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1" r:id="rId2"/>
  </p:sldMasterIdLst>
  <p:sldIdLst>
    <p:sldId id="270" r:id="rId3"/>
    <p:sldId id="502" r:id="rId4"/>
    <p:sldId id="257" r:id="rId5"/>
    <p:sldId id="506" r:id="rId6"/>
    <p:sldId id="507" r:id="rId7"/>
    <p:sldId id="508" r:id="rId8"/>
    <p:sldId id="258" r:id="rId9"/>
    <p:sldId id="259" r:id="rId10"/>
    <p:sldId id="504" r:id="rId11"/>
    <p:sldId id="271" r:id="rId12"/>
    <p:sldId id="272" r:id="rId13"/>
    <p:sldId id="265" r:id="rId14"/>
    <p:sldId id="266" r:id="rId15"/>
    <p:sldId id="262" r:id="rId16"/>
    <p:sldId id="505" r:id="rId17"/>
    <p:sldId id="264" r:id="rId18"/>
    <p:sldId id="486" r:id="rId19"/>
    <p:sldId id="263" r:id="rId20"/>
    <p:sldId id="276" r:id="rId21"/>
    <p:sldId id="267" r:id="rId22"/>
    <p:sldId id="394" r:id="rId23"/>
    <p:sldId id="395" r:id="rId24"/>
    <p:sldId id="588" r:id="rId25"/>
    <p:sldId id="575" r:id="rId26"/>
    <p:sldId id="594" r:id="rId27"/>
    <p:sldId id="591" r:id="rId28"/>
    <p:sldId id="593" r:id="rId29"/>
    <p:sldId id="595" r:id="rId30"/>
    <p:sldId id="592" r:id="rId31"/>
    <p:sldId id="597" r:id="rId32"/>
    <p:sldId id="599" r:id="rId33"/>
    <p:sldId id="596" r:id="rId34"/>
    <p:sldId id="601" r:id="rId35"/>
    <p:sldId id="602" r:id="rId36"/>
    <p:sldId id="598" r:id="rId37"/>
    <p:sldId id="603" r:id="rId38"/>
    <p:sldId id="604" r:id="rId39"/>
    <p:sldId id="600" r:id="rId40"/>
    <p:sldId id="605" r:id="rId41"/>
    <p:sldId id="606" r:id="rId42"/>
    <p:sldId id="487" r:id="rId43"/>
    <p:sldId id="278" r:id="rId44"/>
    <p:sldId id="281" r:id="rId45"/>
    <p:sldId id="488" r:id="rId46"/>
    <p:sldId id="396" r:id="rId47"/>
  </p:sldIdLst>
  <p:sldSz cx="12192000" cy="6858000"/>
  <p:notesSz cx="6858000" cy="9144000"/>
  <p:embeddedFontLst>
    <p:embeddedFont>
      <p:font typeface="Gobold" panose="02000500000000000000" pitchFamily="2" charset="0"/>
      <p:regular r:id="rId48"/>
      <p:italic r:id="rId49"/>
    </p:embeddedFont>
    <p:embeddedFont>
      <p:font typeface="Times" panose="02020603050405020304" pitchFamily="18" charset="0"/>
      <p:regular r:id="rId50"/>
      <p:bold r:id="rId51"/>
      <p:italic r:id="rId52"/>
      <p:boldItalic r:id="rId53"/>
    </p:embeddedFont>
    <p:embeddedFont>
      <p:font typeface="Trebuchet MS" panose="020B060302020202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heeler church of Christ" initials="WcoC" lastIdx="1" clrIdx="0">
    <p:extLst>
      <p:ext uri="{19B8F6BF-5375-455C-9EA6-DF929625EA0E}">
        <p15:presenceInfo xmlns:p15="http://schemas.microsoft.com/office/powerpoint/2012/main" userId="d635ac3b170da0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57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775279-4E8A-49AB-816C-AAB843D70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99733-83A9-41C5-97D5-F64D2979E1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C175CD-6049-4012-A6B3-2C1871BF0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8C1E0-EBC2-49CB-ADA6-5CF9DDE4C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20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70FEBD-A9A7-44A4-A877-FCE1B46C2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57B0FE-5B5F-4B8A-B7A2-06E5B2473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FA73BE-6866-4B6B-A777-294CC5E8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D11DB-20ED-4C18-9AF5-52002CB4A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177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DE7F5-6EF5-48A0-B670-E0227B3DE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9AC2C-C5B3-4958-A20C-B3C3E536E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B8719-1462-40F6-B003-0A39C25C0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A11D2-E625-4A14-8EBB-F9818079A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542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F4F2FD-4021-4DC3-94EC-6CB6AC7E3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9BC612-18EC-4A97-84E6-C60960B937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18546C-14BD-4A01-9073-F5C5B3C8E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FFBAC-626E-49E3-93D3-D8ACAE91D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21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E3B9BE-D1BC-4525-AF35-CEAA91B9C3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B0F74A-C29B-441D-903A-59F1D4FA1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A8A532-6E82-4452-B3E3-DB196EC6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B788-C2F8-4BD3-BC44-E6D54C9BC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281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86C5AC-8B82-495F-A205-174103528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501A8-F6CF-4756-BCEA-FFE4EE440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13156D-F3CE-4A5E-813E-419C68213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A5815-DC5D-4848-A80D-DD8EE86E2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982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7CDF1-3FFB-4505-92EA-15FDAE5EE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B80AB-58CD-480F-9098-3FF8E3CE9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643E1-2674-4207-8AD4-A84AB2F08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6637-540F-4C45-8CDB-828B48B112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03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CFF7-EC8B-481D-9C48-9806633C9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DA951-0998-4ECE-8C95-FC34CD150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03A6F-A1A0-4927-8BDC-36FE44814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8EE94-FE47-47DC-A6A7-3B4E1C721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50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A3EAE-7875-49A1-8445-77CFE0B23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94176-3E83-4C68-A551-48594294A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B8C88-6670-4788-9126-E1340A413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38035-A2DD-42FC-852F-EFDC1295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719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0770B0-A399-43CC-B1A9-40CDE38F4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D46F5-EA3A-4DF9-A303-56FF46D83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FEDC9A-72DA-4F2B-A100-4F6C4C936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BCC02-F5E1-430B-95FF-86A768336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19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5245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83050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744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1075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98394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485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37929-B1EE-4272-8E9E-6089EF29D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68F76-21CA-4F0F-A009-4543A8B60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F4C23-DA3E-4A80-98A9-41FD3D7CD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37D70-971D-4813-B544-76C9EC52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1AE3A-CDA0-4F47-AC79-E6D8372D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DC5D5-3D35-4196-9627-90E031CA7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668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E0ED21-2592-43F7-A2EA-0437E1A3A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8C32AE-B1B8-4981-9C1E-75CA7ECF5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9CC76A-2C55-4BD2-BD85-67EDDC0ED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9419B-D8C1-408F-BA66-57FDBAFCB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85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51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DD40EA-7947-4F56-8D95-E0B3985EB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C0F782-46DE-432F-ADEF-B68B6242C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E282C2-1CC6-4962-B68F-0F4FC7E08A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8053E4-325E-4019-80CF-313B735811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3ECA1D-D0B3-472F-BD21-99D81E9680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04CAA20B-56CE-4721-9189-E4A78BB7A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3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F516FF18-2BD5-4969-BD81-F55E3CEE38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C-2 Just Over in the Glory Land</a:t>
            </a:r>
            <a:endParaRPr lang="en-US" altLang="en-US" sz="4400"/>
          </a:p>
        </p:txBody>
      </p:sp>
      <p:pic>
        <p:nvPicPr>
          <p:cNvPr id="216067" name="Picture 3">
            <a:extLst>
              <a:ext uri="{FF2B5EF4-FFF2-40B4-BE49-F238E27FC236}">
                <a16:creationId xmlns:a16="http://schemas.microsoft.com/office/drawing/2014/main" id="{078205D1-BA25-4B2E-AD06-219D5B1B8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FD1D412B-60C3-490E-92F0-06291CA69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62AEC170-B352-4F04-BB15-C284C204C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6C770A37-A79E-4EFB-9CD9-CFA5435F57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C-3 Just Over in the Glory Land</a:t>
            </a:r>
            <a:endParaRPr lang="en-US" altLang="en-US" sz="4400"/>
          </a:p>
        </p:txBody>
      </p:sp>
      <p:pic>
        <p:nvPicPr>
          <p:cNvPr id="217091" name="Picture 3">
            <a:extLst>
              <a:ext uri="{FF2B5EF4-FFF2-40B4-BE49-F238E27FC236}">
                <a16:creationId xmlns:a16="http://schemas.microsoft.com/office/drawing/2014/main" id="{9C7FCB62-1F43-4C5E-B588-DD95326A7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2" name="Text Box 4">
            <a:extLst>
              <a:ext uri="{FF2B5EF4-FFF2-40B4-BE49-F238E27FC236}">
                <a16:creationId xmlns:a16="http://schemas.microsoft.com/office/drawing/2014/main" id="{B9FAD7D9-B42E-4F93-B69F-49A50C5B7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52152959-A30F-4121-B248-913B9E476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2118F4E8-AB8E-493D-9823-4495A61CCA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4-1 Just Over in the Glory Land</a:t>
            </a:r>
            <a:endParaRPr lang="en-US" altLang="en-US" sz="4400"/>
          </a:p>
        </p:txBody>
      </p:sp>
      <p:pic>
        <p:nvPicPr>
          <p:cNvPr id="209923" name="Picture 3">
            <a:extLst>
              <a:ext uri="{FF2B5EF4-FFF2-40B4-BE49-F238E27FC236}">
                <a16:creationId xmlns:a16="http://schemas.microsoft.com/office/drawing/2014/main" id="{0FFB9637-C345-4F9C-9A19-7008A1284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0708B564-62CE-421E-AD47-A78A91A54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3C92C771-8AEE-4F46-BF2C-3C604D437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18034D9-DF89-484C-AD1D-6ED1FEDF35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4-2 Just Over in the Glory Land</a:t>
            </a:r>
            <a:endParaRPr lang="en-US" altLang="en-US" sz="4400"/>
          </a:p>
        </p:txBody>
      </p:sp>
      <p:pic>
        <p:nvPicPr>
          <p:cNvPr id="210947" name="Picture 3">
            <a:extLst>
              <a:ext uri="{FF2B5EF4-FFF2-40B4-BE49-F238E27FC236}">
                <a16:creationId xmlns:a16="http://schemas.microsoft.com/office/drawing/2014/main" id="{DC696214-539F-455B-94CD-0527CF1A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BE855227-AA03-49A8-A4E4-5C92B9F0F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C0462DE1-20B7-44FB-8C86-F2761C90F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2240C22B-D848-4CCE-806C-2A2CCBDC3A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C-1 Just Over in the Glory Land</a:t>
            </a:r>
            <a:endParaRPr lang="en-US" altLang="en-US" sz="4400"/>
          </a:p>
        </p:txBody>
      </p:sp>
      <p:pic>
        <p:nvPicPr>
          <p:cNvPr id="206851" name="Picture 3">
            <a:extLst>
              <a:ext uri="{FF2B5EF4-FFF2-40B4-BE49-F238E27FC236}">
                <a16:creationId xmlns:a16="http://schemas.microsoft.com/office/drawing/2014/main" id="{588F9AA4-E865-4B7C-9573-CA76FFD2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E7F5DB24-E06D-4838-8548-049F4616B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D2168F5F-B04F-4B86-9346-EEE38C38E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C868057A-2387-4D51-9128-7AF59C221A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C-2 Just Over in the Glory Land</a:t>
            </a:r>
            <a:endParaRPr lang="en-US" altLang="en-US" sz="4400"/>
          </a:p>
        </p:txBody>
      </p:sp>
      <p:pic>
        <p:nvPicPr>
          <p:cNvPr id="207875" name="Picture 3">
            <a:extLst>
              <a:ext uri="{FF2B5EF4-FFF2-40B4-BE49-F238E27FC236}">
                <a16:creationId xmlns:a16="http://schemas.microsoft.com/office/drawing/2014/main" id="{762DA292-C4D0-4C89-B9EA-4B4D2E49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AF69D9EC-B3CA-46A8-8776-3C859127E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96FC12C1-6F12-4E66-BAA9-8D0CE00A6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0AAB92CA-AB6A-407A-8B5F-E47475C425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C-3 Just Over in the Glory Land</a:t>
            </a:r>
            <a:endParaRPr lang="en-US" altLang="en-US" sz="4400"/>
          </a:p>
        </p:txBody>
      </p:sp>
      <p:pic>
        <p:nvPicPr>
          <p:cNvPr id="208899" name="Picture 3">
            <a:extLst>
              <a:ext uri="{FF2B5EF4-FFF2-40B4-BE49-F238E27FC236}">
                <a16:creationId xmlns:a16="http://schemas.microsoft.com/office/drawing/2014/main" id="{4E03F832-698B-4BC2-8F0D-60E85A65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1" name="Text Box 5">
            <a:extLst>
              <a:ext uri="{FF2B5EF4-FFF2-40B4-BE49-F238E27FC236}">
                <a16:creationId xmlns:a16="http://schemas.microsoft.com/office/drawing/2014/main" id="{C1959004-B0FA-4EAA-BCE3-3C4A978C4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08902" name="Text Box 6">
            <a:extLst>
              <a:ext uri="{FF2B5EF4-FFF2-40B4-BE49-F238E27FC236}">
                <a16:creationId xmlns:a16="http://schemas.microsoft.com/office/drawing/2014/main" id="{49541E69-DFFF-4937-A1AE-D23563327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A0D7463-EA2E-414C-8053-66159F0E45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1-1 Just Over in the Glory Land</a:t>
            </a:r>
            <a:endParaRPr lang="en-US" altLang="en-US" sz="4400"/>
          </a:p>
        </p:txBody>
      </p:sp>
      <p:pic>
        <p:nvPicPr>
          <p:cNvPr id="2098" name="Picture 50">
            <a:extLst>
              <a:ext uri="{FF2B5EF4-FFF2-40B4-BE49-F238E27FC236}">
                <a16:creationId xmlns:a16="http://schemas.microsoft.com/office/drawing/2014/main" id="{F4B0C024-3467-4BC8-9847-24E5C032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" name="Text Box 51">
            <a:extLst>
              <a:ext uri="{FF2B5EF4-FFF2-40B4-BE49-F238E27FC236}">
                <a16:creationId xmlns:a16="http://schemas.microsoft.com/office/drawing/2014/main" id="{7B986C47-98B0-4214-A709-E6999542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100" name="Text Box 52">
            <a:extLst>
              <a:ext uri="{FF2B5EF4-FFF2-40B4-BE49-F238E27FC236}">
                <a16:creationId xmlns:a16="http://schemas.microsoft.com/office/drawing/2014/main" id="{ABD9F20B-E99C-424F-B0D3-571807A0E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tx1"/>
                </a:solidFill>
                <a:latin typeface="Gobold" panose="02000500000000000000" pitchFamily="2" charset="0"/>
              </a:rPr>
              <a:t>The Beginning</a:t>
            </a:r>
          </a:p>
          <a:p>
            <a:r>
              <a:rPr lang="en-US" sz="7200" dirty="0">
                <a:solidFill>
                  <a:schemeClr val="tx1"/>
                </a:solidFill>
                <a:latin typeface="Gobold" panose="02000500000000000000" pitchFamily="2" charset="0"/>
              </a:rPr>
              <a:t>Of Sin &amp; Death</a:t>
            </a:r>
            <a:endParaRPr lang="en-US" sz="7200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r>
              <a:rPr lang="en-US" sz="6000" dirty="0">
                <a:solidFill>
                  <a:srgbClr val="314172"/>
                </a:solidFill>
                <a:latin typeface="Gobold" panose="02000500000000000000" pitchFamily="2" charset="0"/>
              </a:rPr>
              <a:t>(Genesis Ch. 3)</a:t>
            </a:r>
          </a:p>
        </p:txBody>
      </p:sp>
    </p:spTree>
    <p:extLst>
      <p:ext uri="{BB962C8B-B14F-4D97-AF65-F5344CB8AC3E}">
        <p14:creationId xmlns:p14="http://schemas.microsoft.com/office/powerpoint/2010/main" val="1185890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tx1"/>
                </a:solidFill>
                <a:latin typeface="Gobold" panose="02000500000000000000" pitchFamily="2" charset="0"/>
              </a:rPr>
              <a:t>Which Is Greater:</a:t>
            </a:r>
          </a:p>
          <a:p>
            <a:r>
              <a:rPr lang="en-US" sz="6000" dirty="0">
                <a:solidFill>
                  <a:srgbClr val="314172"/>
                </a:solidFill>
                <a:latin typeface="Gobold" panose="02000500000000000000" pitchFamily="2" charset="0"/>
              </a:rPr>
              <a:t>Heaven </a:t>
            </a:r>
            <a:r>
              <a:rPr lang="en-US" sz="6000" dirty="0">
                <a:solidFill>
                  <a:schemeClr val="tx1"/>
                </a:solidFill>
                <a:latin typeface="Gobold" panose="02000500000000000000" pitchFamily="2" charset="0"/>
              </a:rPr>
              <a:t>OR</a:t>
            </a:r>
            <a:r>
              <a:rPr lang="en-US" sz="6000" dirty="0">
                <a:solidFill>
                  <a:srgbClr val="314172"/>
                </a:solidFill>
                <a:latin typeface="Gobold" panose="02000500000000000000" pitchFamily="2" charset="0"/>
              </a:rPr>
              <a:t> The Garden of Eden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AF80D-5060-49DA-B0F3-7320C885CF2E}"/>
              </a:ext>
            </a:extLst>
          </p:cNvPr>
          <p:cNvSpPr txBox="1"/>
          <p:nvPr/>
        </p:nvSpPr>
        <p:spPr>
          <a:xfrm>
            <a:off x="10346315" y="2535155"/>
            <a:ext cx="1845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208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1134" y="0"/>
            <a:ext cx="11312317" cy="65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Heaven, There Will Be…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Temptation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430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Temptation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The Garden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Opportunity For Temptation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Jms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. 1:13-15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1889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Temptation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NO Opportunity For Temptation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Jms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. 1:13-15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09881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1134" y="0"/>
            <a:ext cx="11312317" cy="65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Heaven, There Will Be…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Temptation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</a:rPr>
              <a:t>…No Devil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49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Devil / Satan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The Garden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Able To Enter The Garden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3:1-5 – Jn. 8:44</a:t>
            </a:r>
          </a:p>
        </p:txBody>
      </p:sp>
    </p:spTree>
    <p:extLst>
      <p:ext uri="{BB962C8B-B14F-4D97-AF65-F5344CB8AC3E}">
        <p14:creationId xmlns:p14="http://schemas.microsoft.com/office/powerpoint/2010/main" val="1686289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Devil / Satan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De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vil’s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F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ate Is Sealed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Rev. 12:9, 20:10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Matt. 25:41</a:t>
            </a:r>
          </a:p>
        </p:txBody>
      </p:sp>
    </p:spTree>
    <p:extLst>
      <p:ext uri="{BB962C8B-B14F-4D97-AF65-F5344CB8AC3E}">
        <p14:creationId xmlns:p14="http://schemas.microsoft.com/office/powerpoint/2010/main" val="3845036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1134" y="0"/>
            <a:ext cx="11312317" cy="65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Heaven, There Will Be…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Temptation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</a:rPr>
              <a:t>…No Devil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Death</a:t>
            </a:r>
          </a:p>
        </p:txBody>
      </p:sp>
    </p:spTree>
    <p:extLst>
      <p:ext uri="{BB962C8B-B14F-4D97-AF65-F5344CB8AC3E}">
        <p14:creationId xmlns:p14="http://schemas.microsoft.com/office/powerpoint/2010/main" val="36294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EE2E3742-1379-42EC-88ED-23AB0751EE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1-2 Just Over in the Glory Land</a:t>
            </a:r>
            <a:endParaRPr lang="en-US" altLang="en-US" sz="4400"/>
          </a:p>
        </p:txBody>
      </p:sp>
      <p:pic>
        <p:nvPicPr>
          <p:cNvPr id="201731" name="Picture 3">
            <a:extLst>
              <a:ext uri="{FF2B5EF4-FFF2-40B4-BE49-F238E27FC236}">
                <a16:creationId xmlns:a16="http://schemas.microsoft.com/office/drawing/2014/main" id="{8197B4DB-E461-4430-A369-D6C466CE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32406273-3DF9-4AF0-BAC0-04A1990DF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D84ABDC2-6A47-4512-B22A-DE735FC5B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Physical Death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The Garden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Possibility Existed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2:8-9, 3:22-24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09413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Physical Death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No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Possibility Exists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“Eternal Life” – 32 Times in N.T.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  <a:sym typeface="Wingdings" panose="05000000000000000000" pitchFamily="2" charset="2"/>
              </a:rPr>
              <a:t>Job 14:14 – Rev. 20:13-14, 21:4</a:t>
            </a:r>
          </a:p>
        </p:txBody>
      </p:sp>
    </p:spTree>
    <p:extLst>
      <p:ext uri="{BB962C8B-B14F-4D97-AF65-F5344CB8AC3E}">
        <p14:creationId xmlns:p14="http://schemas.microsoft.com/office/powerpoint/2010/main" val="642364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1134" y="0"/>
            <a:ext cx="11312317" cy="65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Heaven, There Will Be…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Temptation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</a:rPr>
              <a:t>…No Devil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Death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</a:rPr>
              <a:t>…No Change</a:t>
            </a:r>
          </a:p>
        </p:txBody>
      </p:sp>
    </p:spTree>
    <p:extLst>
      <p:ext uri="{BB962C8B-B14F-4D97-AF65-F5344CB8AC3E}">
        <p14:creationId xmlns:p14="http://schemas.microsoft.com/office/powerpoint/2010/main" val="583161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Change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The Garden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Time = Measure of Change / Motion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1:1-3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23471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Change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“Eternal” = unlimited, perpetual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Eccl. 12:5 – Matt. 25:46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2 Pet. 3:8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15643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1134" y="0"/>
            <a:ext cx="11312317" cy="65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Heaven, There Will Be…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Temptation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</a:rPr>
              <a:t>…No Devil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Death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</a:rPr>
              <a:t>…No Change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Work</a:t>
            </a:r>
          </a:p>
        </p:txBody>
      </p:sp>
    </p:spTree>
    <p:extLst>
      <p:ext uri="{BB962C8B-B14F-4D97-AF65-F5344CB8AC3E}">
        <p14:creationId xmlns:p14="http://schemas.microsoft.com/office/powerpoint/2010/main" val="836912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Work / Labor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The Garden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Work Was Expected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2:2-15, 3:17-18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98214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Work / Labor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Eternal Rest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Heb. 4:9-11 – Rev. 4:8, 14:13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  <a:sym typeface="Wingdings" panose="05000000000000000000" pitchFamily="2" charset="2"/>
              </a:rPr>
              <a:t>Gen. 2:1-3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85480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1134" y="0"/>
            <a:ext cx="11312317" cy="65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Heaven, There Will Be…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Temptation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</a:rPr>
              <a:t>…No Devil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Death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srgbClr val="314172"/>
                </a:solidFill>
                <a:latin typeface="Gobold" panose="02000500000000000000" pitchFamily="2" charset="0"/>
              </a:rPr>
              <a:t>…No Change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…No Work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…No Separation From God</a:t>
            </a:r>
            <a:endParaRPr kumimoji="0" lang="en-US" sz="440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762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Separation From God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The Garden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God Was NOT Always Present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Gen. 3:8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6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230D7FA-3919-4001-A846-DFE2E99CDE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C-1 Just Over in the Glory Land</a:t>
            </a:r>
            <a:endParaRPr lang="en-US" altLang="en-US" sz="4400"/>
          </a:p>
        </p:txBody>
      </p:sp>
      <p:pic>
        <p:nvPicPr>
          <p:cNvPr id="215043" name="Picture 3">
            <a:extLst>
              <a:ext uri="{FF2B5EF4-FFF2-40B4-BE49-F238E27FC236}">
                <a16:creationId xmlns:a16="http://schemas.microsoft.com/office/drawing/2014/main" id="{03F2FC2F-356E-4649-BBF9-D73BB67E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D45D6837-403E-4685-A239-1B47C773B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Just Over in the Glory Land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19183E71-2CAA-4156-9B85-AC8841908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69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Separation From God</a:t>
            </a:r>
            <a:endParaRPr lang="en-US" sz="24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In Heaven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God IS Always Present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1:1 – Heb. 9:24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Rev. 21:25, 22:5 – 2 Thess. 1:9</a:t>
            </a:r>
          </a:p>
        </p:txBody>
      </p:sp>
    </p:spTree>
    <p:extLst>
      <p:ext uri="{BB962C8B-B14F-4D97-AF65-F5344CB8AC3E}">
        <p14:creationId xmlns:p14="http://schemas.microsoft.com/office/powerpoint/2010/main" val="1117350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54946" y="1234100"/>
            <a:ext cx="7968792" cy="38219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classes @ 7:00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F516FF18-2BD5-4969-BD81-F55E3CEE38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C-2 Just Over in the Glory Land</a:t>
            </a:r>
            <a:endParaRPr lang="en-US" altLang="en-US" sz="4400"/>
          </a:p>
        </p:txBody>
      </p:sp>
      <p:pic>
        <p:nvPicPr>
          <p:cNvPr id="216067" name="Picture 3">
            <a:extLst>
              <a:ext uri="{FF2B5EF4-FFF2-40B4-BE49-F238E27FC236}">
                <a16:creationId xmlns:a16="http://schemas.microsoft.com/office/drawing/2014/main" id="{078205D1-BA25-4B2E-AD06-219D5B1B8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FD1D412B-60C3-490E-92F0-06291CA69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Just Over in the Glory Land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62AEC170-B352-4F04-BB15-C284C204C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69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6C770A37-A79E-4EFB-9CD9-CFA5435F57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C-3 Just Over in the Glory Land</a:t>
            </a:r>
            <a:endParaRPr lang="en-US" altLang="en-US" sz="4400"/>
          </a:p>
        </p:txBody>
      </p:sp>
      <p:pic>
        <p:nvPicPr>
          <p:cNvPr id="217091" name="Picture 3">
            <a:extLst>
              <a:ext uri="{FF2B5EF4-FFF2-40B4-BE49-F238E27FC236}">
                <a16:creationId xmlns:a16="http://schemas.microsoft.com/office/drawing/2014/main" id="{9C7FCB62-1F43-4C5E-B588-DD95326A7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2" name="Text Box 4">
            <a:extLst>
              <a:ext uri="{FF2B5EF4-FFF2-40B4-BE49-F238E27FC236}">
                <a16:creationId xmlns:a16="http://schemas.microsoft.com/office/drawing/2014/main" id="{B9FAD7D9-B42E-4F93-B69F-49A50C5B7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Just Over in the Glory Land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52152959-A30F-4121-B248-913B9E476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15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350F9A31-A8EB-4307-A8E6-9D7A4B1455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2-1 Just Over in the Glory Land</a:t>
            </a:r>
            <a:endParaRPr lang="en-US" altLang="en-US" sz="4400"/>
          </a:p>
        </p:txBody>
      </p:sp>
      <p:pic>
        <p:nvPicPr>
          <p:cNvPr id="202755" name="Picture 3">
            <a:extLst>
              <a:ext uri="{FF2B5EF4-FFF2-40B4-BE49-F238E27FC236}">
                <a16:creationId xmlns:a16="http://schemas.microsoft.com/office/drawing/2014/main" id="{FB8A9453-2832-46E8-BB25-C47A98B38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6A13FACB-E6C5-4694-A432-AF6639CA9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8E1975EC-55E7-497D-8769-8DB1CC018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3EA0D2FD-FA76-42FE-8AC1-6532C38EA5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2-2 Just Over in the Glory Land</a:t>
            </a:r>
            <a:endParaRPr lang="en-US" altLang="en-US" sz="4400"/>
          </a:p>
        </p:txBody>
      </p:sp>
      <p:pic>
        <p:nvPicPr>
          <p:cNvPr id="203779" name="Picture 3">
            <a:extLst>
              <a:ext uri="{FF2B5EF4-FFF2-40B4-BE49-F238E27FC236}">
                <a16:creationId xmlns:a16="http://schemas.microsoft.com/office/drawing/2014/main" id="{C5FE36FB-F15E-4103-ADE3-E0A7C00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F722551D-6163-4BD1-B9AD-11CCF36FF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B475DF22-A33D-4FB3-8BBF-B1872E8F3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230D7FA-3919-4001-A846-DFE2E99CDE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00200" y="152400"/>
            <a:ext cx="4038600" cy="228600"/>
          </a:xfrm>
        </p:spPr>
        <p:txBody>
          <a:bodyPr anchor="ctr">
            <a:normAutofit fontScale="90000"/>
          </a:bodyPr>
          <a:lstStyle/>
          <a:p>
            <a:r>
              <a:rPr lang="en-US" altLang="en-US" sz="1800"/>
              <a:t>C-1 Just Over in the Glory Land</a:t>
            </a:r>
            <a:endParaRPr lang="en-US" altLang="en-US" sz="4400"/>
          </a:p>
        </p:txBody>
      </p:sp>
      <p:pic>
        <p:nvPicPr>
          <p:cNvPr id="215043" name="Picture 3">
            <a:extLst>
              <a:ext uri="{FF2B5EF4-FFF2-40B4-BE49-F238E27FC236}">
                <a16:creationId xmlns:a16="http://schemas.microsoft.com/office/drawing/2014/main" id="{03F2FC2F-356E-4649-BBF9-D73BB67E7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D45D6837-403E-4685-A239-1B47C773B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76200"/>
            <a:ext cx="3159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Just Over in the Glory Land</a:t>
            </a:r>
            <a:endParaRPr lang="en-US" altLang="en-US"/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19183E71-2CAA-4156-9B85-AC8841908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0451" y="762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605</Words>
  <Application>Microsoft Office PowerPoint</Application>
  <PresentationFormat>Widescreen</PresentationFormat>
  <Paragraphs>157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Gobold</vt:lpstr>
      <vt:lpstr>Times</vt:lpstr>
      <vt:lpstr>Trebuchet MS</vt:lpstr>
      <vt:lpstr>Default</vt:lpstr>
      <vt:lpstr>1_Blank</vt:lpstr>
      <vt:lpstr>PowerPoint Presentation</vt:lpstr>
      <vt:lpstr>1-1 Just Over in the Glory Land</vt:lpstr>
      <vt:lpstr>1-2 Just Over in the Glory Land</vt:lpstr>
      <vt:lpstr>C-1 Just Over in the Glory Land</vt:lpstr>
      <vt:lpstr>C-2 Just Over in the Glory Land</vt:lpstr>
      <vt:lpstr>C-3 Just Over in the Glory Land</vt:lpstr>
      <vt:lpstr>2-1 Just Over in the Glory Land</vt:lpstr>
      <vt:lpstr>2-2 Just Over in the Glory Land</vt:lpstr>
      <vt:lpstr>C-1 Just Over in the Glory Land</vt:lpstr>
      <vt:lpstr>C-2 Just Over in the Glory Land</vt:lpstr>
      <vt:lpstr>C-3 Just Over in the Glory Land</vt:lpstr>
      <vt:lpstr>4-1 Just Over in the Glory Land</vt:lpstr>
      <vt:lpstr>4-2 Just Over in the Glory Land</vt:lpstr>
      <vt:lpstr>C-1 Just Over in the Glory Land</vt:lpstr>
      <vt:lpstr>C-2 Just Over in the Glory Land</vt:lpstr>
      <vt:lpstr>C-3 Just Over in the Glory 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13</cp:revision>
  <dcterms:created xsi:type="dcterms:W3CDTF">2022-01-16T20:55:00Z</dcterms:created>
  <dcterms:modified xsi:type="dcterms:W3CDTF">2022-01-16T22:15:56Z</dcterms:modified>
</cp:coreProperties>
</file>