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 id="2147483680" r:id="rId3"/>
  </p:sldMasterIdLst>
  <p:sldIdLst>
    <p:sldId id="284" r:id="rId4"/>
    <p:sldId id="285" r:id="rId5"/>
    <p:sldId id="286" r:id="rId6"/>
    <p:sldId id="287" r:id="rId7"/>
    <p:sldId id="288" r:id="rId8"/>
    <p:sldId id="289" r:id="rId9"/>
    <p:sldId id="290" r:id="rId10"/>
    <p:sldId id="291" r:id="rId11"/>
    <p:sldId id="270" r:id="rId12"/>
    <p:sldId id="275" r:id="rId13"/>
    <p:sldId id="292" r:id="rId14"/>
    <p:sldId id="293" r:id="rId15"/>
    <p:sldId id="264" r:id="rId16"/>
    <p:sldId id="265" r:id="rId17"/>
    <p:sldId id="298" r:id="rId18"/>
    <p:sldId id="299" r:id="rId19"/>
    <p:sldId id="262"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277" r:id="rId34"/>
    <p:sldId id="313" r:id="rId35"/>
    <p:sldId id="314" r:id="rId36"/>
    <p:sldId id="315" r:id="rId37"/>
    <p:sldId id="316" r:id="rId38"/>
    <p:sldId id="317" r:id="rId39"/>
    <p:sldId id="318" r:id="rId40"/>
    <p:sldId id="319" r:id="rId41"/>
    <p:sldId id="320" r:id="rId42"/>
    <p:sldId id="263" r:id="rId43"/>
    <p:sldId id="276" r:id="rId44"/>
    <p:sldId id="321" r:id="rId45"/>
    <p:sldId id="322" r:id="rId46"/>
    <p:sldId id="323" r:id="rId47"/>
    <p:sldId id="324" r:id="rId48"/>
    <p:sldId id="325" r:id="rId49"/>
    <p:sldId id="326" r:id="rId50"/>
    <p:sldId id="327" r:id="rId51"/>
    <p:sldId id="328" r:id="rId52"/>
    <p:sldId id="329" r:id="rId53"/>
    <p:sldId id="274" r:id="rId54"/>
    <p:sldId id="256" r:id="rId55"/>
    <p:sldId id="257" r:id="rId56"/>
    <p:sldId id="258" r:id="rId57"/>
    <p:sldId id="259" r:id="rId58"/>
    <p:sldId id="260" r:id="rId59"/>
    <p:sldId id="273" r:id="rId60"/>
    <p:sldId id="272" r:id="rId61"/>
    <p:sldId id="266" r:id="rId62"/>
    <p:sldId id="267" r:id="rId63"/>
    <p:sldId id="368" r:id="rId64"/>
    <p:sldId id="376" r:id="rId65"/>
    <p:sldId id="370" r:id="rId66"/>
    <p:sldId id="373" r:id="rId67"/>
    <p:sldId id="372" r:id="rId68"/>
    <p:sldId id="377" r:id="rId69"/>
    <p:sldId id="371" r:id="rId70"/>
    <p:sldId id="374" r:id="rId71"/>
    <p:sldId id="378" r:id="rId72"/>
    <p:sldId id="379" r:id="rId73"/>
    <p:sldId id="381" r:id="rId74"/>
    <p:sldId id="375" r:id="rId75"/>
    <p:sldId id="380" r:id="rId76"/>
    <p:sldId id="382" r:id="rId77"/>
    <p:sldId id="369" r:id="rId78"/>
    <p:sldId id="383" r:id="rId79"/>
    <p:sldId id="385" r:id="rId80"/>
    <p:sldId id="384" r:id="rId81"/>
    <p:sldId id="388" r:id="rId82"/>
    <p:sldId id="386" r:id="rId83"/>
    <p:sldId id="389" r:id="rId84"/>
    <p:sldId id="390" r:id="rId85"/>
    <p:sldId id="387" r:id="rId86"/>
    <p:sldId id="391" r:id="rId87"/>
    <p:sldId id="261" r:id="rId88"/>
    <p:sldId id="278"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280" r:id="rId102"/>
    <p:sldId id="279"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268" r:id="rId116"/>
    <p:sldId id="269" r:id="rId117"/>
    <p:sldId id="354" r:id="rId118"/>
    <p:sldId id="355" r:id="rId119"/>
    <p:sldId id="281" r:id="rId120"/>
    <p:sldId id="283" r:id="rId121"/>
    <p:sldId id="342" r:id="rId122"/>
    <p:sldId id="343" r:id="rId123"/>
    <p:sldId id="344" r:id="rId124"/>
    <p:sldId id="345" r:id="rId125"/>
    <p:sldId id="346" r:id="rId126"/>
    <p:sldId id="347" r:id="rId127"/>
    <p:sldId id="348" r:id="rId128"/>
    <p:sldId id="349" r:id="rId129"/>
    <p:sldId id="350" r:id="rId130"/>
    <p:sldId id="351" r:id="rId131"/>
    <p:sldId id="352" r:id="rId132"/>
    <p:sldId id="353" r:id="rId133"/>
    <p:sldId id="282" r:id="rId134"/>
  </p:sldIdLst>
  <p:sldSz cx="12192000" cy="6858000"/>
  <p:notesSz cx="6858000" cy="9144000"/>
  <p:embeddedFontLst>
    <p:embeddedFont>
      <p:font typeface="MS PGothic" panose="020B0600070205080204" pitchFamily="34" charset="-128"/>
      <p:regular r:id="rId135"/>
    </p:embeddedFont>
    <p:embeddedFont>
      <p:font typeface="Calibri" panose="020F0502020204030204" pitchFamily="34" charset="0"/>
      <p:regular r:id="rId136"/>
      <p:bold r:id="rId137"/>
      <p:italic r:id="rId138"/>
      <p:boldItalic r:id="rId139"/>
    </p:embeddedFont>
    <p:embeddedFont>
      <p:font typeface="Gobold" panose="02000500000000000000" pitchFamily="2" charset="0"/>
      <p:regular r:id="rId140"/>
      <p:italic r:id="rId141"/>
    </p:embeddedFont>
    <p:embeddedFont>
      <p:font typeface="Times" panose="02020603050405020304" pitchFamily="18" charset="0"/>
      <p:regular r:id="rId142"/>
      <p:bold r:id="rId143"/>
      <p:italic r:id="rId144"/>
      <p:boldItalic r:id="rId145"/>
    </p:embeddedFont>
    <p:embeddedFont>
      <p:font typeface="Trebuchet MS" panose="020B0603020202020204" pitchFamily="34" charset="0"/>
      <p:regular r:id="rId146"/>
      <p:bold r:id="rId147"/>
      <p:italic r:id="rId148"/>
      <p:boldItalic r:id="rId1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eeler church of Christ" initials="WcoC" lastIdx="1" clrIdx="0">
    <p:extLst>
      <p:ext uri="{19B8F6BF-5375-455C-9EA6-DF929625EA0E}">
        <p15:presenceInfo xmlns:p15="http://schemas.microsoft.com/office/powerpoint/2012/main" userId="d635ac3b170da0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4172"/>
    <a:srgbClr val="F9FDDF"/>
    <a:srgbClr val="5D5E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50" d="100"/>
          <a:sy n="50" d="100"/>
        </p:scale>
        <p:origin x="57" y="9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font" Target="fonts/font4.fntdata"/><Relationship Id="rId154"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font" Target="fonts/font10.fntdata"/><Relationship Id="rId149" Type="http://schemas.openxmlformats.org/officeDocument/2006/relationships/font" Target="fonts/font15.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font" Target="fonts/font5.fntdata"/><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commentAuthors" Target="commentAuthors.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font" Target="fonts/font6.fntdata"/><Relationship Id="rId145" Type="http://schemas.openxmlformats.org/officeDocument/2006/relationships/font" Target="fonts/font11.fntdata"/><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font" Target="fonts/font1.fntdata"/><Relationship Id="rId143" Type="http://schemas.openxmlformats.org/officeDocument/2006/relationships/font" Target="fonts/font9.fntdata"/><Relationship Id="rId148" Type="http://schemas.openxmlformats.org/officeDocument/2006/relationships/font" Target="fonts/font14.fntdata"/><Relationship Id="rId15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7.fntdata"/><Relationship Id="rId146"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font" Target="fonts/font2.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8.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94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342C12FC-2C09-419C-A5AC-78778BE429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A674CE-AFFF-4FDF-B924-CBC44361C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50D815-878F-479C-BEC3-B2612BB07834}"/>
              </a:ext>
            </a:extLst>
          </p:cNvPr>
          <p:cNvSpPr>
            <a:spLocks noGrp="1" noChangeArrowheads="1"/>
          </p:cNvSpPr>
          <p:nvPr>
            <p:ph type="sldNum" sz="quarter" idx="12"/>
          </p:nvPr>
        </p:nvSpPr>
        <p:spPr>
          <a:ln/>
        </p:spPr>
        <p:txBody>
          <a:bodyPr/>
          <a:lstStyle>
            <a:lvl1pPr>
              <a:defRPr/>
            </a:lvl1pPr>
          </a:lstStyle>
          <a:p>
            <a:fld id="{89114722-3B3B-40B4-AAD8-6BEE2456ED4C}" type="slidenum">
              <a:rPr lang="en-US" altLang="en-US"/>
              <a:pPr/>
              <a:t>‹#›</a:t>
            </a:fld>
            <a:endParaRPr lang="en-US" altLang="en-US"/>
          </a:p>
        </p:txBody>
      </p:sp>
    </p:spTree>
    <p:extLst>
      <p:ext uri="{BB962C8B-B14F-4D97-AF65-F5344CB8AC3E}">
        <p14:creationId xmlns:p14="http://schemas.microsoft.com/office/powerpoint/2010/main" val="1559956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F2D0BA-0B9B-4523-BF7D-534D1BFB95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9DC9AA-971C-4701-BCE2-5BC1C34FE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895D53-8CD0-411C-9113-BBA7B4A3305B}"/>
              </a:ext>
            </a:extLst>
          </p:cNvPr>
          <p:cNvSpPr>
            <a:spLocks noGrp="1" noChangeArrowheads="1"/>
          </p:cNvSpPr>
          <p:nvPr>
            <p:ph type="sldNum" sz="quarter" idx="12"/>
          </p:nvPr>
        </p:nvSpPr>
        <p:spPr>
          <a:ln/>
        </p:spPr>
        <p:txBody>
          <a:bodyPr/>
          <a:lstStyle>
            <a:lvl1pPr>
              <a:defRPr/>
            </a:lvl1pPr>
          </a:lstStyle>
          <a:p>
            <a:fld id="{AA5E040D-02A1-4592-9BCC-74EF7A65F20A}" type="slidenum">
              <a:rPr lang="en-US" altLang="en-US"/>
              <a:pPr/>
              <a:t>‹#›</a:t>
            </a:fld>
            <a:endParaRPr lang="en-US" altLang="en-US"/>
          </a:p>
        </p:txBody>
      </p:sp>
    </p:spTree>
    <p:extLst>
      <p:ext uri="{BB962C8B-B14F-4D97-AF65-F5344CB8AC3E}">
        <p14:creationId xmlns:p14="http://schemas.microsoft.com/office/powerpoint/2010/main" val="3790813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F1B498-BD48-4591-84E6-6A91C9A9B5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EB082E-BC53-4E47-B715-D69D519EEB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9F1BB59-A3D0-4CF2-BF5D-28D1B60904BD}"/>
              </a:ext>
            </a:extLst>
          </p:cNvPr>
          <p:cNvSpPr>
            <a:spLocks noGrp="1" noChangeArrowheads="1"/>
          </p:cNvSpPr>
          <p:nvPr>
            <p:ph type="sldNum" sz="quarter" idx="12"/>
          </p:nvPr>
        </p:nvSpPr>
        <p:spPr>
          <a:ln/>
        </p:spPr>
        <p:txBody>
          <a:bodyPr/>
          <a:lstStyle>
            <a:lvl1pPr>
              <a:defRPr/>
            </a:lvl1pPr>
          </a:lstStyle>
          <a:p>
            <a:fld id="{41EA70BE-0FF5-4AAC-83E4-95A4C406DA0A}" type="slidenum">
              <a:rPr lang="en-US" altLang="en-US"/>
              <a:pPr/>
              <a:t>‹#›</a:t>
            </a:fld>
            <a:endParaRPr lang="en-US" altLang="en-US"/>
          </a:p>
        </p:txBody>
      </p:sp>
    </p:spTree>
    <p:extLst>
      <p:ext uri="{BB962C8B-B14F-4D97-AF65-F5344CB8AC3E}">
        <p14:creationId xmlns:p14="http://schemas.microsoft.com/office/powerpoint/2010/main" val="1998375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D43DDB2-CF75-4AAA-80B1-26F385E3D4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D8D2A0-1B0D-4D15-9A4A-324D2C9C82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4202FA5-38AB-4A87-9909-5A8B307FE2A3}"/>
              </a:ext>
            </a:extLst>
          </p:cNvPr>
          <p:cNvSpPr>
            <a:spLocks noGrp="1" noChangeArrowheads="1"/>
          </p:cNvSpPr>
          <p:nvPr>
            <p:ph type="sldNum" sz="quarter" idx="12"/>
          </p:nvPr>
        </p:nvSpPr>
        <p:spPr>
          <a:ln/>
        </p:spPr>
        <p:txBody>
          <a:bodyPr/>
          <a:lstStyle>
            <a:lvl1pPr>
              <a:defRPr/>
            </a:lvl1pPr>
          </a:lstStyle>
          <a:p>
            <a:fld id="{47905CC8-11CA-4E7B-99C5-A1AA741BC44B}" type="slidenum">
              <a:rPr lang="en-US" altLang="en-US"/>
              <a:pPr/>
              <a:t>‹#›</a:t>
            </a:fld>
            <a:endParaRPr lang="en-US" altLang="en-US"/>
          </a:p>
        </p:txBody>
      </p:sp>
    </p:spTree>
    <p:extLst>
      <p:ext uri="{BB962C8B-B14F-4D97-AF65-F5344CB8AC3E}">
        <p14:creationId xmlns:p14="http://schemas.microsoft.com/office/powerpoint/2010/main" val="3925682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2079FD-F847-4C4B-94AE-3DC24685FB5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C6D684D-92E1-4606-9C90-771BBE344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16798F-0371-41A6-8D9B-D967B085597F}"/>
              </a:ext>
            </a:extLst>
          </p:cNvPr>
          <p:cNvSpPr>
            <a:spLocks noGrp="1" noChangeArrowheads="1"/>
          </p:cNvSpPr>
          <p:nvPr>
            <p:ph type="sldNum" sz="quarter" idx="12"/>
          </p:nvPr>
        </p:nvSpPr>
        <p:spPr>
          <a:ln/>
        </p:spPr>
        <p:txBody>
          <a:bodyPr/>
          <a:lstStyle>
            <a:lvl1pPr>
              <a:defRPr/>
            </a:lvl1pPr>
          </a:lstStyle>
          <a:p>
            <a:fld id="{92895B73-A24E-4093-9785-1E62FF75EF58}" type="slidenum">
              <a:rPr lang="en-US" altLang="en-US"/>
              <a:pPr/>
              <a:t>‹#›</a:t>
            </a:fld>
            <a:endParaRPr lang="en-US" altLang="en-US"/>
          </a:p>
        </p:txBody>
      </p:sp>
    </p:spTree>
    <p:extLst>
      <p:ext uri="{BB962C8B-B14F-4D97-AF65-F5344CB8AC3E}">
        <p14:creationId xmlns:p14="http://schemas.microsoft.com/office/powerpoint/2010/main" val="47905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F7E41C7-78A5-4FEC-8CD3-F5EAC04804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DE12C0-D47A-457E-AB70-F7992B1BDB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9F5128-6834-47DE-BE02-10683E297F9F}"/>
              </a:ext>
            </a:extLst>
          </p:cNvPr>
          <p:cNvSpPr>
            <a:spLocks noGrp="1" noChangeArrowheads="1"/>
          </p:cNvSpPr>
          <p:nvPr>
            <p:ph type="sldNum" sz="quarter" idx="12"/>
          </p:nvPr>
        </p:nvSpPr>
        <p:spPr>
          <a:ln/>
        </p:spPr>
        <p:txBody>
          <a:bodyPr/>
          <a:lstStyle>
            <a:lvl1pPr>
              <a:defRPr/>
            </a:lvl1pPr>
          </a:lstStyle>
          <a:p>
            <a:fld id="{7B647A49-5F14-4F9F-A475-13CB2835951B}" type="slidenum">
              <a:rPr lang="en-US" altLang="en-US"/>
              <a:pPr/>
              <a:t>‹#›</a:t>
            </a:fld>
            <a:endParaRPr lang="en-US" altLang="en-US"/>
          </a:p>
        </p:txBody>
      </p:sp>
    </p:spTree>
    <p:extLst>
      <p:ext uri="{BB962C8B-B14F-4D97-AF65-F5344CB8AC3E}">
        <p14:creationId xmlns:p14="http://schemas.microsoft.com/office/powerpoint/2010/main" val="4099676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B5152DB-DF88-4E39-8F26-2A7E48EBCE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D6006B-2C58-4FA0-ACA6-D14901ECAD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3D69CF-2F44-4C46-872A-CD306B0AE12C}"/>
              </a:ext>
            </a:extLst>
          </p:cNvPr>
          <p:cNvSpPr>
            <a:spLocks noGrp="1" noChangeArrowheads="1"/>
          </p:cNvSpPr>
          <p:nvPr>
            <p:ph type="sldNum" sz="quarter" idx="12"/>
          </p:nvPr>
        </p:nvSpPr>
        <p:spPr>
          <a:ln/>
        </p:spPr>
        <p:txBody>
          <a:bodyPr/>
          <a:lstStyle>
            <a:lvl1pPr>
              <a:defRPr/>
            </a:lvl1pPr>
          </a:lstStyle>
          <a:p>
            <a:fld id="{BE79FB38-2621-45B1-9D55-FE6EB7D33DA0}" type="slidenum">
              <a:rPr lang="en-US" altLang="en-US"/>
              <a:pPr/>
              <a:t>‹#›</a:t>
            </a:fld>
            <a:endParaRPr lang="en-US" altLang="en-US"/>
          </a:p>
        </p:txBody>
      </p:sp>
    </p:spTree>
    <p:extLst>
      <p:ext uri="{BB962C8B-B14F-4D97-AF65-F5344CB8AC3E}">
        <p14:creationId xmlns:p14="http://schemas.microsoft.com/office/powerpoint/2010/main" val="2784845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E054B-E310-465D-99F5-389D4C804A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FCD050-A928-4EFD-BC51-64532F8E4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DCBAF8-2E77-4743-A74F-9C15834340E6}"/>
              </a:ext>
            </a:extLst>
          </p:cNvPr>
          <p:cNvSpPr>
            <a:spLocks noGrp="1" noChangeArrowheads="1"/>
          </p:cNvSpPr>
          <p:nvPr>
            <p:ph type="sldNum" sz="quarter" idx="12"/>
          </p:nvPr>
        </p:nvSpPr>
        <p:spPr>
          <a:ln/>
        </p:spPr>
        <p:txBody>
          <a:bodyPr/>
          <a:lstStyle>
            <a:lvl1pPr>
              <a:defRPr/>
            </a:lvl1pPr>
          </a:lstStyle>
          <a:p>
            <a:fld id="{C66877A0-1C7F-4FBC-B6C1-E70B0CE66439}" type="slidenum">
              <a:rPr lang="en-US" altLang="en-US"/>
              <a:pPr/>
              <a:t>‹#›</a:t>
            </a:fld>
            <a:endParaRPr lang="en-US" altLang="en-US"/>
          </a:p>
        </p:txBody>
      </p:sp>
    </p:spTree>
    <p:extLst>
      <p:ext uri="{BB962C8B-B14F-4D97-AF65-F5344CB8AC3E}">
        <p14:creationId xmlns:p14="http://schemas.microsoft.com/office/powerpoint/2010/main" val="4238520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EDC167-F7D1-4ECC-BE48-36CE478498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BC9A13-F738-4184-96C9-67D9C6614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43A431-F8FE-4864-AC9B-E1732B3D91AF}"/>
              </a:ext>
            </a:extLst>
          </p:cNvPr>
          <p:cNvSpPr>
            <a:spLocks noGrp="1" noChangeArrowheads="1"/>
          </p:cNvSpPr>
          <p:nvPr>
            <p:ph type="sldNum" sz="quarter" idx="12"/>
          </p:nvPr>
        </p:nvSpPr>
        <p:spPr>
          <a:ln/>
        </p:spPr>
        <p:txBody>
          <a:bodyPr/>
          <a:lstStyle>
            <a:lvl1pPr>
              <a:defRPr/>
            </a:lvl1pPr>
          </a:lstStyle>
          <a:p>
            <a:fld id="{FF9E6174-D5AA-4449-B326-16A842974053}" type="slidenum">
              <a:rPr lang="en-US" altLang="en-US"/>
              <a:pPr/>
              <a:t>‹#›</a:t>
            </a:fld>
            <a:endParaRPr lang="en-US" altLang="en-US"/>
          </a:p>
        </p:txBody>
      </p:sp>
    </p:spTree>
    <p:extLst>
      <p:ext uri="{BB962C8B-B14F-4D97-AF65-F5344CB8AC3E}">
        <p14:creationId xmlns:p14="http://schemas.microsoft.com/office/powerpoint/2010/main" val="1659101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B617CD-CE3D-4254-B27F-954CBC5298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A806CB-5045-4E66-ADB2-0DB260957D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0EEF86-53AE-4191-AE40-79EC9B91FCDD}"/>
              </a:ext>
            </a:extLst>
          </p:cNvPr>
          <p:cNvSpPr>
            <a:spLocks noGrp="1" noChangeArrowheads="1"/>
          </p:cNvSpPr>
          <p:nvPr>
            <p:ph type="sldNum" sz="quarter" idx="12"/>
          </p:nvPr>
        </p:nvSpPr>
        <p:spPr>
          <a:ln/>
        </p:spPr>
        <p:txBody>
          <a:bodyPr/>
          <a:lstStyle>
            <a:lvl1pPr>
              <a:defRPr/>
            </a:lvl1pPr>
          </a:lstStyle>
          <a:p>
            <a:fld id="{3389E506-5FEA-4F10-AE14-C5C6BB979856}" type="slidenum">
              <a:rPr lang="en-US" altLang="en-US"/>
              <a:pPr/>
              <a:t>‹#›</a:t>
            </a:fld>
            <a:endParaRPr lang="en-US" altLang="en-US"/>
          </a:p>
        </p:txBody>
      </p:sp>
    </p:spTree>
    <p:extLst>
      <p:ext uri="{BB962C8B-B14F-4D97-AF65-F5344CB8AC3E}">
        <p14:creationId xmlns:p14="http://schemas.microsoft.com/office/powerpoint/2010/main" val="3357869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49734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E7EF83-C062-4274-85D1-7286CAC225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535DFA-797D-45B9-98E1-956875576F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0DBF9F-62CD-4C1D-BA15-60DFE93A05DA}"/>
              </a:ext>
            </a:extLst>
          </p:cNvPr>
          <p:cNvSpPr>
            <a:spLocks noGrp="1" noChangeArrowheads="1"/>
          </p:cNvSpPr>
          <p:nvPr>
            <p:ph type="sldNum" sz="quarter" idx="12"/>
          </p:nvPr>
        </p:nvSpPr>
        <p:spPr>
          <a:ln/>
        </p:spPr>
        <p:txBody>
          <a:bodyPr/>
          <a:lstStyle>
            <a:lvl1pPr>
              <a:defRPr/>
            </a:lvl1pPr>
          </a:lstStyle>
          <a:p>
            <a:fld id="{763281A3-9A84-4D60-BE69-27BD06ACB895}" type="slidenum">
              <a:rPr lang="en-US" altLang="en-US"/>
              <a:pPr/>
              <a:t>‹#›</a:t>
            </a:fld>
            <a:endParaRPr lang="en-US" altLang="en-US"/>
          </a:p>
        </p:txBody>
      </p:sp>
    </p:spTree>
    <p:extLst>
      <p:ext uri="{BB962C8B-B14F-4D97-AF65-F5344CB8AC3E}">
        <p14:creationId xmlns:p14="http://schemas.microsoft.com/office/powerpoint/2010/main" val="385347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EF1FB47F-D6C1-4E48-8DFD-E52ACE9BF3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986661-D3E3-4680-AB2B-65694E31E3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1D421B-043B-49FD-8C93-BBD6A58A1F91}"/>
              </a:ext>
            </a:extLst>
          </p:cNvPr>
          <p:cNvSpPr>
            <a:spLocks noGrp="1" noChangeArrowheads="1"/>
          </p:cNvSpPr>
          <p:nvPr>
            <p:ph type="sldNum" sz="quarter" idx="12"/>
          </p:nvPr>
        </p:nvSpPr>
        <p:spPr>
          <a:ln/>
        </p:spPr>
        <p:txBody>
          <a:bodyPr/>
          <a:lstStyle>
            <a:lvl1pPr>
              <a:defRPr/>
            </a:lvl1pPr>
          </a:lstStyle>
          <a:p>
            <a:fld id="{66704009-0DB3-47E5-9CDB-FC87164A5F0F}" type="slidenum">
              <a:rPr lang="en-US" altLang="en-US"/>
              <a:pPr/>
              <a:t>‹#›</a:t>
            </a:fld>
            <a:endParaRPr lang="en-US" altLang="en-US"/>
          </a:p>
        </p:txBody>
      </p:sp>
    </p:spTree>
    <p:extLst>
      <p:ext uri="{BB962C8B-B14F-4D97-AF65-F5344CB8AC3E}">
        <p14:creationId xmlns:p14="http://schemas.microsoft.com/office/powerpoint/2010/main" val="1050175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A75E1AD-B3C9-4353-8FF2-D1911ABE3E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31BABEC-6FFC-4210-9A8D-EAD17CBE0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A5043A-39A5-4236-A96E-30B85F01F302}"/>
              </a:ext>
            </a:extLst>
          </p:cNvPr>
          <p:cNvSpPr>
            <a:spLocks noGrp="1" noChangeArrowheads="1"/>
          </p:cNvSpPr>
          <p:nvPr>
            <p:ph type="sldNum" sz="quarter" idx="12"/>
          </p:nvPr>
        </p:nvSpPr>
        <p:spPr>
          <a:ln/>
        </p:spPr>
        <p:txBody>
          <a:bodyPr/>
          <a:lstStyle>
            <a:lvl1pPr>
              <a:defRPr/>
            </a:lvl1pPr>
          </a:lstStyle>
          <a:p>
            <a:fld id="{988CF81A-A037-4B02-AA60-9A26A109AF72}" type="slidenum">
              <a:rPr lang="en-US" altLang="en-US"/>
              <a:pPr/>
              <a:t>‹#›</a:t>
            </a:fld>
            <a:endParaRPr lang="en-US" altLang="en-US"/>
          </a:p>
        </p:txBody>
      </p:sp>
    </p:spTree>
    <p:extLst>
      <p:ext uri="{BB962C8B-B14F-4D97-AF65-F5344CB8AC3E}">
        <p14:creationId xmlns:p14="http://schemas.microsoft.com/office/powerpoint/2010/main" val="430597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A0DD92-C741-445E-A9D7-7CD15AAADA3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027382-DF15-400E-8BA4-09C5E307AA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C0DB98-1767-4CF9-A3C3-7367F206F16A}"/>
              </a:ext>
            </a:extLst>
          </p:cNvPr>
          <p:cNvSpPr>
            <a:spLocks noGrp="1" noChangeArrowheads="1"/>
          </p:cNvSpPr>
          <p:nvPr>
            <p:ph type="sldNum" sz="quarter" idx="12"/>
          </p:nvPr>
        </p:nvSpPr>
        <p:spPr>
          <a:ln/>
        </p:spPr>
        <p:txBody>
          <a:bodyPr/>
          <a:lstStyle>
            <a:lvl1pPr>
              <a:defRPr/>
            </a:lvl1pPr>
          </a:lstStyle>
          <a:p>
            <a:fld id="{8CA49CBD-50BB-4521-AB47-98D9914C9B48}" type="slidenum">
              <a:rPr lang="en-US" altLang="en-US"/>
              <a:pPr/>
              <a:t>‹#›</a:t>
            </a:fld>
            <a:endParaRPr lang="en-US" altLang="en-US"/>
          </a:p>
        </p:txBody>
      </p:sp>
    </p:spTree>
    <p:extLst>
      <p:ext uri="{BB962C8B-B14F-4D97-AF65-F5344CB8AC3E}">
        <p14:creationId xmlns:p14="http://schemas.microsoft.com/office/powerpoint/2010/main" val="844384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5BC357-8282-4E02-B50F-933804C8EA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6079C0-128F-4D6B-B0D3-754FDF7AC8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C27695-FEE1-4FD2-93A8-1C3189C7DB40}"/>
              </a:ext>
            </a:extLst>
          </p:cNvPr>
          <p:cNvSpPr>
            <a:spLocks noGrp="1" noChangeArrowheads="1"/>
          </p:cNvSpPr>
          <p:nvPr>
            <p:ph type="sldNum" sz="quarter" idx="12"/>
          </p:nvPr>
        </p:nvSpPr>
        <p:spPr>
          <a:ln/>
        </p:spPr>
        <p:txBody>
          <a:bodyPr/>
          <a:lstStyle>
            <a:lvl1pPr>
              <a:defRPr/>
            </a:lvl1pPr>
          </a:lstStyle>
          <a:p>
            <a:fld id="{D0FC106E-6526-4773-B63C-C3A3B102947C}" type="slidenum">
              <a:rPr lang="en-US" altLang="en-US"/>
              <a:pPr/>
              <a:t>‹#›</a:t>
            </a:fld>
            <a:endParaRPr lang="en-US" altLang="en-US"/>
          </a:p>
        </p:txBody>
      </p:sp>
    </p:spTree>
    <p:extLst>
      <p:ext uri="{BB962C8B-B14F-4D97-AF65-F5344CB8AC3E}">
        <p14:creationId xmlns:p14="http://schemas.microsoft.com/office/powerpoint/2010/main" val="1714995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872063-02BB-4B4F-94C6-5257B20E913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3EBDAB-3122-44D0-9261-5D9F8CCAA7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E72B351-7BB0-4470-9F08-2875459B5084}"/>
              </a:ext>
            </a:extLst>
          </p:cNvPr>
          <p:cNvSpPr>
            <a:spLocks noGrp="1" noChangeArrowheads="1"/>
          </p:cNvSpPr>
          <p:nvPr>
            <p:ph type="sldNum" sz="quarter" idx="12"/>
          </p:nvPr>
        </p:nvSpPr>
        <p:spPr>
          <a:ln/>
        </p:spPr>
        <p:txBody>
          <a:bodyPr/>
          <a:lstStyle>
            <a:lvl1pPr>
              <a:defRPr/>
            </a:lvl1pPr>
          </a:lstStyle>
          <a:p>
            <a:fld id="{04CDD1CA-9314-4995-8173-736A6FA20C6C}" type="slidenum">
              <a:rPr lang="en-US" altLang="en-US"/>
              <a:pPr/>
              <a:t>‹#›</a:t>
            </a:fld>
            <a:endParaRPr lang="en-US" altLang="en-US"/>
          </a:p>
        </p:txBody>
      </p:sp>
    </p:spTree>
    <p:extLst>
      <p:ext uri="{BB962C8B-B14F-4D97-AF65-F5344CB8AC3E}">
        <p14:creationId xmlns:p14="http://schemas.microsoft.com/office/powerpoint/2010/main" val="3255715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B97C0A9-8CE7-43F1-BDFF-E7AB5F12BB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132D52-D5EE-4A12-AF5E-32411F8265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D0338D-BC9F-40EA-8F7B-47D3489BEF2B}"/>
              </a:ext>
            </a:extLst>
          </p:cNvPr>
          <p:cNvSpPr>
            <a:spLocks noGrp="1" noChangeArrowheads="1"/>
          </p:cNvSpPr>
          <p:nvPr>
            <p:ph type="sldNum" sz="quarter" idx="12"/>
          </p:nvPr>
        </p:nvSpPr>
        <p:spPr>
          <a:ln/>
        </p:spPr>
        <p:txBody>
          <a:bodyPr/>
          <a:lstStyle>
            <a:lvl1pPr>
              <a:defRPr/>
            </a:lvl1pPr>
          </a:lstStyle>
          <a:p>
            <a:fld id="{BAD97B5E-006F-442B-971F-D9D233EED393}" type="slidenum">
              <a:rPr lang="en-US" altLang="en-US"/>
              <a:pPr/>
              <a:t>‹#›</a:t>
            </a:fld>
            <a:endParaRPr lang="en-US" altLang="en-US"/>
          </a:p>
        </p:txBody>
      </p:sp>
    </p:spTree>
    <p:extLst>
      <p:ext uri="{BB962C8B-B14F-4D97-AF65-F5344CB8AC3E}">
        <p14:creationId xmlns:p14="http://schemas.microsoft.com/office/powerpoint/2010/main" val="1710437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5BF0826-F7F2-4520-AC88-780F419A06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EF2F5E-2940-47EA-9BCF-74E5F24681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994E4B-9B28-47E7-8763-C08F35D3BCF6}"/>
              </a:ext>
            </a:extLst>
          </p:cNvPr>
          <p:cNvSpPr>
            <a:spLocks noGrp="1" noChangeArrowheads="1"/>
          </p:cNvSpPr>
          <p:nvPr>
            <p:ph type="sldNum" sz="quarter" idx="12"/>
          </p:nvPr>
        </p:nvSpPr>
        <p:spPr>
          <a:ln/>
        </p:spPr>
        <p:txBody>
          <a:bodyPr/>
          <a:lstStyle>
            <a:lvl1pPr>
              <a:defRPr/>
            </a:lvl1pPr>
          </a:lstStyle>
          <a:p>
            <a:fld id="{76965AC0-72E2-48E5-ABB5-8D33531094C0}" type="slidenum">
              <a:rPr lang="en-US" altLang="en-US"/>
              <a:pPr/>
              <a:t>‹#›</a:t>
            </a:fld>
            <a:endParaRPr lang="en-US" altLang="en-US"/>
          </a:p>
        </p:txBody>
      </p:sp>
    </p:spTree>
    <p:extLst>
      <p:ext uri="{BB962C8B-B14F-4D97-AF65-F5344CB8AC3E}">
        <p14:creationId xmlns:p14="http://schemas.microsoft.com/office/powerpoint/2010/main" val="1267887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A4F488-A0DE-494A-9A37-5DFA76C561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5C4040-2EDD-4B57-82B3-FB5917C565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516EED-FD31-4011-B666-DBA6D1185123}"/>
              </a:ext>
            </a:extLst>
          </p:cNvPr>
          <p:cNvSpPr>
            <a:spLocks noGrp="1" noChangeArrowheads="1"/>
          </p:cNvSpPr>
          <p:nvPr>
            <p:ph type="sldNum" sz="quarter" idx="12"/>
          </p:nvPr>
        </p:nvSpPr>
        <p:spPr>
          <a:ln/>
        </p:spPr>
        <p:txBody>
          <a:bodyPr/>
          <a:lstStyle>
            <a:lvl1pPr>
              <a:defRPr/>
            </a:lvl1pPr>
          </a:lstStyle>
          <a:p>
            <a:fld id="{2796A568-7A58-47BA-8793-FAA6E246A6A0}" type="slidenum">
              <a:rPr lang="en-US" altLang="en-US"/>
              <a:pPr/>
              <a:t>‹#›</a:t>
            </a:fld>
            <a:endParaRPr lang="en-US" altLang="en-US"/>
          </a:p>
        </p:txBody>
      </p:sp>
    </p:spTree>
    <p:extLst>
      <p:ext uri="{BB962C8B-B14F-4D97-AF65-F5344CB8AC3E}">
        <p14:creationId xmlns:p14="http://schemas.microsoft.com/office/powerpoint/2010/main" val="270050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816E2F-CD9A-415F-BCCF-47520F9DC1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C7B211-3150-4007-AC04-699814592D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B45369-20FD-4759-9436-8328676F8018}"/>
              </a:ext>
            </a:extLst>
          </p:cNvPr>
          <p:cNvSpPr>
            <a:spLocks noGrp="1" noChangeArrowheads="1"/>
          </p:cNvSpPr>
          <p:nvPr>
            <p:ph type="sldNum" sz="quarter" idx="12"/>
          </p:nvPr>
        </p:nvSpPr>
        <p:spPr>
          <a:ln/>
        </p:spPr>
        <p:txBody>
          <a:bodyPr/>
          <a:lstStyle>
            <a:lvl1pPr>
              <a:defRPr/>
            </a:lvl1pPr>
          </a:lstStyle>
          <a:p>
            <a:fld id="{DB1F168E-264E-48C8-A46D-62EFE722D6DE}" type="slidenum">
              <a:rPr lang="en-US" altLang="en-US"/>
              <a:pPr/>
              <a:t>‹#›</a:t>
            </a:fld>
            <a:endParaRPr lang="en-US" altLang="en-US"/>
          </a:p>
        </p:txBody>
      </p:sp>
    </p:spTree>
    <p:extLst>
      <p:ext uri="{BB962C8B-B14F-4D97-AF65-F5344CB8AC3E}">
        <p14:creationId xmlns:p14="http://schemas.microsoft.com/office/powerpoint/2010/main" val="200834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3698244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48406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7451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041929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41266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ADAB49A-812F-4223-A6C2-BC35F702C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6576F6-9117-425B-B93C-E5B4B8E45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BC552C-7213-4194-9B14-882ECA4E458E}"/>
              </a:ext>
            </a:extLst>
          </p:cNvPr>
          <p:cNvSpPr>
            <a:spLocks noGrp="1" noChangeArrowheads="1"/>
          </p:cNvSpPr>
          <p:nvPr>
            <p:ph type="sldNum" sz="quarter" idx="12"/>
          </p:nvPr>
        </p:nvSpPr>
        <p:spPr>
          <a:ln/>
        </p:spPr>
        <p:txBody>
          <a:bodyPr/>
          <a:lstStyle>
            <a:lvl1pPr>
              <a:defRPr/>
            </a:lvl1pPr>
          </a:lstStyle>
          <a:p>
            <a:fld id="{46C73C31-29BC-4F99-96A8-75DD1122681E}" type="slidenum">
              <a:rPr lang="en-US" altLang="en-US"/>
              <a:pPr/>
              <a:t>‹#›</a:t>
            </a:fld>
            <a:endParaRPr lang="en-US" altLang="en-US"/>
          </a:p>
        </p:txBody>
      </p:sp>
    </p:spTree>
    <p:extLst>
      <p:ext uri="{BB962C8B-B14F-4D97-AF65-F5344CB8AC3E}">
        <p14:creationId xmlns:p14="http://schemas.microsoft.com/office/powerpoint/2010/main" val="182929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707AE3-875F-4D21-B74B-7BBA6AA05F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03349F-5495-499C-841E-9C6BD5C6C1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387234-AA6E-42DB-BB5D-6EBD876AC7D1}"/>
              </a:ext>
            </a:extLst>
          </p:cNvPr>
          <p:cNvSpPr>
            <a:spLocks noGrp="1" noChangeArrowheads="1"/>
          </p:cNvSpPr>
          <p:nvPr>
            <p:ph type="sldNum" sz="quarter" idx="12"/>
          </p:nvPr>
        </p:nvSpPr>
        <p:spPr>
          <a:ln/>
        </p:spPr>
        <p:txBody>
          <a:bodyPr/>
          <a:lstStyle>
            <a:lvl1pPr>
              <a:defRPr/>
            </a:lvl1pPr>
          </a:lstStyle>
          <a:p>
            <a:fld id="{4E6D1387-AF83-4CD4-ABCE-B624DA21B6A1}" type="slidenum">
              <a:rPr lang="en-US" altLang="en-US"/>
              <a:pPr/>
              <a:t>‹#›</a:t>
            </a:fld>
            <a:endParaRPr lang="en-US" altLang="en-US"/>
          </a:p>
        </p:txBody>
      </p:sp>
    </p:spTree>
    <p:extLst>
      <p:ext uri="{BB962C8B-B14F-4D97-AF65-F5344CB8AC3E}">
        <p14:creationId xmlns:p14="http://schemas.microsoft.com/office/powerpoint/2010/main" val="203637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90149835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EDA041-6865-49E8-AEE9-F6F15B505E8C}"/>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4EBBE7B-5D92-475A-83DE-F2D3DB7E930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AE6F0BF-E978-4937-B5AE-0EA17E28AD1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F500F4B-2A91-489D-971E-66B25E4CA76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3B087556-70D9-49F7-A505-A869E5B59E5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A1E663A8-52FC-4FDE-B843-D1F3A943F9D9}" type="slidenum">
              <a:rPr lang="en-US" altLang="en-US"/>
              <a:pPr/>
              <a:t>‹#›</a:t>
            </a:fld>
            <a:endParaRPr lang="en-US" altLang="en-US"/>
          </a:p>
        </p:txBody>
      </p:sp>
    </p:spTree>
    <p:extLst>
      <p:ext uri="{BB962C8B-B14F-4D97-AF65-F5344CB8AC3E}">
        <p14:creationId xmlns:p14="http://schemas.microsoft.com/office/powerpoint/2010/main" val="16367712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02D5D9-3A5E-48A4-A41C-118B3EAFDFD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028F5BF2-5169-4219-8E1E-84E2A9837CB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5BF6ED52-1BA0-458F-9086-26527A6EAAEA}"/>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81CA926B-6966-4232-B3BC-9795F05AD4F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07C90153-0F59-4592-A0D2-23AC17E01E92}"/>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E0B977B8-5FA0-48A4-BD52-1886EDF9DCA7}" type="slidenum">
              <a:rPr lang="en-US" altLang="en-US"/>
              <a:pPr/>
              <a:t>‹#›</a:t>
            </a:fld>
            <a:endParaRPr lang="en-US" altLang="en-US"/>
          </a:p>
        </p:txBody>
      </p:sp>
    </p:spTree>
    <p:extLst>
      <p:ext uri="{BB962C8B-B14F-4D97-AF65-F5344CB8AC3E}">
        <p14:creationId xmlns:p14="http://schemas.microsoft.com/office/powerpoint/2010/main" val="6259138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7AE4DDD-F40E-4F34-AD98-263E03B681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We Shall Assemble</a:t>
            </a:r>
            <a:endParaRPr lang="en-US">
              <a:ea typeface="+mj-ea"/>
            </a:endParaRPr>
          </a:p>
        </p:txBody>
      </p:sp>
      <p:pic>
        <p:nvPicPr>
          <p:cNvPr id="2" name="Picture 63" descr="We Shall Assemble-pp">
            <a:extLst>
              <a:ext uri="{FF2B5EF4-FFF2-40B4-BE49-F238E27FC236}">
                <a16:creationId xmlns:a16="http://schemas.microsoft.com/office/drawing/2014/main" id="{3CC6DFE0-0A99-4902-95C6-8A5701675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9921B741-BF94-416D-BBBF-DA8A6CB74E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86DAE625-1A41-4689-9700-8056ED0B1449}"/>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He’s My King</a:t>
            </a:r>
          </a:p>
          <a:p>
            <a:pPr>
              <a:lnSpc>
                <a:spcPct val="150000"/>
              </a:lnSpc>
            </a:pPr>
            <a:r>
              <a:rPr lang="en-US" sz="5400" dirty="0">
                <a:latin typeface="Gobold" panose="02000500000000000000" pitchFamily="2" charset="0"/>
              </a:rPr>
              <a:t>#166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16295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Highly Exalted</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7750330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8AA81C-6999-4A9D-B495-B088932CE029}"/>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1 Highly Exalted</a:t>
            </a:r>
            <a:endParaRPr lang="en-US" dirty="0">
              <a:ea typeface="+mj-ea"/>
              <a:cs typeface="+mj-cs"/>
            </a:endParaRPr>
          </a:p>
        </p:txBody>
      </p:sp>
      <p:pic>
        <p:nvPicPr>
          <p:cNvPr id="13314" name="Picture 1" descr="Highly Exalted-w-pp.tif1">
            <a:extLst>
              <a:ext uri="{FF2B5EF4-FFF2-40B4-BE49-F238E27FC236}">
                <a16:creationId xmlns:a16="http://schemas.microsoft.com/office/drawing/2014/main" id="{F82E250A-C49F-4378-8475-7ABDE9722E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5D97DFBB-B377-4CB3-B518-10BA3A18C189}"/>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F9345111-6461-4739-802C-7FA538128586}"/>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690940F-A31C-4D35-A01D-2B6A5EF998CE}"/>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2 Highly Exalted</a:t>
            </a:r>
            <a:endParaRPr lang="en-US" dirty="0">
              <a:ea typeface="+mj-ea"/>
              <a:cs typeface="+mj-cs"/>
            </a:endParaRPr>
          </a:p>
        </p:txBody>
      </p:sp>
      <p:pic>
        <p:nvPicPr>
          <p:cNvPr id="14338" name="Picture 1" descr="Highly Exalted-w-pp.tif2">
            <a:extLst>
              <a:ext uri="{FF2B5EF4-FFF2-40B4-BE49-F238E27FC236}">
                <a16:creationId xmlns:a16="http://schemas.microsoft.com/office/drawing/2014/main" id="{0318E79E-3B67-4138-9ED4-D3874393C5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ECD783C5-C2E8-41CB-8C42-8DED59C832B0}"/>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CD52E955-4106-4852-9CDB-632ADBF9336C}"/>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4852D1-9A98-4883-87A3-6FEAEB54E914}"/>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3 Highly Exalted</a:t>
            </a:r>
            <a:endParaRPr lang="en-US" dirty="0">
              <a:ea typeface="+mj-ea"/>
              <a:cs typeface="+mj-cs"/>
            </a:endParaRPr>
          </a:p>
        </p:txBody>
      </p:sp>
      <p:pic>
        <p:nvPicPr>
          <p:cNvPr id="15362" name="Picture 1" descr="Highly Exalted-w-pp.tif3">
            <a:extLst>
              <a:ext uri="{FF2B5EF4-FFF2-40B4-BE49-F238E27FC236}">
                <a16:creationId xmlns:a16="http://schemas.microsoft.com/office/drawing/2014/main" id="{30ACF041-3D70-4247-A0E6-252B34D4F1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37A3F232-3B13-43F2-8C7A-59C1AE93C1C1}"/>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4F0E1431-68C1-49BD-B99F-3ECCC9EAB8FA}"/>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FE640A-0004-4CC7-8737-FA7596A5A1E5}"/>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4 Highly Exalted</a:t>
            </a:r>
            <a:endParaRPr lang="en-US" dirty="0">
              <a:ea typeface="+mj-ea"/>
              <a:cs typeface="+mj-cs"/>
            </a:endParaRPr>
          </a:p>
        </p:txBody>
      </p:sp>
      <p:pic>
        <p:nvPicPr>
          <p:cNvPr id="16386" name="Picture 1" descr="Highly Exalted-w-pp.tif4">
            <a:extLst>
              <a:ext uri="{FF2B5EF4-FFF2-40B4-BE49-F238E27FC236}">
                <a16:creationId xmlns:a16="http://schemas.microsoft.com/office/drawing/2014/main" id="{23BCAD33-FBC5-415C-A688-791EA99526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A80E0F06-49A2-4CFB-B283-49BFAB279D03}"/>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A10224BE-AFA5-4ABD-83C8-CD52EEBD23CD}"/>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2CC74BB-89B4-4432-9149-AF31D7EBE452}"/>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5 Highly Exalted</a:t>
            </a:r>
            <a:endParaRPr lang="en-US" dirty="0">
              <a:ea typeface="+mj-ea"/>
              <a:cs typeface="+mj-cs"/>
            </a:endParaRPr>
          </a:p>
        </p:txBody>
      </p:sp>
      <p:pic>
        <p:nvPicPr>
          <p:cNvPr id="17410" name="Picture 1" descr="Highly Exalted-w-pp.tif5">
            <a:extLst>
              <a:ext uri="{FF2B5EF4-FFF2-40B4-BE49-F238E27FC236}">
                <a16:creationId xmlns:a16="http://schemas.microsoft.com/office/drawing/2014/main" id="{CB48C5D1-98BE-4B71-A0CB-A3949F2728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E6E6DFA9-5BD0-48A0-92B8-D019793A9CC3}"/>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A66084B2-6F68-480E-9978-1EBE8E294730}"/>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EAF324E-E119-418D-9065-2829E9800D38}"/>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6 Highly Exalted</a:t>
            </a:r>
            <a:endParaRPr lang="en-US" dirty="0">
              <a:ea typeface="+mj-ea"/>
              <a:cs typeface="+mj-cs"/>
            </a:endParaRPr>
          </a:p>
        </p:txBody>
      </p:sp>
      <p:pic>
        <p:nvPicPr>
          <p:cNvPr id="18434" name="Picture 2" descr="Highly Exalted-w-pp.tif6">
            <a:extLst>
              <a:ext uri="{FF2B5EF4-FFF2-40B4-BE49-F238E27FC236}">
                <a16:creationId xmlns:a16="http://schemas.microsoft.com/office/drawing/2014/main" id="{71ACAF53-DAE6-49CC-8A0E-33C91E4958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6">
            <a:extLst>
              <a:ext uri="{FF2B5EF4-FFF2-40B4-BE49-F238E27FC236}">
                <a16:creationId xmlns:a16="http://schemas.microsoft.com/office/drawing/2014/main" id="{B58D2A01-A95B-4420-8323-D55EFC483686}"/>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6" name="Rectangle 47">
            <a:extLst>
              <a:ext uri="{FF2B5EF4-FFF2-40B4-BE49-F238E27FC236}">
                <a16:creationId xmlns:a16="http://schemas.microsoft.com/office/drawing/2014/main" id="{9EF5F02B-6018-44C5-962C-914442E517EF}"/>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2B6717-F013-447F-A623-0E09D2BEA0C0}"/>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7 Highly Exalted</a:t>
            </a:r>
            <a:endParaRPr lang="en-US" dirty="0">
              <a:ea typeface="+mj-ea"/>
              <a:cs typeface="+mj-cs"/>
            </a:endParaRPr>
          </a:p>
        </p:txBody>
      </p:sp>
      <p:pic>
        <p:nvPicPr>
          <p:cNvPr id="19458" name="Picture 1" descr="Highly Exalted-w-pp.tif7">
            <a:extLst>
              <a:ext uri="{FF2B5EF4-FFF2-40B4-BE49-F238E27FC236}">
                <a16:creationId xmlns:a16="http://schemas.microsoft.com/office/drawing/2014/main" id="{40C87B86-DB0B-41C6-B559-359661532A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921A0F92-F96F-404E-93DC-EF82E51E439B}"/>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2FD4DC48-8276-4BEC-A2A7-0C7212E5BC56}"/>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32F41C9-37B7-4904-B771-EF0EAEB1B0CC}"/>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8 Highly Exalted</a:t>
            </a:r>
            <a:endParaRPr lang="en-US" dirty="0">
              <a:ea typeface="+mj-ea"/>
              <a:cs typeface="+mj-cs"/>
            </a:endParaRPr>
          </a:p>
        </p:txBody>
      </p:sp>
      <p:pic>
        <p:nvPicPr>
          <p:cNvPr id="20482" name="Picture 1" descr="Highly Exalted-w-pp.tif8">
            <a:extLst>
              <a:ext uri="{FF2B5EF4-FFF2-40B4-BE49-F238E27FC236}">
                <a16:creationId xmlns:a16="http://schemas.microsoft.com/office/drawing/2014/main" id="{3C2B541C-B4D5-4B20-A6DE-23909E091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5EE75C2C-6663-45B0-AFCB-D368247BC3CF}"/>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75E110A8-BA84-4FC5-9179-8EF6582CE5F0}"/>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AA6AE03-27D1-44AE-8E47-A7E3417DD948}"/>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9 Highly Exalted</a:t>
            </a:r>
            <a:endParaRPr lang="en-US" dirty="0">
              <a:ea typeface="+mj-ea"/>
              <a:cs typeface="+mj-cs"/>
            </a:endParaRPr>
          </a:p>
        </p:txBody>
      </p:sp>
      <p:pic>
        <p:nvPicPr>
          <p:cNvPr id="21506" name="Picture 1" descr="Highly Exalted-w-pp.tif9">
            <a:extLst>
              <a:ext uri="{FF2B5EF4-FFF2-40B4-BE49-F238E27FC236}">
                <a16:creationId xmlns:a16="http://schemas.microsoft.com/office/drawing/2014/main" id="{E5FFDD5B-57AC-4874-B1D4-E8D59CBC1B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4DDDE28E-3D01-4987-871C-0AB16F7DB8DA}"/>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AAB4EB76-24E6-429F-9C25-DBFA99E975F8}"/>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FE82257-24E1-49FD-AC60-EDDA23ACBA1B}"/>
              </a:ext>
            </a:extLst>
          </p:cNvPr>
          <p:cNvSpPr>
            <a:spLocks noGrp="1" noChangeArrowheads="1"/>
          </p:cNvSpPr>
          <p:nvPr>
            <p:ph type="ctrTitle"/>
          </p:nvPr>
        </p:nvSpPr>
        <p:spPr>
          <a:xfrm>
            <a:off x="101600" y="152400"/>
            <a:ext cx="5384800" cy="228600"/>
          </a:xfrm>
        </p:spPr>
        <p:txBody>
          <a:bodyPr/>
          <a:lstStyle/>
          <a:p>
            <a:pPr eaLnBrk="1" hangingPunct="1"/>
            <a:r>
              <a:rPr lang="en-US" altLang="en-US" sz="2400"/>
              <a:t>1-1 He</a:t>
            </a:r>
            <a:r>
              <a:rPr lang="ja-JP" altLang="en-US" sz="2400">
                <a:latin typeface="Arial" panose="020B0604020202020204" pitchFamily="34" charset="0"/>
              </a:rPr>
              <a:t>’</a:t>
            </a:r>
            <a:r>
              <a:rPr lang="en-US" altLang="ja-JP" sz="2400"/>
              <a:t>s My King</a:t>
            </a:r>
            <a:endParaRPr lang="en-US" altLang="en-US"/>
          </a:p>
        </p:txBody>
      </p:sp>
      <p:pic>
        <p:nvPicPr>
          <p:cNvPr id="2" name="Picture 46" descr="He's My King-pp">
            <a:extLst>
              <a:ext uri="{FF2B5EF4-FFF2-40B4-BE49-F238E27FC236}">
                <a16:creationId xmlns:a16="http://schemas.microsoft.com/office/drawing/2014/main" id="{88122B39-6450-4B99-A0DB-F90E412D9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81DF62D-784A-4D29-8AFB-919BFB0EC805}"/>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2096" name="Text Box 48">
            <a:extLst>
              <a:ext uri="{FF2B5EF4-FFF2-40B4-BE49-F238E27FC236}">
                <a16:creationId xmlns:a16="http://schemas.microsoft.com/office/drawing/2014/main" id="{B513927E-79E8-4030-A106-72EE5D54B4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CB90322-2DC7-4105-8999-E843DC2EEFD3}"/>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10 Highly Exalted</a:t>
            </a:r>
            <a:endParaRPr lang="en-US" dirty="0">
              <a:ea typeface="+mj-ea"/>
              <a:cs typeface="+mj-cs"/>
            </a:endParaRPr>
          </a:p>
        </p:txBody>
      </p:sp>
      <p:pic>
        <p:nvPicPr>
          <p:cNvPr id="22530" name="Picture 1" descr="Highly Exalted-w-pp.tif9">
            <a:extLst>
              <a:ext uri="{FF2B5EF4-FFF2-40B4-BE49-F238E27FC236}">
                <a16:creationId xmlns:a16="http://schemas.microsoft.com/office/drawing/2014/main" id="{F791CEBB-C6B0-4CFA-B14A-0855B48A7B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E31871BA-E533-4A73-9EFE-B8F1B16E4631}"/>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E44B3C81-D766-4F60-9EDD-E048783292ED}"/>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7EE1913-7834-4327-89B6-71CC97519B7D}"/>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11 Highly Exalted</a:t>
            </a:r>
            <a:endParaRPr lang="en-US" dirty="0">
              <a:ea typeface="+mj-ea"/>
              <a:cs typeface="+mj-cs"/>
            </a:endParaRPr>
          </a:p>
        </p:txBody>
      </p:sp>
      <p:pic>
        <p:nvPicPr>
          <p:cNvPr id="23554" name="Picture 1" descr="Highly Exalted-w-pp.tif10">
            <a:extLst>
              <a:ext uri="{FF2B5EF4-FFF2-40B4-BE49-F238E27FC236}">
                <a16:creationId xmlns:a16="http://schemas.microsoft.com/office/drawing/2014/main" id="{368364E2-C78A-4532-AECA-2192E36EB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5308ED74-9AD6-4F2F-9DC4-BBD75603458E}"/>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1CAA8EC8-9EF1-43B8-9D71-EC379B18394A}"/>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C65297F-A34C-43F1-8F8E-AFBFE9FC54DE}"/>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12 Highly Exalted</a:t>
            </a:r>
            <a:endParaRPr lang="en-US" dirty="0">
              <a:ea typeface="+mj-ea"/>
              <a:cs typeface="+mj-cs"/>
            </a:endParaRPr>
          </a:p>
        </p:txBody>
      </p:sp>
      <p:pic>
        <p:nvPicPr>
          <p:cNvPr id="24578" name="Picture 1" descr="Highly Exalted-w-pp.tif12">
            <a:extLst>
              <a:ext uri="{FF2B5EF4-FFF2-40B4-BE49-F238E27FC236}">
                <a16:creationId xmlns:a16="http://schemas.microsoft.com/office/drawing/2014/main" id="{8F358AEE-7775-49A6-98A2-4D4FCD0101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9722E7B1-0266-49D5-BFE9-E645F531C23E}"/>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B38F4CFF-8E42-4B9F-AFEE-8D7AAF88B3A6}"/>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A50741F-E72F-4E6B-9738-984C614A346C}"/>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13 Highly Exalted</a:t>
            </a:r>
            <a:endParaRPr lang="en-US" dirty="0">
              <a:ea typeface="+mj-ea"/>
              <a:cs typeface="+mj-cs"/>
            </a:endParaRPr>
          </a:p>
        </p:txBody>
      </p:sp>
      <p:pic>
        <p:nvPicPr>
          <p:cNvPr id="25602" name="Picture 1" descr="Highly Exalted-w-pp.tif13">
            <a:extLst>
              <a:ext uri="{FF2B5EF4-FFF2-40B4-BE49-F238E27FC236}">
                <a16:creationId xmlns:a16="http://schemas.microsoft.com/office/drawing/2014/main" id="{E2AD9D5A-8DB2-4791-AD32-93E92BAFAB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6598B103-62CA-4AF8-B24A-D91892653761}"/>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FBF2434A-1DA2-40F2-B214-5CA490CB9687}"/>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4846E74-336D-4EDD-A4F8-CBBAEB5CC220}"/>
              </a:ext>
            </a:extLst>
          </p:cNvPr>
          <p:cNvSpPr>
            <a:spLocks noGrp="1" noChangeArrowheads="1"/>
          </p:cNvSpPr>
          <p:nvPr>
            <p:ph type="ctrTitle"/>
          </p:nvPr>
        </p:nvSpPr>
        <p:spPr>
          <a:xfrm>
            <a:off x="101600" y="152400"/>
            <a:ext cx="6502400" cy="431800"/>
          </a:xfrm>
        </p:spPr>
        <p:txBody>
          <a:bodyPr/>
          <a:lstStyle/>
          <a:p>
            <a:pPr eaLnBrk="1" hangingPunct="1">
              <a:defRPr/>
            </a:pPr>
            <a:r>
              <a:rPr lang="en-US" sz="2400" dirty="0">
                <a:ea typeface="+mj-ea"/>
                <a:cs typeface="+mj-cs"/>
              </a:rPr>
              <a:t>14 Highly Exalted</a:t>
            </a:r>
            <a:endParaRPr lang="en-US" dirty="0">
              <a:ea typeface="+mj-ea"/>
              <a:cs typeface="+mj-cs"/>
            </a:endParaRPr>
          </a:p>
        </p:txBody>
      </p:sp>
      <p:pic>
        <p:nvPicPr>
          <p:cNvPr id="26626" name="Picture 1" descr="Highly Exalted-w-pp.tif14">
            <a:extLst>
              <a:ext uri="{FF2B5EF4-FFF2-40B4-BE49-F238E27FC236}">
                <a16:creationId xmlns:a16="http://schemas.microsoft.com/office/drawing/2014/main" id="{93E43A91-FE7D-431D-ADE6-EDB54A8665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a:extLst>
              <a:ext uri="{FF2B5EF4-FFF2-40B4-BE49-F238E27FC236}">
                <a16:creationId xmlns:a16="http://schemas.microsoft.com/office/drawing/2014/main" id="{D94F6430-653F-425D-A766-309BC748E119}"/>
              </a:ext>
            </a:extLst>
          </p:cNvPr>
          <p:cNvSpPr txBox="1">
            <a:spLocks noChangeArrowheads="1"/>
          </p:cNvSpPr>
          <p:nvPr/>
        </p:nvSpPr>
        <p:spPr bwMode="auto">
          <a:xfrm>
            <a:off x="91017" y="-25399"/>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Highly Exalted</a:t>
            </a:r>
          </a:p>
        </p:txBody>
      </p:sp>
      <p:sp>
        <p:nvSpPr>
          <p:cNvPr id="5" name="Rectangle 47">
            <a:extLst>
              <a:ext uri="{FF2B5EF4-FFF2-40B4-BE49-F238E27FC236}">
                <a16:creationId xmlns:a16="http://schemas.microsoft.com/office/drawing/2014/main" id="{0E019D9F-0163-404D-A1E7-2EC7144FBD59}"/>
              </a:ext>
            </a:extLst>
          </p:cNvPr>
          <p:cNvSpPr>
            <a:spLocks noChangeArrowheads="1"/>
          </p:cNvSpPr>
          <p:nvPr/>
        </p:nvSpPr>
        <p:spPr bwMode="auto">
          <a:xfrm>
            <a:off x="10928232" y="-25399"/>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338</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8353" y="436716"/>
            <a:ext cx="11055294" cy="5984568"/>
          </a:xfrm>
        </p:spPr>
        <p:txBody>
          <a:bodyPr>
            <a:normAutofit fontScale="70000" lnSpcReduction="20000"/>
          </a:bodyPr>
          <a:lstStyle/>
          <a:p>
            <a:pPr>
              <a:lnSpc>
                <a:spcPct val="150000"/>
              </a:lnSpc>
            </a:pPr>
            <a:r>
              <a:rPr lang="en-US" sz="6600" dirty="0">
                <a:solidFill>
                  <a:srgbClr val="314172"/>
                </a:solidFill>
                <a:latin typeface="Gobold" panose="02000500000000000000" pitchFamily="2" charset="0"/>
              </a:rPr>
              <a:t>Hebrews 2:14-15</a:t>
            </a:r>
          </a:p>
          <a:p>
            <a:pPr>
              <a:lnSpc>
                <a:spcPct val="150000"/>
              </a:lnSpc>
            </a:pPr>
            <a:r>
              <a:rPr lang="en-US" sz="5400" dirty="0">
                <a:solidFill>
                  <a:schemeClr val="tx1"/>
                </a:solidFill>
                <a:latin typeface="Gobold" panose="02000500000000000000" pitchFamily="2" charset="0"/>
              </a:rPr>
              <a:t> ”Inasmuch then as the children have partaken of flesh and blood, He Himself likewise shared in the same, that through death He might destroy him who had the power of death, that is, the devil, 15 and release those who through fear of death were all their lifetime subject to bondage.”</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4308049"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fontScale="55000" lnSpcReduction="20000"/>
          </a:bodyPr>
          <a:lstStyle/>
          <a:p>
            <a:pPr>
              <a:lnSpc>
                <a:spcPct val="150000"/>
              </a:lnSpc>
            </a:pPr>
            <a:r>
              <a:rPr lang="en-US" sz="8000" dirty="0">
                <a:solidFill>
                  <a:srgbClr val="314172"/>
                </a:solidFill>
                <a:latin typeface="Gobold" panose="02000500000000000000" pitchFamily="2" charset="0"/>
              </a:rPr>
              <a:t>Hebrews 12:1-2</a:t>
            </a:r>
          </a:p>
          <a:p>
            <a:pPr>
              <a:lnSpc>
                <a:spcPct val="150000"/>
              </a:lnSpc>
            </a:pPr>
            <a:r>
              <a:rPr lang="en-US" sz="5400" dirty="0">
                <a:solidFill>
                  <a:schemeClr val="tx1"/>
                </a:solidFill>
                <a:latin typeface="Gobold" panose="02000500000000000000" pitchFamily="2" charset="0"/>
              </a:rPr>
              <a:t>“Therefore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4308049"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 of the Vine</a:t>
            </a:r>
          </a:p>
        </p:txBody>
      </p:sp>
    </p:spTree>
    <p:extLst>
      <p:ext uri="{BB962C8B-B14F-4D97-AF65-F5344CB8AC3E}">
        <p14:creationId xmlns:p14="http://schemas.microsoft.com/office/powerpoint/2010/main" val="2828600298"/>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What A Day That Will Be</a:t>
            </a:r>
          </a:p>
          <a:p>
            <a:pPr>
              <a:lnSpc>
                <a:spcPct val="150000"/>
              </a:lnSpc>
            </a:pPr>
            <a:r>
              <a:rPr lang="en-US" sz="5400" dirty="0">
                <a:latin typeface="Gobold" panose="02000500000000000000" pitchFamily="2" charset="0"/>
              </a:rPr>
              <a:t>#916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43479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D23E423-E76D-4FCD-B306-1B6716E2BE6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2C1ACB7B-94C2-45F0-A481-99037D98D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B162E82A-F738-4D1F-B753-82870BFC829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DA08E58-22D1-4CD3-A39A-2695C60EDD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B54DDE2-3664-4973-BE7A-6CA70D89AB38}"/>
              </a:ext>
            </a:extLst>
          </p:cNvPr>
          <p:cNvSpPr>
            <a:spLocks noGrp="1" noChangeArrowheads="1"/>
          </p:cNvSpPr>
          <p:nvPr>
            <p:ph type="ctrTitle"/>
          </p:nvPr>
        </p:nvSpPr>
        <p:spPr>
          <a:xfrm>
            <a:off x="101600" y="152400"/>
            <a:ext cx="5384800" cy="228600"/>
          </a:xfrm>
        </p:spPr>
        <p:txBody>
          <a:bodyPr/>
          <a:lstStyle/>
          <a:p>
            <a:pPr eaLnBrk="1" hangingPunct="1"/>
            <a:r>
              <a:rPr lang="en-US" altLang="en-US" sz="2400"/>
              <a:t>1-2 He</a:t>
            </a:r>
            <a:r>
              <a:rPr lang="ja-JP" altLang="en-US" sz="2400">
                <a:latin typeface="Arial" panose="020B0604020202020204" pitchFamily="34" charset="0"/>
              </a:rPr>
              <a:t>’</a:t>
            </a:r>
            <a:r>
              <a:rPr lang="en-US" altLang="ja-JP" sz="2400"/>
              <a:t>s My King</a:t>
            </a:r>
            <a:endParaRPr lang="en-US" altLang="en-US"/>
          </a:p>
        </p:txBody>
      </p:sp>
      <p:pic>
        <p:nvPicPr>
          <p:cNvPr id="3074" name="Picture 3" descr="He's My King-pp">
            <a:extLst>
              <a:ext uri="{FF2B5EF4-FFF2-40B4-BE49-F238E27FC236}">
                <a16:creationId xmlns:a16="http://schemas.microsoft.com/office/drawing/2014/main" id="{2788B69F-3932-4750-8BEE-C43020402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E9E3D195-A389-4E4D-9E50-B508AE59F6EC}"/>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75109" name="Text Box 5">
            <a:extLst>
              <a:ext uri="{FF2B5EF4-FFF2-40B4-BE49-F238E27FC236}">
                <a16:creationId xmlns:a16="http://schemas.microsoft.com/office/drawing/2014/main" id="{3031DBB4-AA22-4F4D-A7C7-26DF6B22A4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4B83D22-9A1F-4395-994E-674DD3276CE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2764F241-84CD-4516-8020-79B6B1E90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C142AB4-56CF-46B2-BDE1-80ACC5C018D7}"/>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4849D2C6-7F53-45C5-A84D-8266AA966B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3AAB920-E692-4ECD-85B8-C60F0F0243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1CE738D0-64B8-4CBE-9407-B02C74AC4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BD01021-3DF8-41D7-AD5B-C132D6059E89}"/>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62A605BC-8403-423B-80B7-42E1A45F4C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91F45008-8E6B-4DCB-B279-3354A9DDC5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C4494AC8-9A37-434B-9A1E-A4827BC2C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B25DA132-5201-4389-B9F7-87E259B5E4F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024DA95-9C10-464D-A045-7DC2AB45F6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A6DC19F-AD6E-46FE-BF97-BE37B42AD79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0CA079B6-25D1-4FBF-B9B9-70AD5442F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7AD5ADCE-5313-4023-9E16-7259ED353147}"/>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03940C2B-F9C6-4227-81DE-D0A7EDCFBC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6F9D1D5-1B54-41C6-9DEB-7626BC57AC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3D9BDA10-EC61-409E-833D-E3909E683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AB42302A-DBE7-4112-892B-4A92A8F45897}"/>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AF9712C7-3EC5-416E-AD70-130B183618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A6A0EB9-07DC-4B31-8B59-3355A8FF470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E4605042-7BDE-4802-9D9B-76B9679F1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F0B4432F-3E51-4BA7-9903-570AB8288C7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D7D387CB-83CE-4692-9909-7A9477DE15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AB6C37A-7841-4823-A4BD-40181B4C37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605EFD25-A34D-40F9-B6C7-BE2FCB34C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3F13287C-1CA5-4D88-BA73-24C30C95D579}"/>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33912FEE-92D6-47CD-98E6-3665880080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A1080704-F3F8-4BCE-ACBA-93CC0868D8E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E0722047-68C0-4D9B-AA10-42572C2C6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4B0DA084-2079-4AB4-86D3-FAAE057EC44E}"/>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D20D88C7-692A-4A6C-B522-3652327A89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2EC2E44-088A-4D91-991F-32DB88C9DC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C8443868-C06F-4256-BCAF-BE285E4EE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75CAAF77-5059-4BC0-9830-2ACAFD116E72}"/>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B45F5DB7-44C2-4C4B-BCA5-EB61C5522D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3D3A7F6-9371-4707-97E8-134451E609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6E19187E-FBBB-465B-BF4C-6339C9A06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61BBD113-D9C4-47AA-A28B-5FBE091F0D53}"/>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A19D2B60-9A9A-40DA-91BB-643686461B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276E43B-A7C2-470D-8A96-367C21602E43}"/>
              </a:ext>
            </a:extLst>
          </p:cNvPr>
          <p:cNvSpPr>
            <a:spLocks noGrp="1" noChangeArrowheads="1"/>
          </p:cNvSpPr>
          <p:nvPr>
            <p:ph type="ctrTitle"/>
          </p:nvPr>
        </p:nvSpPr>
        <p:spPr>
          <a:xfrm>
            <a:off x="101600" y="152400"/>
            <a:ext cx="5384800" cy="228600"/>
          </a:xfrm>
        </p:spPr>
        <p:txBody>
          <a:bodyPr/>
          <a:lstStyle/>
          <a:p>
            <a:pPr eaLnBrk="1" hangingPunct="1"/>
            <a:r>
              <a:rPr lang="en-US" altLang="en-US" sz="2400"/>
              <a:t>C-1 He</a:t>
            </a:r>
            <a:r>
              <a:rPr lang="ja-JP" altLang="en-US" sz="2400">
                <a:latin typeface="Arial" panose="020B0604020202020204" pitchFamily="34" charset="0"/>
              </a:rPr>
              <a:t>’</a:t>
            </a:r>
            <a:r>
              <a:rPr lang="en-US" altLang="ja-JP" sz="2400"/>
              <a:t>s My King</a:t>
            </a:r>
            <a:endParaRPr lang="en-US" altLang="en-US"/>
          </a:p>
        </p:txBody>
      </p:sp>
      <p:pic>
        <p:nvPicPr>
          <p:cNvPr id="4098" name="Picture 3" descr="He's My King-pp">
            <a:extLst>
              <a:ext uri="{FF2B5EF4-FFF2-40B4-BE49-F238E27FC236}">
                <a16:creationId xmlns:a16="http://schemas.microsoft.com/office/drawing/2014/main" id="{A1328272-FD48-4EF0-B301-33E4622B5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3932386B-B0DB-4310-A4E9-6EF5ED563A7E}"/>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2277" name="Text Box 5">
            <a:extLst>
              <a:ext uri="{FF2B5EF4-FFF2-40B4-BE49-F238E27FC236}">
                <a16:creationId xmlns:a16="http://schemas.microsoft.com/office/drawing/2014/main" id="{28569F94-C56C-4DB1-B899-660FDAB592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120BD57-B619-45C7-B558-8CD9B0D9EF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55975BDB-0043-4037-B007-7BF772424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3E848026-7E15-436C-932E-5205458088A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1757D27C-83B6-4AF8-BD89-D0A97F704F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10956" y="0"/>
            <a:ext cx="7968792" cy="677108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sz="9600" u="sng" kern="1500" dirty="0">
                <a:ln w="3175">
                  <a:noFill/>
                </a:ln>
                <a:solidFill>
                  <a:prstClr val="white"/>
                </a:solidFill>
                <a:latin typeface="Gobold" panose="02000500000000000000" pitchFamily="2" charset="0"/>
              </a:rPr>
              <a:t>JOIN US</a:t>
            </a:r>
            <a:endParaRPr kumimoji="0" lang="en-US" sz="96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IN THE MPB FOR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 NOON</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kern="1500" dirty="0">
                <a:ln w="0"/>
                <a:solidFill>
                  <a:srgbClr val="314172"/>
                </a:solidFill>
                <a:latin typeface="Gobold" panose="02000500000000000000" pitchFamily="2" charset="0"/>
              </a:rPr>
              <a:t>&amp;</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HOLIDAY PARTY @ 6PM</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4800" kern="1500" dirty="0">
                <a:ln w="0"/>
                <a:solidFill>
                  <a:srgbClr val="314172"/>
                </a:solidFill>
                <a:latin typeface="Gobold" panose="02000500000000000000" pitchFamily="2" charset="0"/>
              </a:rPr>
              <a:t>(MCCASLAND HOME)</a:t>
            </a:r>
            <a:endParaRPr kumimoji="0" lang="en-US" sz="48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82656905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B6452846-2503-4A66-B127-1D022BF521BB}"/>
              </a:ext>
            </a:extLst>
          </p:cNvPr>
          <p:cNvSpPr>
            <a:spLocks noGrp="1" noChangeArrowheads="1"/>
          </p:cNvSpPr>
          <p:nvPr>
            <p:ph type="ctrTitle"/>
          </p:nvPr>
        </p:nvSpPr>
        <p:spPr>
          <a:xfrm>
            <a:off x="101600" y="152400"/>
            <a:ext cx="5384800" cy="228600"/>
          </a:xfrm>
        </p:spPr>
        <p:txBody>
          <a:bodyPr/>
          <a:lstStyle/>
          <a:p>
            <a:pPr eaLnBrk="1" hangingPunct="1"/>
            <a:r>
              <a:rPr lang="en-US" altLang="en-US" sz="2400"/>
              <a:t>C-2 He</a:t>
            </a:r>
            <a:r>
              <a:rPr lang="ja-JP" altLang="en-US" sz="2400">
                <a:latin typeface="Arial" panose="020B0604020202020204" pitchFamily="34" charset="0"/>
              </a:rPr>
              <a:t>’</a:t>
            </a:r>
            <a:r>
              <a:rPr lang="en-US" altLang="ja-JP" sz="2400"/>
              <a:t>s My King</a:t>
            </a:r>
            <a:endParaRPr lang="en-US" altLang="en-US"/>
          </a:p>
        </p:txBody>
      </p:sp>
      <p:pic>
        <p:nvPicPr>
          <p:cNvPr id="5122" name="Picture 3" descr="He's My King-pp">
            <a:extLst>
              <a:ext uri="{FF2B5EF4-FFF2-40B4-BE49-F238E27FC236}">
                <a16:creationId xmlns:a16="http://schemas.microsoft.com/office/drawing/2014/main" id="{3192100D-EBAE-4A68-B67C-3AEE1671E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082A989-EA1A-4086-9DA9-8C34B477F9C6}"/>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3301" name="Text Box 5">
            <a:extLst>
              <a:ext uri="{FF2B5EF4-FFF2-40B4-BE49-F238E27FC236}">
                <a16:creationId xmlns:a16="http://schemas.microsoft.com/office/drawing/2014/main" id="{0D713DB9-61A6-48DE-B6BB-83604A987E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072D280-206F-454D-B733-6E738F6E53F7}"/>
              </a:ext>
            </a:extLst>
          </p:cNvPr>
          <p:cNvSpPr>
            <a:spLocks noGrp="1" noChangeArrowheads="1"/>
          </p:cNvSpPr>
          <p:nvPr>
            <p:ph type="ctrTitle"/>
          </p:nvPr>
        </p:nvSpPr>
        <p:spPr>
          <a:xfrm>
            <a:off x="101600" y="152400"/>
            <a:ext cx="5384800" cy="228600"/>
          </a:xfrm>
        </p:spPr>
        <p:txBody>
          <a:bodyPr/>
          <a:lstStyle/>
          <a:p>
            <a:pPr eaLnBrk="1" hangingPunct="1"/>
            <a:r>
              <a:rPr lang="en-US" altLang="en-US" sz="2400"/>
              <a:t>3-1 He</a:t>
            </a:r>
            <a:r>
              <a:rPr lang="ja-JP" altLang="en-US" sz="2400">
                <a:latin typeface="Arial" panose="020B0604020202020204" pitchFamily="34" charset="0"/>
              </a:rPr>
              <a:t>’</a:t>
            </a:r>
            <a:r>
              <a:rPr lang="en-US" altLang="ja-JP" sz="2400"/>
              <a:t>s My King</a:t>
            </a:r>
            <a:endParaRPr lang="en-US" altLang="en-US"/>
          </a:p>
        </p:txBody>
      </p:sp>
      <p:pic>
        <p:nvPicPr>
          <p:cNvPr id="10242" name="Picture 3" descr="He's My King-pp">
            <a:extLst>
              <a:ext uri="{FF2B5EF4-FFF2-40B4-BE49-F238E27FC236}">
                <a16:creationId xmlns:a16="http://schemas.microsoft.com/office/drawing/2014/main" id="{B90780F7-3D1A-455B-B957-186CC9F81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BE92FBBF-4EB1-42A3-BD47-D721B337BBFD}"/>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78181" name="Text Box 5">
            <a:extLst>
              <a:ext uri="{FF2B5EF4-FFF2-40B4-BE49-F238E27FC236}">
                <a16:creationId xmlns:a16="http://schemas.microsoft.com/office/drawing/2014/main" id="{B0A3728F-E518-4A02-9ABC-CDBF105203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DD5604C-B89D-4E99-8152-B4532F3E6C76}"/>
              </a:ext>
            </a:extLst>
          </p:cNvPr>
          <p:cNvSpPr>
            <a:spLocks noGrp="1" noChangeArrowheads="1"/>
          </p:cNvSpPr>
          <p:nvPr>
            <p:ph type="ctrTitle"/>
          </p:nvPr>
        </p:nvSpPr>
        <p:spPr>
          <a:xfrm>
            <a:off x="101600" y="152400"/>
            <a:ext cx="5384800" cy="228600"/>
          </a:xfrm>
        </p:spPr>
        <p:txBody>
          <a:bodyPr/>
          <a:lstStyle/>
          <a:p>
            <a:pPr eaLnBrk="1" hangingPunct="1"/>
            <a:r>
              <a:rPr lang="en-US" altLang="en-US" sz="2400"/>
              <a:t>3-2 He</a:t>
            </a:r>
            <a:r>
              <a:rPr lang="ja-JP" altLang="en-US" sz="2400">
                <a:latin typeface="Arial" panose="020B0604020202020204" pitchFamily="34" charset="0"/>
              </a:rPr>
              <a:t>’</a:t>
            </a:r>
            <a:r>
              <a:rPr lang="en-US" altLang="ja-JP" sz="2400"/>
              <a:t>s My King</a:t>
            </a:r>
            <a:endParaRPr lang="en-US" altLang="en-US"/>
          </a:p>
        </p:txBody>
      </p:sp>
      <p:pic>
        <p:nvPicPr>
          <p:cNvPr id="11266" name="Picture 3" descr="He's My King-pp">
            <a:extLst>
              <a:ext uri="{FF2B5EF4-FFF2-40B4-BE49-F238E27FC236}">
                <a16:creationId xmlns:a16="http://schemas.microsoft.com/office/drawing/2014/main" id="{C4FB271C-8D5D-401F-A6A5-77F16C7D4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41EA973E-B750-45DD-A74A-5EEC366003D3}"/>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79205" name="Text Box 5">
            <a:extLst>
              <a:ext uri="{FF2B5EF4-FFF2-40B4-BE49-F238E27FC236}">
                <a16:creationId xmlns:a16="http://schemas.microsoft.com/office/drawing/2014/main" id="{894BC63C-B067-43D1-BC5D-CBF3EF78EB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F9CE44B3-1433-4EA0-A4E8-6FD35B8EEED3}"/>
              </a:ext>
            </a:extLst>
          </p:cNvPr>
          <p:cNvSpPr>
            <a:spLocks noGrp="1" noChangeArrowheads="1"/>
          </p:cNvSpPr>
          <p:nvPr>
            <p:ph type="ctrTitle"/>
          </p:nvPr>
        </p:nvSpPr>
        <p:spPr>
          <a:xfrm>
            <a:off x="101600" y="152400"/>
            <a:ext cx="5384800" cy="228600"/>
          </a:xfrm>
        </p:spPr>
        <p:txBody>
          <a:bodyPr/>
          <a:lstStyle/>
          <a:p>
            <a:pPr eaLnBrk="1" hangingPunct="1"/>
            <a:r>
              <a:rPr lang="en-US" altLang="en-US" sz="2400"/>
              <a:t>C-1 He</a:t>
            </a:r>
            <a:r>
              <a:rPr lang="ja-JP" altLang="en-US" sz="2400">
                <a:latin typeface="Arial" panose="020B0604020202020204" pitchFamily="34" charset="0"/>
              </a:rPr>
              <a:t>’</a:t>
            </a:r>
            <a:r>
              <a:rPr lang="en-US" altLang="ja-JP" sz="2400"/>
              <a:t>s My King</a:t>
            </a:r>
            <a:endParaRPr lang="en-US" altLang="en-US"/>
          </a:p>
        </p:txBody>
      </p:sp>
      <p:pic>
        <p:nvPicPr>
          <p:cNvPr id="12290" name="Picture 3" descr="He's My King-pp">
            <a:extLst>
              <a:ext uri="{FF2B5EF4-FFF2-40B4-BE49-F238E27FC236}">
                <a16:creationId xmlns:a16="http://schemas.microsoft.com/office/drawing/2014/main" id="{5C23933D-8B7A-49F5-80B9-44591AF79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F9D617A0-F86B-4D4D-93CB-3461C3FFBBF8}"/>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0229" name="Text Box 5">
            <a:extLst>
              <a:ext uri="{FF2B5EF4-FFF2-40B4-BE49-F238E27FC236}">
                <a16:creationId xmlns:a16="http://schemas.microsoft.com/office/drawing/2014/main" id="{7313CF92-02A1-4D54-884E-4FEB362C10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EFE2832A-3627-4DF5-B6F8-44D6B932EF32}"/>
              </a:ext>
            </a:extLst>
          </p:cNvPr>
          <p:cNvSpPr>
            <a:spLocks noGrp="1" noChangeArrowheads="1"/>
          </p:cNvSpPr>
          <p:nvPr>
            <p:ph type="ctrTitle"/>
          </p:nvPr>
        </p:nvSpPr>
        <p:spPr>
          <a:xfrm>
            <a:off x="101600" y="152400"/>
            <a:ext cx="5384800" cy="228600"/>
          </a:xfrm>
        </p:spPr>
        <p:txBody>
          <a:bodyPr/>
          <a:lstStyle/>
          <a:p>
            <a:pPr eaLnBrk="1" hangingPunct="1"/>
            <a:r>
              <a:rPr lang="en-US" altLang="en-US" sz="2400"/>
              <a:t>C-2 He</a:t>
            </a:r>
            <a:r>
              <a:rPr lang="ja-JP" altLang="en-US" sz="2400">
                <a:latin typeface="Arial" panose="020B0604020202020204" pitchFamily="34" charset="0"/>
              </a:rPr>
              <a:t>’</a:t>
            </a:r>
            <a:r>
              <a:rPr lang="en-US" altLang="ja-JP" sz="2400"/>
              <a:t>s My King</a:t>
            </a:r>
            <a:endParaRPr lang="en-US" altLang="en-US"/>
          </a:p>
        </p:txBody>
      </p:sp>
      <p:pic>
        <p:nvPicPr>
          <p:cNvPr id="13314" name="Picture 3" descr="He's My King-pp">
            <a:extLst>
              <a:ext uri="{FF2B5EF4-FFF2-40B4-BE49-F238E27FC236}">
                <a16:creationId xmlns:a16="http://schemas.microsoft.com/office/drawing/2014/main" id="{DDB3B957-BEAF-4276-B8A9-72DC881A1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65348FC2-69C5-494C-8FC3-8ACB6E17CBCB}"/>
              </a:ext>
            </a:extLst>
          </p:cNvPr>
          <p:cNvSpPr txBox="1">
            <a:spLocks noChangeArrowheads="1"/>
          </p:cNvSpPr>
          <p:nvPr/>
        </p:nvSpPr>
        <p:spPr bwMode="auto">
          <a:xfrm>
            <a:off x="101601" y="76201"/>
            <a:ext cx="27174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He</a:t>
            </a:r>
            <a:r>
              <a:rPr lang="ja-JP" altLang="en-US" sz="3200" b="1">
                <a:solidFill>
                  <a:srgbClr val="000000"/>
                </a:solidFill>
                <a:latin typeface="Arial" panose="020B0604020202020204" pitchFamily="34" charset="0"/>
              </a:rPr>
              <a:t>’</a:t>
            </a:r>
            <a:r>
              <a:rPr lang="en-US" altLang="ja-JP" sz="3200" b="1">
                <a:solidFill>
                  <a:srgbClr val="000000"/>
                </a:solidFill>
              </a:rPr>
              <a:t>s My King</a:t>
            </a:r>
            <a:endParaRPr lang="en-US" altLang="en-US" sz="3200">
              <a:solidFill>
                <a:srgbClr val="000000"/>
              </a:solidFill>
            </a:endParaRPr>
          </a:p>
        </p:txBody>
      </p:sp>
      <p:sp>
        <p:nvSpPr>
          <p:cNvPr id="181253" name="Text Box 5">
            <a:extLst>
              <a:ext uri="{FF2B5EF4-FFF2-40B4-BE49-F238E27FC236}">
                <a16:creationId xmlns:a16="http://schemas.microsoft.com/office/drawing/2014/main" id="{9D3BFEDE-989B-48C6-829F-84A8299C95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166</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535841A-039F-462E-B2D6-E6D20F95E6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Hosanna</a:t>
            </a:r>
            <a:endParaRPr lang="en-US">
              <a:ea typeface="+mj-ea"/>
            </a:endParaRPr>
          </a:p>
        </p:txBody>
      </p:sp>
      <p:pic>
        <p:nvPicPr>
          <p:cNvPr id="2" name="Picture 46" descr="Hosanna-pp">
            <a:extLst>
              <a:ext uri="{FF2B5EF4-FFF2-40B4-BE49-F238E27FC236}">
                <a16:creationId xmlns:a16="http://schemas.microsoft.com/office/drawing/2014/main" id="{664D0347-15FB-48A0-B25B-342CEBC37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19AE37E-2EE2-40A3-B590-B88565E61128}"/>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2E21023A-3180-41AC-BD6D-16E5420BCD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E47FF82-AF99-45E1-BCE0-0E9D1BD00F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We Shall Assemble</a:t>
            </a:r>
            <a:endParaRPr lang="en-US">
              <a:ea typeface="+mj-ea"/>
            </a:endParaRPr>
          </a:p>
        </p:txBody>
      </p:sp>
      <p:pic>
        <p:nvPicPr>
          <p:cNvPr id="3074" name="Picture 3" descr="We Shall Assemble-pp">
            <a:extLst>
              <a:ext uri="{FF2B5EF4-FFF2-40B4-BE49-F238E27FC236}">
                <a16:creationId xmlns:a16="http://schemas.microsoft.com/office/drawing/2014/main" id="{179B0091-E391-4434-9400-ABEADBF56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5FFC4A6-0765-4B4D-8B87-8BD2B9862F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F80CEC7C-D6BC-4075-BDBC-4D8794E93B28}"/>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CF6A6ED8-460F-4BE5-8E54-8E4EA1A369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3074" name="Picture 3" descr="Hosanna-pp">
            <a:extLst>
              <a:ext uri="{FF2B5EF4-FFF2-40B4-BE49-F238E27FC236}">
                <a16:creationId xmlns:a16="http://schemas.microsoft.com/office/drawing/2014/main" id="{0E76FFF1-7FB5-4DED-A721-E5FFE8DA0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4BE43682-597D-48BF-8E89-DEE3919E7046}"/>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FF143E94-A973-49D0-AD81-409370A7BA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9B58CB8-04C3-4E4A-ABED-D1B83C2DCE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4098" name="Picture 3" descr="Hosanna-pp">
            <a:extLst>
              <a:ext uri="{FF2B5EF4-FFF2-40B4-BE49-F238E27FC236}">
                <a16:creationId xmlns:a16="http://schemas.microsoft.com/office/drawing/2014/main" id="{38CF1717-AD85-4AF9-B37E-BB5DFC1CB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EA93B828-D3DE-43B1-9969-AD983F5DC5A4}"/>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3E57903F-E05E-4932-8ECC-A339449E2A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6D00FBE-C968-451A-88FB-2AEB7D987B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Hosanna</a:t>
            </a:r>
            <a:endParaRPr lang="en-US">
              <a:ea typeface="+mj-ea"/>
            </a:endParaRPr>
          </a:p>
        </p:txBody>
      </p:sp>
      <p:pic>
        <p:nvPicPr>
          <p:cNvPr id="5122" name="Picture 3" descr="Hosanna-pp">
            <a:extLst>
              <a:ext uri="{FF2B5EF4-FFF2-40B4-BE49-F238E27FC236}">
                <a16:creationId xmlns:a16="http://schemas.microsoft.com/office/drawing/2014/main" id="{897E533D-25C8-4F08-9A2B-76343D9D1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4E22772-7D0D-48F0-9CD8-E4C32D265F99}"/>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92D8C8E7-C86D-43C3-982D-5FD40BF9A3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3F54023-76E5-49AB-B0A4-C49DB225C9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Hosanna</a:t>
            </a:r>
            <a:endParaRPr lang="en-US">
              <a:ea typeface="+mj-ea"/>
            </a:endParaRPr>
          </a:p>
        </p:txBody>
      </p:sp>
      <p:pic>
        <p:nvPicPr>
          <p:cNvPr id="6146" name="Picture 3" descr="Hosanna-pp">
            <a:extLst>
              <a:ext uri="{FF2B5EF4-FFF2-40B4-BE49-F238E27FC236}">
                <a16:creationId xmlns:a16="http://schemas.microsoft.com/office/drawing/2014/main" id="{C2DBDEDE-495D-4D73-832B-9D9C9FA0E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11D3219C-EAC3-4C2C-9BC3-3772C223F9D7}"/>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9F38E6FB-5240-4361-9AF4-4375C63C5A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D040266-233E-4258-99E9-D8B2D115313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Hosanna</a:t>
            </a:r>
            <a:endParaRPr lang="en-US">
              <a:ea typeface="+mj-ea"/>
            </a:endParaRPr>
          </a:p>
        </p:txBody>
      </p:sp>
      <p:pic>
        <p:nvPicPr>
          <p:cNvPr id="7170" name="Picture 3" descr="Hosanna-pp">
            <a:extLst>
              <a:ext uri="{FF2B5EF4-FFF2-40B4-BE49-F238E27FC236}">
                <a16:creationId xmlns:a16="http://schemas.microsoft.com/office/drawing/2014/main" id="{8E15DEBD-8B7E-4CC4-B3E1-21836379C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09C88764-5CFA-41A0-995F-9674076FE0DB}"/>
              </a:ext>
            </a:extLst>
          </p:cNvPr>
          <p:cNvSpPr txBox="1">
            <a:spLocks noChangeArrowheads="1"/>
          </p:cNvSpPr>
          <p:nvPr/>
        </p:nvSpPr>
        <p:spPr bwMode="auto">
          <a:xfrm>
            <a:off x="101600" y="76201"/>
            <a:ext cx="173477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Hosanna</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9D74325A-062C-451C-8574-9D329B4A6E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167</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1CD5F68-8C12-4D1B-8E1E-CFAD0E343B89}"/>
              </a:ext>
            </a:extLst>
          </p:cNvPr>
          <p:cNvSpPr>
            <a:spLocks noGrp="1" noChangeArrowheads="1"/>
          </p:cNvSpPr>
          <p:nvPr>
            <p:ph type="ctrTitle"/>
          </p:nvPr>
        </p:nvSpPr>
        <p:spPr>
          <a:xfrm>
            <a:off x="101600" y="152400"/>
            <a:ext cx="4368800" cy="228600"/>
          </a:xfrm>
        </p:spPr>
        <p:txBody>
          <a:bodyPr/>
          <a:lstStyle/>
          <a:p>
            <a:pPr eaLnBrk="1" hangingPunct="1"/>
            <a:r>
              <a:rPr lang="en-US" altLang="en-US" sz="2400"/>
              <a:t>1-1 Hosanna you</a:t>
            </a:r>
            <a:r>
              <a:rPr lang="ja-JP" altLang="en-US" sz="2400">
                <a:latin typeface="Arial" panose="020B0604020202020204" pitchFamily="34" charset="0"/>
              </a:rPr>
              <a:t>’</a:t>
            </a:r>
            <a:r>
              <a:rPr lang="en-US" altLang="ja-JP" sz="2400"/>
              <a:t>re my King</a:t>
            </a:r>
            <a:endParaRPr lang="en-US" altLang="en-US" sz="2400"/>
          </a:p>
        </p:txBody>
      </p:sp>
      <p:pic>
        <p:nvPicPr>
          <p:cNvPr id="2" name="Picture 25" descr="Hosanna You're My King 2vr-pp">
            <a:extLst>
              <a:ext uri="{FF2B5EF4-FFF2-40B4-BE49-F238E27FC236}">
                <a16:creationId xmlns:a16="http://schemas.microsoft.com/office/drawing/2014/main" id="{8595825E-F92C-4A30-9E31-3658797278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2EF471C0-E18F-4219-8E0D-F3DE615CCBDC}"/>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1219170" eaLnBrk="0" fontAlgn="base" hangingPunct="0">
              <a:spcBef>
                <a:spcPct val="0"/>
              </a:spcBef>
              <a:spcAft>
                <a:spcPct val="0"/>
              </a:spcAft>
            </a:pPr>
            <a:r>
              <a:rPr lang="en-US" altLang="en-US" sz="3200" b="1">
                <a:solidFill>
                  <a:srgbClr val="000000"/>
                </a:solidFill>
              </a:rPr>
              <a:t>Hosanna, You</a:t>
            </a:r>
            <a:r>
              <a:rPr lang="ja-JP" altLang="en-US" sz="3200" b="1">
                <a:solidFill>
                  <a:srgbClr val="000000"/>
                </a:solidFill>
                <a:latin typeface="Arial" panose="020B0604020202020204" pitchFamily="34" charset="0"/>
              </a:rPr>
              <a:t>’</a:t>
            </a:r>
            <a:r>
              <a:rPr lang="en-US" altLang="ja-JP" sz="3200" b="1">
                <a:solidFill>
                  <a:srgbClr val="000000"/>
                </a:solidFill>
              </a:rPr>
              <a:t>re My King</a:t>
            </a:r>
            <a:endParaRPr lang="en-US" altLang="en-US" sz="320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289F053F-84A3-4B55-B25E-AB5ED162E4E5}"/>
              </a:ext>
            </a:extLst>
          </p:cNvPr>
          <p:cNvSpPr>
            <a:spLocks noGrp="1" noChangeArrowheads="1"/>
          </p:cNvSpPr>
          <p:nvPr>
            <p:ph type="ctrTitle"/>
          </p:nvPr>
        </p:nvSpPr>
        <p:spPr>
          <a:xfrm>
            <a:off x="101600" y="152400"/>
            <a:ext cx="4368800" cy="228600"/>
          </a:xfrm>
        </p:spPr>
        <p:txBody>
          <a:bodyPr/>
          <a:lstStyle/>
          <a:p>
            <a:pPr eaLnBrk="1" hangingPunct="1"/>
            <a:r>
              <a:rPr lang="en-US" altLang="en-US" sz="2400"/>
              <a:t>1-2 Hosanna you</a:t>
            </a:r>
            <a:r>
              <a:rPr lang="ja-JP" altLang="en-US" sz="2400">
                <a:latin typeface="Arial" panose="020B0604020202020204" pitchFamily="34" charset="0"/>
              </a:rPr>
              <a:t>’</a:t>
            </a:r>
            <a:r>
              <a:rPr lang="en-US" altLang="ja-JP" sz="2400"/>
              <a:t>re my King</a:t>
            </a:r>
            <a:endParaRPr lang="en-US" altLang="en-US" sz="2400"/>
          </a:p>
        </p:txBody>
      </p:sp>
      <p:pic>
        <p:nvPicPr>
          <p:cNvPr id="3074" name="Picture 8" descr="Hosanna You're My King 2vr-pp">
            <a:extLst>
              <a:ext uri="{FF2B5EF4-FFF2-40B4-BE49-F238E27FC236}">
                <a16:creationId xmlns:a16="http://schemas.microsoft.com/office/drawing/2014/main" id="{335D226B-1F9B-4790-91FF-4A4F33174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Text Box 9">
            <a:extLst>
              <a:ext uri="{FF2B5EF4-FFF2-40B4-BE49-F238E27FC236}">
                <a16:creationId xmlns:a16="http://schemas.microsoft.com/office/drawing/2014/main" id="{14ABD919-7488-4C05-8BB2-4005B7B8F1F5}"/>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1219170" eaLnBrk="0" fontAlgn="base" hangingPunct="0">
              <a:spcBef>
                <a:spcPct val="0"/>
              </a:spcBef>
              <a:spcAft>
                <a:spcPct val="0"/>
              </a:spcAft>
            </a:pPr>
            <a:r>
              <a:rPr lang="en-US" altLang="en-US" sz="3200" b="1">
                <a:solidFill>
                  <a:srgbClr val="000000"/>
                </a:solidFill>
              </a:rPr>
              <a:t>Hosanna, You</a:t>
            </a:r>
            <a:r>
              <a:rPr lang="ja-JP" altLang="en-US" sz="3200" b="1">
                <a:solidFill>
                  <a:srgbClr val="000000"/>
                </a:solidFill>
                <a:latin typeface="Arial" panose="020B0604020202020204" pitchFamily="34" charset="0"/>
              </a:rPr>
              <a:t>’</a:t>
            </a:r>
            <a:r>
              <a:rPr lang="en-US" altLang="ja-JP" sz="3200" b="1">
                <a:solidFill>
                  <a:srgbClr val="000000"/>
                </a:solidFill>
              </a:rPr>
              <a:t>re My King</a:t>
            </a:r>
            <a:endParaRPr lang="en-US" altLang="en-US" sz="320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16E7DB48-73CE-4993-A450-B4F29C9CFD77}"/>
              </a:ext>
            </a:extLst>
          </p:cNvPr>
          <p:cNvSpPr>
            <a:spLocks noGrp="1" noChangeArrowheads="1"/>
          </p:cNvSpPr>
          <p:nvPr>
            <p:ph type="ctrTitle"/>
          </p:nvPr>
        </p:nvSpPr>
        <p:spPr>
          <a:xfrm>
            <a:off x="101600" y="152400"/>
            <a:ext cx="4368800" cy="228600"/>
          </a:xfrm>
        </p:spPr>
        <p:txBody>
          <a:bodyPr/>
          <a:lstStyle/>
          <a:p>
            <a:pPr eaLnBrk="1" hangingPunct="1"/>
            <a:r>
              <a:rPr lang="en-US" altLang="en-US" sz="2400"/>
              <a:t>1-3 Hosanna you</a:t>
            </a:r>
            <a:r>
              <a:rPr lang="ja-JP" altLang="en-US" sz="2400">
                <a:latin typeface="Arial" panose="020B0604020202020204" pitchFamily="34" charset="0"/>
              </a:rPr>
              <a:t>’</a:t>
            </a:r>
            <a:r>
              <a:rPr lang="en-US" altLang="ja-JP" sz="2400"/>
              <a:t>re my King</a:t>
            </a:r>
            <a:endParaRPr lang="en-US" altLang="en-US" sz="2400"/>
          </a:p>
        </p:txBody>
      </p:sp>
      <p:pic>
        <p:nvPicPr>
          <p:cNvPr id="4098" name="Picture 6" descr="Hosanna You're My King 2vr-pp">
            <a:extLst>
              <a:ext uri="{FF2B5EF4-FFF2-40B4-BE49-F238E27FC236}">
                <a16:creationId xmlns:a16="http://schemas.microsoft.com/office/drawing/2014/main" id="{40CA44C0-82D5-4144-9657-2DF107B08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ext Box 7">
            <a:extLst>
              <a:ext uri="{FF2B5EF4-FFF2-40B4-BE49-F238E27FC236}">
                <a16:creationId xmlns:a16="http://schemas.microsoft.com/office/drawing/2014/main" id="{34B01F5D-EFE7-4808-A770-671B94E74558}"/>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1219170" eaLnBrk="0" fontAlgn="base" hangingPunct="0">
              <a:spcBef>
                <a:spcPct val="0"/>
              </a:spcBef>
              <a:spcAft>
                <a:spcPct val="0"/>
              </a:spcAft>
            </a:pPr>
            <a:r>
              <a:rPr lang="en-US" altLang="en-US" sz="3200" b="1">
                <a:solidFill>
                  <a:srgbClr val="000000"/>
                </a:solidFill>
              </a:rPr>
              <a:t>Hosanna, You</a:t>
            </a:r>
            <a:r>
              <a:rPr lang="ja-JP" altLang="en-US" sz="3200" b="1">
                <a:solidFill>
                  <a:srgbClr val="000000"/>
                </a:solidFill>
                <a:latin typeface="Arial" panose="020B0604020202020204" pitchFamily="34" charset="0"/>
              </a:rPr>
              <a:t>’</a:t>
            </a:r>
            <a:r>
              <a:rPr lang="en-US" altLang="ja-JP" sz="3200" b="1">
                <a:solidFill>
                  <a:srgbClr val="000000"/>
                </a:solidFill>
              </a:rPr>
              <a:t>re My King</a:t>
            </a:r>
            <a:endParaRPr lang="en-US" altLang="en-US" sz="32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0F2016D9-E9A7-4CF5-868C-AD138EC9008A}"/>
              </a:ext>
            </a:extLst>
          </p:cNvPr>
          <p:cNvSpPr>
            <a:spLocks noGrp="1" noChangeArrowheads="1"/>
          </p:cNvSpPr>
          <p:nvPr>
            <p:ph type="ctrTitle"/>
          </p:nvPr>
        </p:nvSpPr>
        <p:spPr>
          <a:xfrm>
            <a:off x="101600" y="152400"/>
            <a:ext cx="4368800" cy="228600"/>
          </a:xfrm>
        </p:spPr>
        <p:txBody>
          <a:bodyPr/>
          <a:lstStyle/>
          <a:p>
            <a:pPr eaLnBrk="1" hangingPunct="1"/>
            <a:r>
              <a:rPr lang="en-US" altLang="en-US" sz="2400"/>
              <a:t>2-1 Hosanna you</a:t>
            </a:r>
            <a:r>
              <a:rPr lang="ja-JP" altLang="en-US" sz="2400">
                <a:latin typeface="Arial" panose="020B0604020202020204" pitchFamily="34" charset="0"/>
              </a:rPr>
              <a:t>’</a:t>
            </a:r>
            <a:r>
              <a:rPr lang="en-US" altLang="ja-JP" sz="2400"/>
              <a:t>re my King</a:t>
            </a:r>
            <a:endParaRPr lang="en-US" altLang="en-US" sz="2400"/>
          </a:p>
        </p:txBody>
      </p:sp>
      <p:pic>
        <p:nvPicPr>
          <p:cNvPr id="5122" name="Picture 6" descr="Hosanna You're My King 2vr-pp">
            <a:extLst>
              <a:ext uri="{FF2B5EF4-FFF2-40B4-BE49-F238E27FC236}">
                <a16:creationId xmlns:a16="http://schemas.microsoft.com/office/drawing/2014/main" id="{3CDE7B11-86D1-4FC0-8004-1D7531886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7">
            <a:extLst>
              <a:ext uri="{FF2B5EF4-FFF2-40B4-BE49-F238E27FC236}">
                <a16:creationId xmlns:a16="http://schemas.microsoft.com/office/drawing/2014/main" id="{AB3F82D7-E87B-471D-A333-03D7CE70269B}"/>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1219170" eaLnBrk="0" fontAlgn="base" hangingPunct="0">
              <a:spcBef>
                <a:spcPct val="0"/>
              </a:spcBef>
              <a:spcAft>
                <a:spcPct val="0"/>
              </a:spcAft>
            </a:pPr>
            <a:r>
              <a:rPr lang="en-US" altLang="en-US" sz="3200" b="1">
                <a:solidFill>
                  <a:srgbClr val="000000"/>
                </a:solidFill>
              </a:rPr>
              <a:t>Hosanna, You</a:t>
            </a:r>
            <a:r>
              <a:rPr lang="ja-JP" altLang="en-US" sz="3200" b="1">
                <a:solidFill>
                  <a:srgbClr val="000000"/>
                </a:solidFill>
                <a:latin typeface="Arial" panose="020B0604020202020204" pitchFamily="34" charset="0"/>
              </a:rPr>
              <a:t>’</a:t>
            </a:r>
            <a:r>
              <a:rPr lang="en-US" altLang="ja-JP" sz="3200" b="1">
                <a:solidFill>
                  <a:srgbClr val="000000"/>
                </a:solidFill>
              </a:rPr>
              <a:t>re My King</a:t>
            </a:r>
            <a:endParaRPr lang="en-US" altLang="en-US" sz="32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5C6FBE5-725E-498B-96E5-A144699A45DD}"/>
              </a:ext>
            </a:extLst>
          </p:cNvPr>
          <p:cNvSpPr>
            <a:spLocks noGrp="1" noChangeArrowheads="1"/>
          </p:cNvSpPr>
          <p:nvPr>
            <p:ph type="ctrTitle"/>
          </p:nvPr>
        </p:nvSpPr>
        <p:spPr>
          <a:xfrm>
            <a:off x="101600" y="152400"/>
            <a:ext cx="4368800" cy="228600"/>
          </a:xfrm>
        </p:spPr>
        <p:txBody>
          <a:bodyPr/>
          <a:lstStyle/>
          <a:p>
            <a:pPr eaLnBrk="1" hangingPunct="1"/>
            <a:r>
              <a:rPr lang="en-US" altLang="en-US" sz="2400"/>
              <a:t>2-2 Hosanna you</a:t>
            </a:r>
            <a:r>
              <a:rPr lang="ja-JP" altLang="en-US" sz="2400">
                <a:latin typeface="Arial" panose="020B0604020202020204" pitchFamily="34" charset="0"/>
              </a:rPr>
              <a:t>’</a:t>
            </a:r>
            <a:r>
              <a:rPr lang="en-US" altLang="ja-JP" sz="2400"/>
              <a:t>re my King</a:t>
            </a:r>
            <a:endParaRPr lang="en-US" altLang="en-US" sz="2400"/>
          </a:p>
        </p:txBody>
      </p:sp>
      <p:pic>
        <p:nvPicPr>
          <p:cNvPr id="6146" name="Picture 8" descr="Hosanna You're My King 2vr-pp">
            <a:extLst>
              <a:ext uri="{FF2B5EF4-FFF2-40B4-BE49-F238E27FC236}">
                <a16:creationId xmlns:a16="http://schemas.microsoft.com/office/drawing/2014/main" id="{262D5CFA-4AE3-4B01-B27C-0B10A071F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1" name="Text Box 9">
            <a:extLst>
              <a:ext uri="{FF2B5EF4-FFF2-40B4-BE49-F238E27FC236}">
                <a16:creationId xmlns:a16="http://schemas.microsoft.com/office/drawing/2014/main" id="{A5AEEEC2-A8F1-47D6-B9C0-4FB6ACFF1BDD}"/>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1219170" eaLnBrk="0" fontAlgn="base" hangingPunct="0">
              <a:spcBef>
                <a:spcPct val="0"/>
              </a:spcBef>
              <a:spcAft>
                <a:spcPct val="0"/>
              </a:spcAft>
            </a:pPr>
            <a:r>
              <a:rPr lang="en-US" altLang="en-US" sz="3200" b="1">
                <a:solidFill>
                  <a:srgbClr val="000000"/>
                </a:solidFill>
              </a:rPr>
              <a:t>Hosanna, You</a:t>
            </a:r>
            <a:r>
              <a:rPr lang="ja-JP" altLang="en-US" sz="3200" b="1">
                <a:solidFill>
                  <a:srgbClr val="000000"/>
                </a:solidFill>
                <a:latin typeface="Arial" panose="020B0604020202020204" pitchFamily="34" charset="0"/>
              </a:rPr>
              <a:t>’</a:t>
            </a:r>
            <a:r>
              <a:rPr lang="en-US" altLang="ja-JP" sz="3200" b="1">
                <a:solidFill>
                  <a:srgbClr val="000000"/>
                </a:solidFill>
              </a:rPr>
              <a:t>re My King</a:t>
            </a:r>
            <a:endParaRPr lang="en-US" altLang="en-US" sz="32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595C9EA-3BEB-4770-8FD2-2D11A024680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We Shall Assemble</a:t>
            </a:r>
            <a:endParaRPr lang="en-US">
              <a:ea typeface="+mj-ea"/>
            </a:endParaRPr>
          </a:p>
        </p:txBody>
      </p:sp>
      <p:pic>
        <p:nvPicPr>
          <p:cNvPr id="4098" name="Picture 3" descr="We Shall Assemble-pp">
            <a:extLst>
              <a:ext uri="{FF2B5EF4-FFF2-40B4-BE49-F238E27FC236}">
                <a16:creationId xmlns:a16="http://schemas.microsoft.com/office/drawing/2014/main" id="{C7B2E400-344E-443C-ADEE-B04D0508C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6A6A5608-F95F-4AD9-9FAD-A3EA359BA1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41E4FAEB-112C-42BF-B558-8D3EC09E2F17}"/>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838CDEC-D538-4E9B-876E-6B279C00ACC4}"/>
              </a:ext>
            </a:extLst>
          </p:cNvPr>
          <p:cNvSpPr>
            <a:spLocks noGrp="1" noChangeArrowheads="1"/>
          </p:cNvSpPr>
          <p:nvPr>
            <p:ph type="ctrTitle"/>
          </p:nvPr>
        </p:nvSpPr>
        <p:spPr>
          <a:xfrm>
            <a:off x="101600" y="152400"/>
            <a:ext cx="4368800" cy="228600"/>
          </a:xfrm>
        </p:spPr>
        <p:txBody>
          <a:bodyPr/>
          <a:lstStyle/>
          <a:p>
            <a:pPr eaLnBrk="1" hangingPunct="1"/>
            <a:r>
              <a:rPr lang="en-US" altLang="en-US" sz="2400"/>
              <a:t>2-3 Hosanna you</a:t>
            </a:r>
            <a:r>
              <a:rPr lang="ja-JP" altLang="en-US" sz="2400">
                <a:latin typeface="Arial" panose="020B0604020202020204" pitchFamily="34" charset="0"/>
              </a:rPr>
              <a:t>’</a:t>
            </a:r>
            <a:r>
              <a:rPr lang="en-US" altLang="ja-JP" sz="2400"/>
              <a:t>re my King</a:t>
            </a:r>
            <a:endParaRPr lang="en-US" altLang="en-US" sz="2400"/>
          </a:p>
        </p:txBody>
      </p:sp>
      <p:pic>
        <p:nvPicPr>
          <p:cNvPr id="7170" name="Picture 6" descr="Hosanna You're My King 2vr-pp">
            <a:extLst>
              <a:ext uri="{FF2B5EF4-FFF2-40B4-BE49-F238E27FC236}">
                <a16:creationId xmlns:a16="http://schemas.microsoft.com/office/drawing/2014/main" id="{EA970F95-6A13-41C8-B687-3CDBE2B70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7">
            <a:extLst>
              <a:ext uri="{FF2B5EF4-FFF2-40B4-BE49-F238E27FC236}">
                <a16:creationId xmlns:a16="http://schemas.microsoft.com/office/drawing/2014/main" id="{745A51BC-2DE2-4A60-805C-D2D1C1D795BF}"/>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defTabSz="1219170" eaLnBrk="0" fontAlgn="base" hangingPunct="0">
              <a:spcBef>
                <a:spcPct val="0"/>
              </a:spcBef>
              <a:spcAft>
                <a:spcPct val="0"/>
              </a:spcAft>
            </a:pPr>
            <a:r>
              <a:rPr lang="en-US" altLang="en-US" sz="3200" b="1">
                <a:solidFill>
                  <a:srgbClr val="000000"/>
                </a:solidFill>
              </a:rPr>
              <a:t>Hosanna, You</a:t>
            </a:r>
            <a:r>
              <a:rPr lang="ja-JP" altLang="en-US" sz="3200" b="1">
                <a:solidFill>
                  <a:srgbClr val="000000"/>
                </a:solidFill>
                <a:latin typeface="Arial" panose="020B0604020202020204" pitchFamily="34" charset="0"/>
              </a:rPr>
              <a:t>’</a:t>
            </a:r>
            <a:r>
              <a:rPr lang="en-US" altLang="ja-JP" sz="3200" b="1">
                <a:solidFill>
                  <a:srgbClr val="000000"/>
                </a:solidFill>
              </a:rPr>
              <a:t>re My King</a:t>
            </a:r>
            <a:endParaRPr lang="en-US" altLang="en-US" sz="320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We Will Glorify</a:t>
            </a:r>
          </a:p>
          <a:p>
            <a:pPr>
              <a:lnSpc>
                <a:spcPct val="150000"/>
              </a:lnSpc>
            </a:pPr>
            <a:r>
              <a:rPr lang="en-US" sz="5400" dirty="0">
                <a:latin typeface="Gobold" panose="02000500000000000000" pitchFamily="2" charset="0"/>
              </a:rPr>
              <a:t>#578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52362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B5EED88-0EB7-4C20-8AB0-1E3A9CE499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We Will Glorify</a:t>
            </a:r>
            <a:endParaRPr lang="en-US">
              <a:ea typeface="+mj-ea"/>
            </a:endParaRPr>
          </a:p>
        </p:txBody>
      </p:sp>
      <p:pic>
        <p:nvPicPr>
          <p:cNvPr id="2" name="Picture 25" descr="We Will Glorify SFP">
            <a:extLst>
              <a:ext uri="{FF2B5EF4-FFF2-40B4-BE49-F238E27FC236}">
                <a16:creationId xmlns:a16="http://schemas.microsoft.com/office/drawing/2014/main" id="{4C37197C-BCB1-44B4-A16F-CA92DF03D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5A5B171F-B33A-465A-B5A2-C595E6B26D42}"/>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A4FE9E3F-D5C8-45B7-9CD8-6DD7EBE4BB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95EACDA-392D-463E-ACB3-53E448A020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We Will Glorify</a:t>
            </a:r>
            <a:endParaRPr lang="en-US">
              <a:ea typeface="+mj-ea"/>
            </a:endParaRPr>
          </a:p>
        </p:txBody>
      </p:sp>
      <p:pic>
        <p:nvPicPr>
          <p:cNvPr id="3074" name="Picture 3" descr="We Will Glorify SFP">
            <a:extLst>
              <a:ext uri="{FF2B5EF4-FFF2-40B4-BE49-F238E27FC236}">
                <a16:creationId xmlns:a16="http://schemas.microsoft.com/office/drawing/2014/main" id="{AAC47935-A5F8-4027-BB9F-18611E415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D4FC78D2-C446-486F-ADFA-17DCB08E0040}"/>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90F765CF-A662-4CC9-BA56-6518CB86A7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44BD5AC-D137-4ADF-9EB6-0FAA17E01DB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We Will Glorify</a:t>
            </a:r>
            <a:endParaRPr lang="en-US">
              <a:ea typeface="+mj-ea"/>
            </a:endParaRPr>
          </a:p>
        </p:txBody>
      </p:sp>
      <p:pic>
        <p:nvPicPr>
          <p:cNvPr id="4098" name="Picture 3" descr="We Will Glorify SFP">
            <a:extLst>
              <a:ext uri="{FF2B5EF4-FFF2-40B4-BE49-F238E27FC236}">
                <a16:creationId xmlns:a16="http://schemas.microsoft.com/office/drawing/2014/main" id="{6F2CC5EC-679D-46B9-AE1F-0E0EFD93B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82E82AD6-6CC8-4D66-9A4E-CCCDD053E085}"/>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1B3B4A2F-D3A8-4C99-8E74-A13811CFF95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47D7C55-B082-4DFE-A7B3-E312A72B64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We Will Glorify</a:t>
            </a:r>
            <a:endParaRPr lang="en-US">
              <a:ea typeface="+mj-ea"/>
            </a:endParaRPr>
          </a:p>
        </p:txBody>
      </p:sp>
      <p:pic>
        <p:nvPicPr>
          <p:cNvPr id="5122" name="Picture 3" descr="We Will Glorify SFP">
            <a:extLst>
              <a:ext uri="{FF2B5EF4-FFF2-40B4-BE49-F238E27FC236}">
                <a16:creationId xmlns:a16="http://schemas.microsoft.com/office/drawing/2014/main" id="{C8ED65E8-696F-4E09-A930-AE2AF3ECF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5485B81D-EBC7-44B1-AEEC-C0C082AF6EB6}"/>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4B098182-1603-444F-8BDB-F7EF4C3387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6C1A36C-3975-4964-9FDA-C8920F24CD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We Will Glorify</a:t>
            </a:r>
            <a:endParaRPr lang="en-US">
              <a:ea typeface="+mj-ea"/>
            </a:endParaRPr>
          </a:p>
        </p:txBody>
      </p:sp>
      <p:pic>
        <p:nvPicPr>
          <p:cNvPr id="6146" name="Picture 3" descr="We Will Glorify SFP">
            <a:extLst>
              <a:ext uri="{FF2B5EF4-FFF2-40B4-BE49-F238E27FC236}">
                <a16:creationId xmlns:a16="http://schemas.microsoft.com/office/drawing/2014/main" id="{C29CBEA2-EDC4-4807-891D-D6CC5EA1A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AD9EE404-D50D-413A-9749-1C42C699B175}"/>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162FEFA6-149C-479B-9B8C-09B2913117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6B83BC8-F8ED-49CE-B22D-31DEBAAE12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We Will Glorify</a:t>
            </a:r>
            <a:endParaRPr lang="en-US">
              <a:ea typeface="+mj-ea"/>
            </a:endParaRPr>
          </a:p>
        </p:txBody>
      </p:sp>
      <p:pic>
        <p:nvPicPr>
          <p:cNvPr id="7170" name="Picture 3" descr="We Will Glorify SFP">
            <a:extLst>
              <a:ext uri="{FF2B5EF4-FFF2-40B4-BE49-F238E27FC236}">
                <a16:creationId xmlns:a16="http://schemas.microsoft.com/office/drawing/2014/main" id="{21F478E6-A749-4550-903D-8E107EB3E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2C2F064F-3706-41CB-9873-14842F60A5BB}"/>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50B6596B-82DE-47A7-A5B8-16328E2494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D656DF17-5651-4E2C-A08F-CC6F87AFE8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We Will Glorify</a:t>
            </a:r>
            <a:endParaRPr lang="en-US">
              <a:ea typeface="+mj-ea"/>
            </a:endParaRPr>
          </a:p>
        </p:txBody>
      </p:sp>
      <p:pic>
        <p:nvPicPr>
          <p:cNvPr id="8194" name="Picture 3" descr="We Will Glorify SFP">
            <a:extLst>
              <a:ext uri="{FF2B5EF4-FFF2-40B4-BE49-F238E27FC236}">
                <a16:creationId xmlns:a16="http://schemas.microsoft.com/office/drawing/2014/main" id="{82D1BDCE-1AA7-44EE-A159-6424C9AB4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2A23D69F-96AE-4856-BA0B-C61A4F9E4E11}"/>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EBE8D79A-685D-45E0-83D0-02AD5BD4A2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6880BBF-A184-4987-AECF-B4A88B5B35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We Will Glorify</a:t>
            </a:r>
            <a:endParaRPr lang="en-US">
              <a:ea typeface="+mj-ea"/>
            </a:endParaRPr>
          </a:p>
        </p:txBody>
      </p:sp>
      <p:pic>
        <p:nvPicPr>
          <p:cNvPr id="9218" name="Picture 3" descr="We Will Glorify SFP">
            <a:extLst>
              <a:ext uri="{FF2B5EF4-FFF2-40B4-BE49-F238E27FC236}">
                <a16:creationId xmlns:a16="http://schemas.microsoft.com/office/drawing/2014/main" id="{F93A6E4C-310B-4C09-8121-0A0357023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585A78E8-CD6D-4D27-BAA1-B9E172CA45C0}"/>
              </a:ext>
            </a:extLst>
          </p:cNvPr>
          <p:cNvSpPr txBox="1">
            <a:spLocks noChangeArrowheads="1"/>
          </p:cNvSpPr>
          <p:nvPr/>
        </p:nvSpPr>
        <p:spPr bwMode="auto">
          <a:xfrm>
            <a:off x="101600" y="76201"/>
            <a:ext cx="29732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Will Glorify</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0B2B25F7-802F-45FF-BE50-B260788442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578</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69E82E96-A395-4EBE-9B1B-C20CE05698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We Shall Assemble</a:t>
            </a:r>
            <a:endParaRPr lang="en-US">
              <a:ea typeface="+mj-ea"/>
            </a:endParaRPr>
          </a:p>
        </p:txBody>
      </p:sp>
      <p:pic>
        <p:nvPicPr>
          <p:cNvPr id="5122" name="Picture 3" descr="We Shall Assemble-pp">
            <a:extLst>
              <a:ext uri="{FF2B5EF4-FFF2-40B4-BE49-F238E27FC236}">
                <a16:creationId xmlns:a16="http://schemas.microsoft.com/office/drawing/2014/main" id="{6BBA0BC4-662C-4DC3-ADDD-1C594D30E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E0364DEA-E25C-4A69-B299-09FB0775D1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E9E47A1C-AF13-4CC1-AEAB-524FD8A9FE75}"/>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It Is Well With My Soul</a:t>
            </a:r>
          </a:p>
          <a:p>
            <a:pPr>
              <a:lnSpc>
                <a:spcPct val="150000"/>
              </a:lnSpc>
            </a:pPr>
            <a:r>
              <a:rPr lang="en-US" sz="5400" dirty="0">
                <a:latin typeface="Gobold" panose="02000500000000000000" pitchFamily="2" charset="0"/>
              </a:rPr>
              <a:t>#490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8A694F-F3D7-441A-83C9-50B0790438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It Is Well With My Soul</a:t>
            </a:r>
            <a:endParaRPr lang="en-US">
              <a:ea typeface="+mj-ea"/>
            </a:endParaRPr>
          </a:p>
        </p:txBody>
      </p:sp>
      <p:pic>
        <p:nvPicPr>
          <p:cNvPr id="2" name="Picture 46" descr="It is well with my soul-pp">
            <a:extLst>
              <a:ext uri="{FF2B5EF4-FFF2-40B4-BE49-F238E27FC236}">
                <a16:creationId xmlns:a16="http://schemas.microsoft.com/office/drawing/2014/main" id="{211A58A4-6574-4819-B283-C05090934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5D5CA75-E380-4749-A0CC-0E7F97809D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767D4FFE-432F-43C9-8B2C-7B7D03365E84}"/>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01B546A-ABE5-4CAD-8100-CAE8CE84F5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It Is Well With My Soul</a:t>
            </a:r>
            <a:endParaRPr lang="en-US">
              <a:ea typeface="+mj-ea"/>
            </a:endParaRPr>
          </a:p>
        </p:txBody>
      </p:sp>
      <p:pic>
        <p:nvPicPr>
          <p:cNvPr id="3074" name="Picture 6" descr="It is well with my soul-pp">
            <a:extLst>
              <a:ext uri="{FF2B5EF4-FFF2-40B4-BE49-F238E27FC236}">
                <a16:creationId xmlns:a16="http://schemas.microsoft.com/office/drawing/2014/main" id="{78B3CFC7-C7C2-42FF-987E-6E8177107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ext Box 7">
            <a:extLst>
              <a:ext uri="{FF2B5EF4-FFF2-40B4-BE49-F238E27FC236}">
                <a16:creationId xmlns:a16="http://schemas.microsoft.com/office/drawing/2014/main" id="{2B9A1631-B29E-491A-80DD-EF2E67022F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5112" name="Text Box 8">
            <a:extLst>
              <a:ext uri="{FF2B5EF4-FFF2-40B4-BE49-F238E27FC236}">
                <a16:creationId xmlns:a16="http://schemas.microsoft.com/office/drawing/2014/main" id="{6F35EF0A-C477-4960-84A0-3C4D089833B9}"/>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CC2A6FCD-5EED-4F95-AC29-C83A0568D7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It Is Well With My Soul</a:t>
            </a:r>
            <a:endParaRPr lang="en-US">
              <a:ea typeface="+mj-ea"/>
            </a:endParaRPr>
          </a:p>
        </p:txBody>
      </p:sp>
      <p:pic>
        <p:nvPicPr>
          <p:cNvPr id="4098" name="Picture 3" descr="It is well with my soul-pp">
            <a:extLst>
              <a:ext uri="{FF2B5EF4-FFF2-40B4-BE49-F238E27FC236}">
                <a16:creationId xmlns:a16="http://schemas.microsoft.com/office/drawing/2014/main" id="{86200B09-993F-427F-8643-C64E7DBDB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997C9E0-8E33-405D-827F-2261A73B50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2AD3B196-419B-4E8A-8924-C668AC79B9DF}"/>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834B875-3331-4815-8BB0-A45DAFFB98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It Is Well With My Soul</a:t>
            </a:r>
            <a:endParaRPr lang="en-US">
              <a:ea typeface="+mj-ea"/>
            </a:endParaRPr>
          </a:p>
        </p:txBody>
      </p:sp>
      <p:pic>
        <p:nvPicPr>
          <p:cNvPr id="5122" name="Picture 3" descr="It is well with my soul-pp">
            <a:extLst>
              <a:ext uri="{FF2B5EF4-FFF2-40B4-BE49-F238E27FC236}">
                <a16:creationId xmlns:a16="http://schemas.microsoft.com/office/drawing/2014/main" id="{26349D04-9F14-451A-ABCB-B1D916CBB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FCC5128-CF77-4BE2-8A40-B891038313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D7CCFFC0-A8A5-4CC7-B0B1-5CD115EE191A}"/>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189472A2-92E9-4D2F-A42F-85E6BA3403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It Is Well With My Soul</a:t>
            </a:r>
            <a:endParaRPr lang="en-US">
              <a:ea typeface="+mj-ea"/>
            </a:endParaRPr>
          </a:p>
        </p:txBody>
      </p:sp>
      <p:pic>
        <p:nvPicPr>
          <p:cNvPr id="6146" name="Picture 9" descr="It is well with my soul-pp">
            <a:extLst>
              <a:ext uri="{FF2B5EF4-FFF2-40B4-BE49-F238E27FC236}">
                <a16:creationId xmlns:a16="http://schemas.microsoft.com/office/drawing/2014/main" id="{DE5AD796-8D3E-4BDB-B1E0-43DB3C3BC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Text Box 10">
            <a:extLst>
              <a:ext uri="{FF2B5EF4-FFF2-40B4-BE49-F238E27FC236}">
                <a16:creationId xmlns:a16="http://schemas.microsoft.com/office/drawing/2014/main" id="{4F27CD1F-EDD9-46C6-9963-C00E4CB590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7163" name="Text Box 11">
            <a:extLst>
              <a:ext uri="{FF2B5EF4-FFF2-40B4-BE49-F238E27FC236}">
                <a16:creationId xmlns:a16="http://schemas.microsoft.com/office/drawing/2014/main" id="{F2749069-D641-4BC2-ABA3-FAC46BCD24CD}"/>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0CEBCAF-0C41-4BBC-9F7D-F927908BB6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It Is Well With My Soul</a:t>
            </a:r>
            <a:endParaRPr lang="en-US">
              <a:ea typeface="+mj-ea"/>
            </a:endParaRPr>
          </a:p>
        </p:txBody>
      </p:sp>
      <p:pic>
        <p:nvPicPr>
          <p:cNvPr id="7170" name="Picture 3" descr="It is well with my soul-pp">
            <a:extLst>
              <a:ext uri="{FF2B5EF4-FFF2-40B4-BE49-F238E27FC236}">
                <a16:creationId xmlns:a16="http://schemas.microsoft.com/office/drawing/2014/main" id="{7A86BE22-BD44-483E-8ACA-AD483D63A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E8A3FBF-1502-4EA9-BCDC-FAD32C4019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26BD1EAF-49D1-4D6F-92FC-AFEF19110DEB}"/>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E48FD36-AEA8-4A63-A34F-CE48417F84F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It Is Well With My Soul</a:t>
            </a:r>
            <a:endParaRPr lang="en-US">
              <a:ea typeface="+mj-ea"/>
            </a:endParaRPr>
          </a:p>
        </p:txBody>
      </p:sp>
      <p:pic>
        <p:nvPicPr>
          <p:cNvPr id="8194" name="Picture 6" descr="It is well with my soul-pp">
            <a:extLst>
              <a:ext uri="{FF2B5EF4-FFF2-40B4-BE49-F238E27FC236}">
                <a16:creationId xmlns:a16="http://schemas.microsoft.com/office/drawing/2014/main" id="{B14B8678-CE59-4BF4-A027-0E8AA4166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C71360D4-D813-437D-AEEC-D07D3D3CA8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47AF928B-1C6B-4CFC-84D3-D73F65C2C78C}"/>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52E309E-67F1-4D1C-8598-D3F772943A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It Is Well With My Soul</a:t>
            </a:r>
            <a:endParaRPr lang="en-US">
              <a:ea typeface="+mj-ea"/>
            </a:endParaRPr>
          </a:p>
        </p:txBody>
      </p:sp>
      <p:pic>
        <p:nvPicPr>
          <p:cNvPr id="9218" name="Picture 9" descr="It is well with my soul-pp">
            <a:extLst>
              <a:ext uri="{FF2B5EF4-FFF2-40B4-BE49-F238E27FC236}">
                <a16:creationId xmlns:a16="http://schemas.microsoft.com/office/drawing/2014/main" id="{7870AA9F-C69C-49BF-A352-41B9D7AC3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9D2FDBE3-394F-4BF5-ADFB-D076823D11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79211" name="Text Box 11">
            <a:extLst>
              <a:ext uri="{FF2B5EF4-FFF2-40B4-BE49-F238E27FC236}">
                <a16:creationId xmlns:a16="http://schemas.microsoft.com/office/drawing/2014/main" id="{BCCB418A-3D9A-4BDD-8189-2DCBCE558699}"/>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7AE4DDD-F40E-4F34-AD98-263E03B681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We Shall Assemble</a:t>
            </a:r>
            <a:endParaRPr lang="en-US">
              <a:ea typeface="+mj-ea"/>
            </a:endParaRPr>
          </a:p>
        </p:txBody>
      </p:sp>
      <p:pic>
        <p:nvPicPr>
          <p:cNvPr id="2" name="Picture 63" descr="We Shall Assemble-pp">
            <a:extLst>
              <a:ext uri="{FF2B5EF4-FFF2-40B4-BE49-F238E27FC236}">
                <a16:creationId xmlns:a16="http://schemas.microsoft.com/office/drawing/2014/main" id="{3CC6DFE0-0A99-4902-95C6-8A5701675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9921B741-BF94-416D-BBBF-DA8A6CB74E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86DAE625-1A41-4689-9700-8056ED0B1449}"/>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143EF92-EA89-421C-84C3-01643A6434E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It Is Well With My Soul</a:t>
            </a:r>
            <a:endParaRPr lang="en-US">
              <a:ea typeface="+mj-ea"/>
            </a:endParaRPr>
          </a:p>
        </p:txBody>
      </p:sp>
      <p:pic>
        <p:nvPicPr>
          <p:cNvPr id="10242" name="Picture 3" descr="It is well with my soul-pp">
            <a:extLst>
              <a:ext uri="{FF2B5EF4-FFF2-40B4-BE49-F238E27FC236}">
                <a16:creationId xmlns:a16="http://schemas.microsoft.com/office/drawing/2014/main" id="{DD6A32E2-4DB7-4A6D-8CA3-4AD19F07A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A2C483C-29B3-4C89-84FF-BADB06927B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490</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80363D75-D280-4ECA-A628-709430FC6358}"/>
              </a:ext>
            </a:extLst>
          </p:cNvPr>
          <p:cNvSpPr txBox="1">
            <a:spLocks noChangeArrowheads="1"/>
          </p:cNvSpPr>
          <p:nvPr/>
        </p:nvSpPr>
        <p:spPr bwMode="auto">
          <a:xfrm>
            <a:off x="101600" y="76201"/>
            <a:ext cx="434599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It Is Well With My Soul</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Restore My Soul</a:t>
            </a:r>
          </a:p>
          <a:p>
            <a:pPr>
              <a:lnSpc>
                <a:spcPct val="150000"/>
              </a:lnSpc>
            </a:pPr>
            <a:r>
              <a:rPr lang="en-US" sz="5400" dirty="0">
                <a:latin typeface="Gobold" panose="02000500000000000000" pitchFamily="2" charset="0"/>
              </a:rPr>
              <a:t>#567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924972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CBB4C8-FAD6-40B7-9FC0-D0E90B51EE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Restore My Soul</a:t>
            </a:r>
            <a:endParaRPr lang="en-US">
              <a:ea typeface="+mj-ea"/>
            </a:endParaRPr>
          </a:p>
        </p:txBody>
      </p:sp>
      <p:pic>
        <p:nvPicPr>
          <p:cNvPr id="2" name="Picture 63" descr="Restore My Soul-pp">
            <a:extLst>
              <a:ext uri="{FF2B5EF4-FFF2-40B4-BE49-F238E27FC236}">
                <a16:creationId xmlns:a16="http://schemas.microsoft.com/office/drawing/2014/main" id="{D7592D41-96D1-4A9A-8802-887ADDF76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4782CC36-D6DB-4C90-8459-8A7413B3A1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0C1F3A14-1C75-416E-A482-3DB17DFD385B}"/>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D9F0B32-451D-436C-A16E-15C8AB0308B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Restore My Soul</a:t>
            </a:r>
            <a:endParaRPr lang="en-US">
              <a:ea typeface="+mj-ea"/>
            </a:endParaRPr>
          </a:p>
        </p:txBody>
      </p:sp>
      <p:pic>
        <p:nvPicPr>
          <p:cNvPr id="3074" name="Picture 3" descr="Restore My Soul-pp">
            <a:extLst>
              <a:ext uri="{FF2B5EF4-FFF2-40B4-BE49-F238E27FC236}">
                <a16:creationId xmlns:a16="http://schemas.microsoft.com/office/drawing/2014/main" id="{497431C8-F925-4385-BBB4-1FEA6281D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925D6364-76FF-42DC-91C4-86D8188302B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E9963170-B32C-4F95-B379-0AC0F2552E12}"/>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896F90A-661D-47C4-8B0B-FB655A80FF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Restore My Soul</a:t>
            </a:r>
            <a:endParaRPr lang="en-US">
              <a:ea typeface="+mj-ea"/>
            </a:endParaRPr>
          </a:p>
        </p:txBody>
      </p:sp>
      <p:pic>
        <p:nvPicPr>
          <p:cNvPr id="4098" name="Picture 3" descr="Restore My Soul-pp">
            <a:extLst>
              <a:ext uri="{FF2B5EF4-FFF2-40B4-BE49-F238E27FC236}">
                <a16:creationId xmlns:a16="http://schemas.microsoft.com/office/drawing/2014/main" id="{64DFF30B-5DFE-4D57-A6A7-2EC5AFD6D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6838A4BF-9627-45EF-8649-38E07A1950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9C718177-9D1F-420E-A7D1-42A8F0CDEFFF}"/>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34013D61-3DD0-411F-9024-37C121DF13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Restore My Soul</a:t>
            </a:r>
            <a:endParaRPr lang="en-US">
              <a:ea typeface="+mj-ea"/>
            </a:endParaRPr>
          </a:p>
        </p:txBody>
      </p:sp>
      <p:pic>
        <p:nvPicPr>
          <p:cNvPr id="5122" name="Picture 3" descr="Restore My Soul-pp">
            <a:extLst>
              <a:ext uri="{FF2B5EF4-FFF2-40B4-BE49-F238E27FC236}">
                <a16:creationId xmlns:a16="http://schemas.microsoft.com/office/drawing/2014/main" id="{8D38AC8F-9340-47B1-A1E0-4206D3D34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303D978B-2741-4D3D-BA23-0FB732836E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C3C03166-A42E-496E-9CE0-25685F588639}"/>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7D5121D-62A8-4C90-9C40-8D70AE9EFD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Restore My Soul</a:t>
            </a:r>
            <a:endParaRPr lang="en-US">
              <a:ea typeface="+mj-ea"/>
            </a:endParaRPr>
          </a:p>
        </p:txBody>
      </p:sp>
      <p:pic>
        <p:nvPicPr>
          <p:cNvPr id="6146" name="Picture 3" descr="Restore My Soul-pp">
            <a:extLst>
              <a:ext uri="{FF2B5EF4-FFF2-40B4-BE49-F238E27FC236}">
                <a16:creationId xmlns:a16="http://schemas.microsoft.com/office/drawing/2014/main" id="{A3A6D0CF-A8AC-4D58-B8D6-FD1B6EB47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5651FD71-EDB5-45E7-8194-40920191B1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7A3A2234-F5FF-403E-A083-ED6837AD553F}"/>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FDD6F89F-BB10-4ED9-BFC1-464DD7A9A2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Restore My Soul</a:t>
            </a:r>
            <a:endParaRPr lang="en-US">
              <a:ea typeface="+mj-ea"/>
            </a:endParaRPr>
          </a:p>
        </p:txBody>
      </p:sp>
      <p:pic>
        <p:nvPicPr>
          <p:cNvPr id="7170" name="Picture 3" descr="Restore My Soul-pp">
            <a:extLst>
              <a:ext uri="{FF2B5EF4-FFF2-40B4-BE49-F238E27FC236}">
                <a16:creationId xmlns:a16="http://schemas.microsoft.com/office/drawing/2014/main" id="{63B32622-FDAC-46FD-B1E3-728764230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8512DBC7-F925-4758-8E5C-4E93C9D7B4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E31F2937-2389-4D36-AEA3-0ADB34F75C6C}"/>
              </a:ext>
            </a:extLst>
          </p:cNvPr>
          <p:cNvSpPr txBox="1">
            <a:spLocks noChangeArrowheads="1"/>
          </p:cNvSpPr>
          <p:nvPr/>
        </p:nvSpPr>
        <p:spPr bwMode="auto">
          <a:xfrm>
            <a:off x="101601" y="76201"/>
            <a:ext cx="309629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Restore My Soul</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Romans 15:1-4</a:t>
            </a:r>
          </a:p>
        </p:txBody>
      </p:sp>
    </p:spTree>
    <p:extLst>
      <p:ext uri="{BB962C8B-B14F-4D97-AF65-F5344CB8AC3E}">
        <p14:creationId xmlns:p14="http://schemas.microsoft.com/office/powerpoint/2010/main" val="3473234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algn="ctr" defTabSz="1219170"/>
            <a:r>
              <a:rPr lang="en-US" sz="10666" kern="1500" dirty="0">
                <a:ln w="3175">
                  <a:noFill/>
                </a:ln>
                <a:gradFill>
                  <a:gsLst>
                    <a:gs pos="76000">
                      <a:srgbClr val="5D5E60"/>
                    </a:gs>
                    <a:gs pos="100000">
                      <a:srgbClr val="5D5E60">
                        <a:alpha val="70000"/>
                      </a:srgbClr>
                    </a:gs>
                  </a:gsLst>
                  <a:lin ang="10800000" scaled="1"/>
                </a:gradFill>
                <a:latin typeface="Gobold" panose="02000500000000000000" pitchFamily="2" charset="0"/>
              </a:rPr>
              <a:t>RESTORE</a:t>
            </a:r>
            <a:br>
              <a:rPr lang="en-US" sz="10666" kern="1500" dirty="0">
                <a:ln w="3175">
                  <a:noFill/>
                </a:ln>
                <a:solidFill>
                  <a:srgbClr val="53575C"/>
                </a:solidFill>
                <a:latin typeface="Gobold" panose="02000500000000000000" pitchFamily="2" charset="0"/>
              </a:rPr>
            </a:br>
            <a:r>
              <a:rPr lang="en-US" sz="10666" kern="1500" dirty="0">
                <a:ln w="0"/>
                <a:gradFill flip="none" rotWithShape="1">
                  <a:gsLst>
                    <a:gs pos="76000">
                      <a:srgbClr val="314172"/>
                    </a:gs>
                    <a:gs pos="100000">
                      <a:srgbClr val="314172">
                        <a:alpha val="70000"/>
                      </a:srgbClr>
                    </a:gs>
                  </a:gsLst>
                  <a:lin ang="10800000" scaled="1"/>
                  <a:tileRect/>
                </a:gradFill>
                <a:latin typeface="Gobold" panose="02000500000000000000" pitchFamily="2" charset="0"/>
              </a:rPr>
              <a:t>REBUILD</a:t>
            </a:r>
            <a:br>
              <a:rPr lang="en-US" sz="10666" kern="1500" dirty="0">
                <a:ln w="0"/>
                <a:gradFill flip="none" rotWithShape="1">
                  <a:gsLst>
                    <a:gs pos="76000">
                      <a:srgbClr val="FAEADD"/>
                    </a:gs>
                    <a:gs pos="100000">
                      <a:srgbClr val="FAEADD">
                        <a:alpha val="70000"/>
                      </a:srgbClr>
                    </a:gs>
                  </a:gsLst>
                  <a:lin ang="10800000" scaled="1"/>
                  <a:tileRect/>
                </a:gradFill>
                <a:latin typeface="Gobold" panose="02000500000000000000" pitchFamily="2" charset="0"/>
              </a:rPr>
            </a:br>
            <a:r>
              <a:rPr lang="en-US" sz="10666" kern="1500" dirty="0">
                <a:ln w="0"/>
                <a:gradFill flip="none" rotWithShape="1">
                  <a:gsLst>
                    <a:gs pos="76000">
                      <a:srgbClr val="FAEADD"/>
                    </a:gs>
                    <a:gs pos="100000">
                      <a:srgbClr val="FAEADD">
                        <a:alpha val="70000"/>
                      </a:srgbClr>
                    </a:gs>
                  </a:gsLst>
                  <a:lin ang="10800000" scaled="1"/>
                  <a:tileRect/>
                </a:gradFill>
                <a:latin typeface="Gobold" panose="02000500000000000000" pitchFamily="2" charset="0"/>
              </a:rPr>
              <a:t>RENEW</a:t>
            </a:r>
            <a:endParaRPr lang="en-US" sz="10666" dirty="0">
              <a:ln w="0"/>
              <a:gradFill flip="none" rotWithShape="1">
                <a:gsLst>
                  <a:gs pos="76000">
                    <a:srgbClr val="FAEADD"/>
                  </a:gs>
                  <a:gs pos="100000">
                    <a:srgbClr val="FAEADD">
                      <a:alpha val="70000"/>
                    </a:srgbClr>
                  </a:gs>
                </a:gsLst>
                <a:lin ang="10800000" scaled="1"/>
                <a:tileRect/>
              </a:gradFill>
              <a:latin typeface="Trebuchet MS"/>
            </a:endParaRPr>
          </a:p>
        </p:txBody>
      </p:sp>
    </p:spTree>
    <p:extLst>
      <p:ext uri="{BB962C8B-B14F-4D97-AF65-F5344CB8AC3E}">
        <p14:creationId xmlns:p14="http://schemas.microsoft.com/office/powerpoint/2010/main" val="4052392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E47FF82-AF99-45E1-BCE0-0E9D1BD00F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We Shall Assemble</a:t>
            </a:r>
            <a:endParaRPr lang="en-US">
              <a:ea typeface="+mj-ea"/>
            </a:endParaRPr>
          </a:p>
        </p:txBody>
      </p:sp>
      <p:pic>
        <p:nvPicPr>
          <p:cNvPr id="3074" name="Picture 3" descr="We Shall Assemble-pp">
            <a:extLst>
              <a:ext uri="{FF2B5EF4-FFF2-40B4-BE49-F238E27FC236}">
                <a16:creationId xmlns:a16="http://schemas.microsoft.com/office/drawing/2014/main" id="{179B0091-E391-4434-9400-ABEADBF56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5FFC4A6-0765-4B4D-8B87-8BD2B9862F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F80CEC7C-D6BC-4075-BDBC-4D8794E93B28}"/>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algn="ctr" defTabSz="1219170"/>
            <a:r>
              <a:rPr lang="en-US" sz="8800" kern="1500" dirty="0">
                <a:ln w="3175">
                  <a:noFill/>
                </a:ln>
                <a:gradFill>
                  <a:gsLst>
                    <a:gs pos="76000">
                      <a:srgbClr val="5D5E60"/>
                    </a:gs>
                    <a:gs pos="100000">
                      <a:srgbClr val="5D5E60">
                        <a:alpha val="70000"/>
                      </a:srgbClr>
                    </a:gs>
                  </a:gsLst>
                  <a:lin ang="10800000" scaled="1"/>
                </a:gradFill>
                <a:latin typeface="Gobold" panose="02000500000000000000" pitchFamily="2" charset="0"/>
              </a:rPr>
              <a:t>RESTORE</a:t>
            </a:r>
            <a:endParaRPr lang="en-US" sz="8800" kern="1500" dirty="0">
              <a:ln w="3175">
                <a:noFill/>
              </a:ln>
              <a:solidFill>
                <a:srgbClr val="53575C"/>
              </a:solidFill>
              <a:latin typeface="Gobold" panose="02000500000000000000" pitchFamily="2" charset="0"/>
            </a:endParaRPr>
          </a:p>
          <a:p>
            <a:pPr algn="ctr" defTabSz="1219170"/>
            <a:r>
              <a:rPr lang="en-US" sz="8800" kern="1500" dirty="0">
                <a:ln w="0"/>
                <a:gradFill flip="none" rotWithShape="1">
                  <a:gsLst>
                    <a:gs pos="76000">
                      <a:srgbClr val="314172"/>
                    </a:gs>
                    <a:gs pos="100000">
                      <a:srgbClr val="314172">
                        <a:alpha val="70000"/>
                      </a:srgbClr>
                    </a:gs>
                  </a:gsLst>
                  <a:lin ang="10800000" scaled="1"/>
                  <a:tileRect/>
                </a:gradFill>
                <a:latin typeface="Gobold" panose="02000500000000000000" pitchFamily="2" charset="0"/>
              </a:rPr>
              <a:t>OUR</a:t>
            </a:r>
            <a:endParaRPr lang="en-US" sz="8800" kern="1500" dirty="0">
              <a:ln w="0"/>
              <a:gradFill flip="none" rotWithShape="1">
                <a:gsLst>
                  <a:gs pos="76000">
                    <a:srgbClr val="FAEADD"/>
                  </a:gs>
                  <a:gs pos="100000">
                    <a:srgbClr val="FAEADD">
                      <a:alpha val="70000"/>
                    </a:srgbClr>
                  </a:gs>
                </a:gsLst>
                <a:lin ang="10800000" scaled="1"/>
                <a:tileRect/>
              </a:gradFill>
              <a:latin typeface="Gobold" panose="02000500000000000000" pitchFamily="2" charset="0"/>
            </a:endParaRPr>
          </a:p>
          <a:p>
            <a:pPr algn="ctr" defTabSz="1219170"/>
            <a:r>
              <a:rPr lang="en-US" sz="8800" kern="1500" dirty="0">
                <a:ln w="0"/>
                <a:gradFill flip="none" rotWithShape="1">
                  <a:gsLst>
                    <a:gs pos="76000">
                      <a:srgbClr val="FAEADD"/>
                    </a:gs>
                    <a:gs pos="100000">
                      <a:srgbClr val="FAEADD">
                        <a:alpha val="70000"/>
                      </a:srgbClr>
                    </a:gs>
                  </a:gsLst>
                  <a:lin ang="10800000" scaled="1"/>
                  <a:tileRect/>
                </a:gradFill>
                <a:latin typeface="Gobold" panose="02000500000000000000" pitchFamily="2" charset="0"/>
              </a:rPr>
              <a:t>FOUNDATIONS</a:t>
            </a:r>
            <a:endParaRPr lang="en-US" sz="8800" dirty="0">
              <a:ln w="0"/>
              <a:gradFill flip="none" rotWithShape="1">
                <a:gsLst>
                  <a:gs pos="76000">
                    <a:srgbClr val="FAEADD"/>
                  </a:gs>
                  <a:gs pos="100000">
                    <a:srgbClr val="FAEADD">
                      <a:alpha val="70000"/>
                    </a:srgbClr>
                  </a:gs>
                </a:gsLst>
                <a:lin ang="10800000" scaled="1"/>
                <a:tileRect/>
              </a:gradFill>
              <a:latin typeface="Trebuchet MS"/>
            </a:endParaRPr>
          </a:p>
        </p:txBody>
      </p:sp>
    </p:spTree>
    <p:extLst>
      <p:ext uri="{BB962C8B-B14F-4D97-AF65-F5344CB8AC3E}">
        <p14:creationId xmlns:p14="http://schemas.microsoft.com/office/powerpoint/2010/main" val="3211314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the O.T.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fully understand the N.T.</a:t>
            </a:r>
          </a:p>
        </p:txBody>
      </p:sp>
    </p:spTree>
    <p:extLst>
      <p:ext uri="{BB962C8B-B14F-4D97-AF65-F5344CB8AC3E}">
        <p14:creationId xmlns:p14="http://schemas.microsoft.com/office/powerpoint/2010/main" val="3721205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the O.T.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fully understand the N.T.</a:t>
            </a:r>
          </a:p>
        </p:txBody>
      </p:sp>
    </p:spTree>
    <p:extLst>
      <p:ext uri="{BB962C8B-B14F-4D97-AF65-F5344CB8AC3E}">
        <p14:creationId xmlns:p14="http://schemas.microsoft.com/office/powerpoint/2010/main" val="4213131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To fully understand the N.T.</a:t>
            </a:r>
          </a:p>
          <a:p>
            <a:pPr>
              <a:lnSpc>
                <a:spcPct val="150000"/>
              </a:lnSpc>
            </a:pPr>
            <a:r>
              <a:rPr lang="en-US" sz="4800" dirty="0">
                <a:solidFill>
                  <a:srgbClr val="314172"/>
                </a:solidFill>
                <a:latin typeface="Gobold" panose="02000500000000000000" pitchFamily="2" charset="0"/>
              </a:rPr>
              <a:t>By The Numbers:</a:t>
            </a:r>
          </a:p>
          <a:p>
            <a:pPr>
              <a:lnSpc>
                <a:spcPct val="150000"/>
              </a:lnSpc>
            </a:pPr>
            <a:r>
              <a:rPr lang="en-US" sz="4800" dirty="0">
                <a:solidFill>
                  <a:srgbClr val="314172"/>
                </a:solidFill>
                <a:latin typeface="Gobold" panose="02000500000000000000" pitchFamily="2" charset="0"/>
              </a:rPr>
              <a:t>41 References to Isaiah in Matthew</a:t>
            </a:r>
          </a:p>
          <a:p>
            <a:pPr>
              <a:lnSpc>
                <a:spcPct val="150000"/>
              </a:lnSpc>
            </a:pPr>
            <a:r>
              <a:rPr lang="en-US" sz="4800" dirty="0">
                <a:solidFill>
                  <a:srgbClr val="314172"/>
                </a:solidFill>
                <a:latin typeface="Gobold" panose="02000500000000000000" pitchFamily="2" charset="0"/>
              </a:rPr>
              <a:t>412 to Isaiah in the N.T.</a:t>
            </a:r>
          </a:p>
          <a:p>
            <a:pPr>
              <a:lnSpc>
                <a:spcPct val="150000"/>
              </a:lnSpc>
            </a:pPr>
            <a:r>
              <a:rPr lang="en-US" sz="4800" dirty="0">
                <a:solidFill>
                  <a:srgbClr val="314172"/>
                </a:solidFill>
                <a:latin typeface="Gobold" panose="02000500000000000000" pitchFamily="2" charset="0"/>
              </a:rPr>
              <a:t>2574 References of all the O.T.</a:t>
            </a:r>
          </a:p>
        </p:txBody>
      </p:sp>
    </p:spTree>
    <p:extLst>
      <p:ext uri="{BB962C8B-B14F-4D97-AF65-F5344CB8AC3E}">
        <p14:creationId xmlns:p14="http://schemas.microsoft.com/office/powerpoint/2010/main" val="30528685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the O.T.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fully understand the N.T.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learn from the past</a:t>
            </a:r>
          </a:p>
        </p:txBody>
      </p:sp>
    </p:spTree>
    <p:extLst>
      <p:ext uri="{BB962C8B-B14F-4D97-AF65-F5344CB8AC3E}">
        <p14:creationId xmlns:p14="http://schemas.microsoft.com/office/powerpoint/2010/main" val="1524167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To learn from the Past</a:t>
            </a:r>
          </a:p>
          <a:p>
            <a:endParaRPr lang="en-US" sz="6000" dirty="0">
              <a:solidFill>
                <a:schemeClr val="bg1"/>
              </a:solidFill>
              <a:latin typeface="Gobold" panose="02000500000000000000" pitchFamily="2" charset="0"/>
            </a:endParaRPr>
          </a:p>
          <a:p>
            <a:pPr>
              <a:lnSpc>
                <a:spcPct val="150000"/>
              </a:lnSpc>
            </a:pPr>
            <a:r>
              <a:rPr lang="en-US" sz="4800" dirty="0">
                <a:solidFill>
                  <a:srgbClr val="314172"/>
                </a:solidFill>
                <a:latin typeface="Gobold" panose="02000500000000000000" pitchFamily="2" charset="0"/>
              </a:rPr>
              <a:t>To Learn Patience</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Noah – Gen. 5-9</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God – 1 Pet. 3:20, Acts 13:18</a:t>
            </a:r>
          </a:p>
        </p:txBody>
      </p:sp>
    </p:spTree>
    <p:extLst>
      <p:ext uri="{BB962C8B-B14F-4D97-AF65-F5344CB8AC3E}">
        <p14:creationId xmlns:p14="http://schemas.microsoft.com/office/powerpoint/2010/main" val="3753481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To learn from the Past</a:t>
            </a:r>
          </a:p>
          <a:p>
            <a:endParaRPr lang="en-US" sz="6000" dirty="0">
              <a:solidFill>
                <a:schemeClr val="bg1"/>
              </a:solidFill>
              <a:latin typeface="Gobold" panose="02000500000000000000" pitchFamily="2" charset="0"/>
            </a:endParaRPr>
          </a:p>
          <a:p>
            <a:pPr>
              <a:lnSpc>
                <a:spcPct val="150000"/>
              </a:lnSpc>
            </a:pPr>
            <a:r>
              <a:rPr lang="en-US" sz="4800" dirty="0">
                <a:solidFill>
                  <a:srgbClr val="314172"/>
                </a:solidFill>
                <a:latin typeface="Gobold" panose="02000500000000000000" pitchFamily="2" charset="0"/>
              </a:rPr>
              <a:t>Rom. 15:4 – “written for our learning”</a:t>
            </a:r>
          </a:p>
        </p:txBody>
      </p:sp>
    </p:spTree>
    <p:extLst>
      <p:ext uri="{BB962C8B-B14F-4D97-AF65-F5344CB8AC3E}">
        <p14:creationId xmlns:p14="http://schemas.microsoft.com/office/powerpoint/2010/main" val="2418481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To learn from the Past</a:t>
            </a:r>
          </a:p>
          <a:p>
            <a:endParaRPr lang="en-US" sz="4800" dirty="0">
              <a:solidFill>
                <a:schemeClr val="bg1"/>
              </a:solidFill>
              <a:latin typeface="Gobold" panose="02000500000000000000" pitchFamily="2" charset="0"/>
            </a:endParaRPr>
          </a:p>
          <a:p>
            <a:pPr>
              <a:lnSpc>
                <a:spcPct val="150000"/>
              </a:lnSpc>
            </a:pPr>
            <a:r>
              <a:rPr lang="en-US" sz="4800" dirty="0">
                <a:solidFill>
                  <a:srgbClr val="314172"/>
                </a:solidFill>
                <a:latin typeface="Gobold" panose="02000500000000000000" pitchFamily="2" charset="0"/>
              </a:rPr>
              <a:t>To Learn Perseverance</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Job – Job 1-2, </a:t>
            </a:r>
            <a:r>
              <a:rPr lang="en-US" sz="4800" dirty="0" err="1">
                <a:solidFill>
                  <a:srgbClr val="314172"/>
                </a:solidFill>
                <a:latin typeface="Gobold" panose="02000500000000000000" pitchFamily="2" charset="0"/>
              </a:rPr>
              <a:t>Jms</a:t>
            </a:r>
            <a:r>
              <a:rPr lang="en-US" sz="4800" dirty="0">
                <a:solidFill>
                  <a:srgbClr val="314172"/>
                </a:solidFill>
                <a:latin typeface="Gobold" panose="02000500000000000000" pitchFamily="2" charset="0"/>
              </a:rPr>
              <a:t>. 5:11</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Elijah – 1 Ki. 19:10, 14, 18</a:t>
            </a:r>
          </a:p>
        </p:txBody>
      </p:sp>
    </p:spTree>
    <p:extLst>
      <p:ext uri="{BB962C8B-B14F-4D97-AF65-F5344CB8AC3E}">
        <p14:creationId xmlns:p14="http://schemas.microsoft.com/office/powerpoint/2010/main" val="2180148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the O.T.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fully understand the N.T.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learn from the past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Be Comforted</a:t>
            </a:r>
          </a:p>
        </p:txBody>
      </p:sp>
    </p:spTree>
    <p:extLst>
      <p:ext uri="{BB962C8B-B14F-4D97-AF65-F5344CB8AC3E}">
        <p14:creationId xmlns:p14="http://schemas.microsoft.com/office/powerpoint/2010/main" val="2520135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To be Comforted</a:t>
            </a:r>
          </a:p>
          <a:p>
            <a:endParaRPr lang="en-US" sz="4800" dirty="0">
              <a:solidFill>
                <a:schemeClr val="bg1"/>
              </a:solidFill>
              <a:latin typeface="Gobold" panose="02000500000000000000" pitchFamily="2" charset="0"/>
            </a:endParaRPr>
          </a:p>
          <a:p>
            <a:pPr>
              <a:lnSpc>
                <a:spcPct val="150000"/>
              </a:lnSpc>
            </a:pPr>
            <a:r>
              <a:rPr lang="en-US" sz="4800" dirty="0">
                <a:solidFill>
                  <a:srgbClr val="314172"/>
                </a:solidFill>
                <a:latin typeface="Gobold" panose="02000500000000000000" pitchFamily="2" charset="0"/>
              </a:rPr>
              <a:t>By Fulfilled Prophecies</a:t>
            </a:r>
          </a:p>
          <a:p>
            <a:pPr>
              <a:lnSpc>
                <a:spcPct val="150000"/>
              </a:lnSpc>
            </a:pPr>
            <a:r>
              <a:rPr lang="en-US" sz="4800" dirty="0">
                <a:solidFill>
                  <a:srgbClr val="314172"/>
                </a:solidFill>
                <a:latin typeface="Gobold" panose="02000500000000000000" pitchFamily="2" charset="0"/>
              </a:rPr>
              <a:t>300+ Messianic</a:t>
            </a:r>
          </a:p>
          <a:p>
            <a:pPr>
              <a:lnSpc>
                <a:spcPct val="150000"/>
              </a:lnSpc>
            </a:pPr>
            <a:r>
              <a:rPr lang="en-US" sz="4800" dirty="0">
                <a:solidFill>
                  <a:srgbClr val="314172"/>
                </a:solidFill>
                <a:latin typeface="Gobold" panose="02000500000000000000" pitchFamily="2" charset="0"/>
              </a:rPr>
              <a:t>Isa. 7:14</a:t>
            </a:r>
          </a:p>
        </p:txBody>
      </p:sp>
    </p:spTree>
    <p:extLst>
      <p:ext uri="{BB962C8B-B14F-4D97-AF65-F5344CB8AC3E}">
        <p14:creationId xmlns:p14="http://schemas.microsoft.com/office/powerpoint/2010/main" val="137627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595C9EA-3BEB-4770-8FD2-2D11A024680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We Shall Assemble</a:t>
            </a:r>
            <a:endParaRPr lang="en-US">
              <a:ea typeface="+mj-ea"/>
            </a:endParaRPr>
          </a:p>
        </p:txBody>
      </p:sp>
      <p:pic>
        <p:nvPicPr>
          <p:cNvPr id="4098" name="Picture 3" descr="We Shall Assemble-pp">
            <a:extLst>
              <a:ext uri="{FF2B5EF4-FFF2-40B4-BE49-F238E27FC236}">
                <a16:creationId xmlns:a16="http://schemas.microsoft.com/office/drawing/2014/main" id="{C7B2E400-344E-443C-ADEE-B04D0508C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6A6A5608-F95F-4AD9-9FAD-A3EA359BA1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41E4FAEB-112C-42BF-B558-8D3EC09E2F17}"/>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To be Comforted</a:t>
            </a:r>
            <a:endParaRPr lang="en-US" sz="4800" dirty="0">
              <a:solidFill>
                <a:schemeClr val="bg1"/>
              </a:solidFill>
              <a:latin typeface="Gobold" panose="02000500000000000000" pitchFamily="2" charset="0"/>
            </a:endParaRPr>
          </a:p>
          <a:p>
            <a:pPr>
              <a:lnSpc>
                <a:spcPct val="150000"/>
              </a:lnSpc>
            </a:pPr>
            <a:r>
              <a:rPr lang="en-US" sz="4800" dirty="0">
                <a:solidFill>
                  <a:srgbClr val="314172"/>
                </a:solidFill>
                <a:latin typeface="Gobold" panose="02000500000000000000" pitchFamily="2" charset="0"/>
              </a:rPr>
              <a:t>By Fulfilled Prophecies</a:t>
            </a:r>
          </a:p>
          <a:p>
            <a:pPr>
              <a:lnSpc>
                <a:spcPct val="150000"/>
              </a:lnSpc>
            </a:pPr>
            <a:r>
              <a:rPr lang="en-US" sz="4800" dirty="0">
                <a:solidFill>
                  <a:srgbClr val="314172"/>
                </a:solidFill>
                <a:latin typeface="Gobold" panose="02000500000000000000" pitchFamily="2" charset="0"/>
              </a:rPr>
              <a:t>Odds of just 8?</a:t>
            </a:r>
          </a:p>
          <a:p>
            <a:pPr>
              <a:lnSpc>
                <a:spcPct val="150000"/>
              </a:lnSpc>
            </a:pPr>
            <a:r>
              <a:rPr lang="en-US" sz="4800" dirty="0">
                <a:solidFill>
                  <a:srgbClr val="314172"/>
                </a:solidFill>
                <a:latin typeface="Gobold" panose="02000500000000000000" pitchFamily="2" charset="0"/>
              </a:rPr>
              <a:t>1 in 10</a:t>
            </a:r>
            <a:r>
              <a:rPr lang="en-US" sz="4800" baseline="30000" dirty="0">
                <a:solidFill>
                  <a:srgbClr val="314172"/>
                </a:solidFill>
                <a:latin typeface="Gobold" panose="02000500000000000000" pitchFamily="2" charset="0"/>
              </a:rPr>
              <a:t>17</a:t>
            </a:r>
            <a:r>
              <a:rPr lang="en-US" sz="4800" dirty="0">
                <a:solidFill>
                  <a:srgbClr val="314172"/>
                </a:solidFill>
                <a:latin typeface="Gobold" panose="02000500000000000000" pitchFamily="2" charset="0"/>
              </a:rPr>
              <a:t> or</a:t>
            </a:r>
          </a:p>
          <a:p>
            <a:pPr>
              <a:lnSpc>
                <a:spcPct val="150000"/>
              </a:lnSpc>
            </a:pPr>
            <a:r>
              <a:rPr lang="en-US" sz="4800" dirty="0">
                <a:solidFill>
                  <a:srgbClr val="314172"/>
                </a:solidFill>
                <a:latin typeface="Gobold" panose="02000500000000000000" pitchFamily="2" charset="0"/>
              </a:rPr>
              <a:t>1,000,000,000,000,000,000</a:t>
            </a:r>
          </a:p>
        </p:txBody>
      </p:sp>
    </p:spTree>
    <p:extLst>
      <p:ext uri="{BB962C8B-B14F-4D97-AF65-F5344CB8AC3E}">
        <p14:creationId xmlns:p14="http://schemas.microsoft.com/office/powerpoint/2010/main" val="1096758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To be Comforted</a:t>
            </a:r>
            <a:endParaRPr lang="en-US" sz="4800" dirty="0">
              <a:solidFill>
                <a:schemeClr val="bg1"/>
              </a:solidFill>
              <a:latin typeface="Gobold" panose="02000500000000000000" pitchFamily="2" charset="0"/>
            </a:endParaRPr>
          </a:p>
          <a:p>
            <a:pPr>
              <a:lnSpc>
                <a:spcPct val="150000"/>
              </a:lnSpc>
            </a:pPr>
            <a:endParaRPr lang="en-US" sz="4800" dirty="0">
              <a:solidFill>
                <a:srgbClr val="314172"/>
              </a:solidFill>
              <a:latin typeface="Gobold" panose="02000500000000000000" pitchFamily="2" charset="0"/>
            </a:endParaRPr>
          </a:p>
          <a:p>
            <a:pPr>
              <a:lnSpc>
                <a:spcPct val="150000"/>
              </a:lnSpc>
            </a:pPr>
            <a:r>
              <a:rPr lang="en-US" sz="4800" dirty="0">
                <a:solidFill>
                  <a:srgbClr val="314172"/>
                </a:solidFill>
                <a:latin typeface="Gobold" panose="02000500000000000000" pitchFamily="2" charset="0"/>
              </a:rPr>
              <a:t>By Future Hope</a:t>
            </a:r>
          </a:p>
          <a:p>
            <a:pPr>
              <a:lnSpc>
                <a:spcPct val="150000"/>
              </a:lnSpc>
            </a:pPr>
            <a:r>
              <a:rPr lang="en-US" sz="4800" dirty="0">
                <a:solidFill>
                  <a:srgbClr val="314172"/>
                </a:solidFill>
                <a:latin typeface="Gobold" panose="02000500000000000000" pitchFamily="2" charset="0"/>
              </a:rPr>
              <a:t>Acts 1:11</a:t>
            </a:r>
          </a:p>
          <a:p>
            <a:pPr>
              <a:lnSpc>
                <a:spcPct val="150000"/>
              </a:lnSpc>
            </a:pPr>
            <a:r>
              <a:rPr lang="en-US" sz="4800" dirty="0">
                <a:solidFill>
                  <a:srgbClr val="314172"/>
                </a:solidFill>
                <a:latin typeface="Gobold" panose="02000500000000000000" pitchFamily="2" charset="0"/>
              </a:rPr>
              <a:t>1 Thess. 4:16-18</a:t>
            </a:r>
          </a:p>
        </p:txBody>
      </p:sp>
    </p:spTree>
    <p:extLst>
      <p:ext uri="{BB962C8B-B14F-4D97-AF65-F5344CB8AC3E}">
        <p14:creationId xmlns:p14="http://schemas.microsoft.com/office/powerpoint/2010/main" val="173286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the O.T.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fully understand the N.T.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learn from the past</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To Be Comforted</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It is inspired by God</a:t>
            </a:r>
            <a:endParaRPr lang="en-US" sz="5400" dirty="0">
              <a:solidFill>
                <a:srgbClr val="314172"/>
              </a:solidFill>
              <a:latin typeface="Gobold" panose="02000500000000000000" pitchFamily="2" charset="0"/>
            </a:endParaRPr>
          </a:p>
        </p:txBody>
      </p:sp>
    </p:spTree>
    <p:extLst>
      <p:ext uri="{BB962C8B-B14F-4D97-AF65-F5344CB8AC3E}">
        <p14:creationId xmlns:p14="http://schemas.microsoft.com/office/powerpoint/2010/main" val="3057008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It is inspired by God</a:t>
            </a:r>
            <a:endParaRPr lang="en-US" sz="4800" dirty="0">
              <a:solidFill>
                <a:schemeClr val="bg1"/>
              </a:solidFill>
              <a:latin typeface="Gobold" panose="02000500000000000000" pitchFamily="2" charset="0"/>
            </a:endParaRPr>
          </a:p>
          <a:p>
            <a:endParaRPr lang="en-US" sz="4800" dirty="0">
              <a:solidFill>
                <a:srgbClr val="314172"/>
              </a:solidFill>
              <a:latin typeface="Gobold" panose="02000500000000000000" pitchFamily="2" charset="0"/>
            </a:endParaRPr>
          </a:p>
          <a:p>
            <a:pPr>
              <a:lnSpc>
                <a:spcPct val="150000"/>
              </a:lnSpc>
            </a:pPr>
            <a:r>
              <a:rPr lang="en-US" sz="4800" dirty="0">
                <a:solidFill>
                  <a:srgbClr val="314172"/>
                </a:solidFill>
                <a:latin typeface="Gobold" panose="02000500000000000000" pitchFamily="2" charset="0"/>
              </a:rPr>
              <a:t>2 Tim. 3:16-17</a:t>
            </a:r>
          </a:p>
        </p:txBody>
      </p:sp>
    </p:spTree>
    <p:extLst>
      <p:ext uri="{BB962C8B-B14F-4D97-AF65-F5344CB8AC3E}">
        <p14:creationId xmlns:p14="http://schemas.microsoft.com/office/powerpoint/2010/main" val="3828676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It is inspired by God</a:t>
            </a:r>
            <a:endParaRPr lang="en-US" sz="4800" dirty="0">
              <a:solidFill>
                <a:schemeClr val="bg1"/>
              </a:solidFill>
              <a:latin typeface="Gobold" panose="02000500000000000000" pitchFamily="2" charset="0"/>
            </a:endParaRPr>
          </a:p>
          <a:p>
            <a:endParaRPr lang="en-US" sz="4800" dirty="0">
              <a:solidFill>
                <a:srgbClr val="314172"/>
              </a:solidFill>
              <a:latin typeface="Gobold" panose="02000500000000000000" pitchFamily="2" charset="0"/>
            </a:endParaRPr>
          </a:p>
          <a:p>
            <a:pPr>
              <a:lnSpc>
                <a:spcPct val="150000"/>
              </a:lnSpc>
            </a:pPr>
            <a:r>
              <a:rPr lang="en-US" sz="4800" dirty="0">
                <a:solidFill>
                  <a:srgbClr val="314172"/>
                </a:solidFill>
                <a:latin typeface="Gobold" panose="02000500000000000000" pitchFamily="2" charset="0"/>
              </a:rPr>
              <a:t>2 Tim. 3:16-17</a:t>
            </a:r>
          </a:p>
          <a:p>
            <a:pPr>
              <a:lnSpc>
                <a:spcPct val="150000"/>
              </a:lnSpc>
            </a:pPr>
            <a:r>
              <a:rPr lang="en-US" sz="4800" dirty="0">
                <a:solidFill>
                  <a:srgbClr val="314172"/>
                </a:solidFill>
                <a:latin typeface="Gobold" panose="02000500000000000000" pitchFamily="2" charset="0"/>
              </a:rPr>
              <a:t>“Scripture” always refers to O.T.</a:t>
            </a:r>
          </a:p>
          <a:p>
            <a:pPr>
              <a:lnSpc>
                <a:spcPct val="150000"/>
              </a:lnSpc>
            </a:pPr>
            <a:r>
              <a:rPr lang="en-US" sz="4800" dirty="0">
                <a:solidFill>
                  <a:srgbClr val="314172"/>
                </a:solidFill>
                <a:latin typeface="Gobold" panose="02000500000000000000" pitchFamily="2" charset="0"/>
              </a:rPr>
              <a:t>when used by Paul</a:t>
            </a:r>
          </a:p>
        </p:txBody>
      </p:sp>
    </p:spTree>
    <p:extLst>
      <p:ext uri="{BB962C8B-B14F-4D97-AF65-F5344CB8AC3E}">
        <p14:creationId xmlns:p14="http://schemas.microsoft.com/office/powerpoint/2010/main" val="3549353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Genesis</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References to Genesis</a:t>
            </a:r>
          </a:p>
        </p:txBody>
      </p:sp>
    </p:spTree>
    <p:extLst>
      <p:ext uri="{BB962C8B-B14F-4D97-AF65-F5344CB8AC3E}">
        <p14:creationId xmlns:p14="http://schemas.microsoft.com/office/powerpoint/2010/main" val="1046961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references to genesis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By The Numbers: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228 Total References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10 Direct Quotes in 7 Books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Mk. 10:7-8 (Gen. 2:24)</a:t>
            </a:r>
          </a:p>
        </p:txBody>
      </p:sp>
    </p:spTree>
    <p:extLst>
      <p:ext uri="{BB962C8B-B14F-4D97-AF65-F5344CB8AC3E}">
        <p14:creationId xmlns:p14="http://schemas.microsoft.com/office/powerpoint/2010/main" val="10195602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Genesis</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References to Genesis</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Existence of Adam &amp; Eve</a:t>
            </a:r>
          </a:p>
        </p:txBody>
      </p:sp>
    </p:spTree>
    <p:extLst>
      <p:ext uri="{BB962C8B-B14F-4D97-AF65-F5344CB8AC3E}">
        <p14:creationId xmlns:p14="http://schemas.microsoft.com/office/powerpoint/2010/main" val="2012069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existence of Adam &amp; Eve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Creation vs. Evolutionary Theory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Adam </a:t>
            </a: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 7 times in 5 books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sym typeface="Wingdings" panose="05000000000000000000" pitchFamily="2" charset="2"/>
              </a:rPr>
              <a:t>Eve  2 times in 2 books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Lk. 3:38</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27572486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existence of Adam &amp; Eve</a:t>
            </a:r>
          </a:p>
          <a:p>
            <a:pPr marL="0" marR="0" lvl="0" indent="0" algn="ctr" defTabSz="914400" rtl="0" eaLnBrk="1" fontAlgn="auto" latinLnBrk="0" hangingPunct="1">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Adam as Type of Jesus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Rom. 5:14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1 Cor. 15:22</a:t>
            </a:r>
          </a:p>
        </p:txBody>
      </p:sp>
    </p:spTree>
    <p:extLst>
      <p:ext uri="{BB962C8B-B14F-4D97-AF65-F5344CB8AC3E}">
        <p14:creationId xmlns:p14="http://schemas.microsoft.com/office/powerpoint/2010/main" val="2513865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69E82E96-A395-4EBE-9B1B-C20CE05698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We Shall Assemble</a:t>
            </a:r>
            <a:endParaRPr lang="en-US">
              <a:ea typeface="+mj-ea"/>
            </a:endParaRPr>
          </a:p>
        </p:txBody>
      </p:sp>
      <p:pic>
        <p:nvPicPr>
          <p:cNvPr id="5122" name="Picture 3" descr="We Shall Assemble-pp">
            <a:extLst>
              <a:ext uri="{FF2B5EF4-FFF2-40B4-BE49-F238E27FC236}">
                <a16:creationId xmlns:a16="http://schemas.microsoft.com/office/drawing/2014/main" id="{6BBA0BC4-662C-4DC3-ADDD-1C594D30E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E0364DEA-E25C-4A69-B299-09FB0775D1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718</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E9E47A1C-AF13-4CC1-AEAB-524FD8A9FE75}"/>
              </a:ext>
            </a:extLst>
          </p:cNvPr>
          <p:cNvSpPr txBox="1">
            <a:spLocks noChangeArrowheads="1"/>
          </p:cNvSpPr>
          <p:nvPr/>
        </p:nvSpPr>
        <p:spPr bwMode="auto">
          <a:xfrm>
            <a:off x="101601" y="76201"/>
            <a:ext cx="349127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We Shall Assemble</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Genesis</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References to Genesis</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Existence of Adam &amp; Eve</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Importance of Abraham</a:t>
            </a:r>
          </a:p>
        </p:txBody>
      </p:sp>
    </p:spTree>
    <p:extLst>
      <p:ext uri="{BB962C8B-B14F-4D97-AF65-F5344CB8AC3E}">
        <p14:creationId xmlns:p14="http://schemas.microsoft.com/office/powerpoint/2010/main" val="4049970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a:t>
            </a:r>
            <a:r>
              <a:rPr lang="en-US" sz="6000" dirty="0">
                <a:solidFill>
                  <a:srgbClr val="FFFFFF"/>
                </a:solidFill>
                <a:latin typeface="Gobold" panose="02000500000000000000" pitchFamily="2" charset="0"/>
              </a:rPr>
              <a:t>importance of Abraham</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Mentioned 75 times in 11 books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Matt. 1:1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Acts </a:t>
            </a:r>
            <a:r>
              <a:rPr lang="en-US" sz="4800" dirty="0">
                <a:solidFill>
                  <a:srgbClr val="314172"/>
                </a:solidFill>
                <a:latin typeface="Gobold" panose="02000500000000000000" pitchFamily="2" charset="0"/>
              </a:rPr>
              <a:t>3:25, Gal. 3:8 (Gen. 12:3)</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406358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a:t>
            </a:r>
            <a:r>
              <a:rPr lang="en-US" sz="6000" dirty="0">
                <a:solidFill>
                  <a:srgbClr val="FFFFFF"/>
                </a:solidFill>
                <a:latin typeface="Gobold" panose="02000500000000000000" pitchFamily="2" charset="0"/>
              </a:rPr>
              <a:t>importance of Abraham</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Parallels of Isaac &amp; Jesus</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Only son</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srgbClr val="314172"/>
                </a:solidFill>
                <a:latin typeface="Gobold" panose="02000500000000000000" pitchFamily="2" charset="0"/>
              </a:rPr>
              <a:t>Sent To</a:t>
            </a: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 Be Sacrificed</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lang="en-US" sz="4800" dirty="0">
                <a:solidFill>
                  <a:srgbClr val="314172"/>
                </a:solidFill>
                <a:latin typeface="Gobold" panose="02000500000000000000" pitchFamily="2" charset="0"/>
              </a:rPr>
              <a:t>Came back Alive</a:t>
            </a: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33884739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6000" dirty="0">
                <a:solidFill>
                  <a:schemeClr val="bg1"/>
                </a:solidFill>
                <a:latin typeface="Gobold" panose="02000500000000000000" pitchFamily="2" charset="0"/>
              </a:rPr>
              <a:t>4 Reasons To Study Genesis</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References to Genesis</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Existence of Adam &amp; Eve</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Importance of Abraham</a:t>
            </a:r>
          </a:p>
          <a:p>
            <a:pPr marL="914400" indent="-914400" algn="l">
              <a:lnSpc>
                <a:spcPct val="150000"/>
              </a:lnSpc>
              <a:buFont typeface="+mj-lt"/>
              <a:buAutoNum type="arabicPeriod"/>
            </a:pPr>
            <a:r>
              <a:rPr lang="en-US" sz="4800" dirty="0">
                <a:solidFill>
                  <a:srgbClr val="314172"/>
                </a:solidFill>
                <a:latin typeface="Gobold" panose="02000500000000000000" pitchFamily="2" charset="0"/>
              </a:rPr>
              <a:t>The Relevance of Melchizedek</a:t>
            </a:r>
          </a:p>
        </p:txBody>
      </p:sp>
    </p:spTree>
    <p:extLst>
      <p:ext uri="{BB962C8B-B14F-4D97-AF65-F5344CB8AC3E}">
        <p14:creationId xmlns:p14="http://schemas.microsoft.com/office/powerpoint/2010/main" val="11335500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1134"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The </a:t>
            </a:r>
            <a:r>
              <a:rPr lang="en-US" sz="6000" dirty="0">
                <a:solidFill>
                  <a:srgbClr val="FFFFFF"/>
                </a:solidFill>
                <a:latin typeface="Gobold" panose="02000500000000000000" pitchFamily="2" charset="0"/>
              </a:rPr>
              <a:t>relevance of Melchizedek</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spcBef>
                <a:spcPts val="0"/>
              </a:spcBef>
              <a:spcAft>
                <a:spcPts val="0"/>
              </a:spcAft>
              <a:buClrTx/>
              <a:buSzTx/>
              <a:buFontTx/>
              <a:buNone/>
              <a:tabLst/>
              <a:defRPr/>
            </a:pPr>
            <a:endPar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Only mentioned twice in O.T.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Gen. 14 &amp; Psa. 110</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Heb. 5:5-6, 7:22-25</a:t>
            </a:r>
          </a:p>
        </p:txBody>
      </p:sp>
    </p:spTree>
    <p:extLst>
      <p:ext uri="{BB962C8B-B14F-4D97-AF65-F5344CB8AC3E}">
        <p14:creationId xmlns:p14="http://schemas.microsoft.com/office/powerpoint/2010/main" val="19205655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674673"/>
            <a:ext cx="7968792" cy="3508653"/>
          </a:xfrm>
          <a:prstGeom prst="rect">
            <a:avLst/>
          </a:prstGeom>
          <a:noFill/>
        </p:spPr>
        <p:txBody>
          <a:bodyPr wrap="square" lIns="121920" tIns="60960" rIns="121920" bIns="60960">
            <a:spAutoFit/>
          </a:bodyPr>
          <a:lstStyle/>
          <a:p>
            <a:pPr algn="ctr" defTabSz="1219170">
              <a:lnSpc>
                <a:spcPct val="150000"/>
              </a:lnSpc>
            </a:pPr>
            <a:r>
              <a:rPr lang="en-US" sz="8800" kern="1500" dirty="0">
                <a:ln w="3175">
                  <a:noFill/>
                </a:ln>
                <a:solidFill>
                  <a:srgbClr val="5D5E60"/>
                </a:solidFill>
                <a:latin typeface="Gobold" panose="02000500000000000000" pitchFamily="2" charset="0"/>
              </a:rPr>
              <a:t>RESTORE </a:t>
            </a:r>
            <a:r>
              <a:rPr lang="en-US" sz="8800" kern="1500" dirty="0">
                <a:ln w="0"/>
                <a:solidFill>
                  <a:srgbClr val="5D5E60"/>
                </a:solidFill>
                <a:latin typeface="Gobold" panose="02000500000000000000" pitchFamily="2" charset="0"/>
              </a:rPr>
              <a:t>OUR</a:t>
            </a:r>
          </a:p>
          <a:p>
            <a:pPr algn="ctr" defTabSz="1219170"/>
            <a:r>
              <a:rPr lang="en-US" sz="8800" u="sng" kern="1500" dirty="0">
                <a:ln w="0"/>
                <a:solidFill>
                  <a:srgbClr val="314172"/>
                </a:solidFill>
                <a:latin typeface="Gobold" panose="02000500000000000000" pitchFamily="2" charset="0"/>
              </a:rPr>
              <a:t>FOUNDATIONS</a:t>
            </a:r>
            <a:endParaRPr lang="en-US" sz="8800" u="sng" dirty="0">
              <a:ln w="0"/>
              <a:solidFill>
                <a:srgbClr val="314172"/>
              </a:solidFill>
              <a:latin typeface="Trebuchet M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631596"/>
            <a:ext cx="4106522" cy="2339102"/>
          </a:xfrm>
          <a:prstGeom prst="rect">
            <a:avLst/>
          </a:prstGeom>
          <a:noFill/>
        </p:spPr>
        <p:txBody>
          <a:bodyPr wrap="square" lIns="121920" tIns="60960" rIns="121920" bIns="60960">
            <a:spAutoFit/>
          </a:bodyPr>
          <a:lstStyle/>
          <a:p>
            <a:pPr algn="ctr" defTabSz="1219170"/>
            <a:r>
              <a:rPr lang="en-US" sz="4800" kern="1500" dirty="0">
                <a:ln w="3175">
                  <a:noFill/>
                </a:ln>
                <a:gradFill>
                  <a:gsLst>
                    <a:gs pos="76000">
                      <a:srgbClr val="5D5E60"/>
                    </a:gs>
                    <a:gs pos="100000">
                      <a:srgbClr val="5D5E60">
                        <a:alpha val="70000"/>
                      </a:srgbClr>
                    </a:gs>
                  </a:gsLst>
                  <a:lin ang="10800000" scaled="1"/>
                </a:gradFill>
                <a:latin typeface="Gobold" panose="02000500000000000000" pitchFamily="2" charset="0"/>
              </a:rPr>
              <a:t>RESTORE</a:t>
            </a:r>
            <a:br>
              <a:rPr lang="en-US" sz="4800" kern="1500" dirty="0">
                <a:ln w="3175">
                  <a:noFill/>
                </a:ln>
                <a:solidFill>
                  <a:srgbClr val="53575C"/>
                </a:solidFill>
                <a:latin typeface="Gobold" panose="02000500000000000000" pitchFamily="2" charset="0"/>
              </a:rPr>
            </a:br>
            <a:r>
              <a:rPr lang="en-US" sz="4800" kern="1500" dirty="0">
                <a:ln w="0"/>
                <a:gradFill flip="none" rotWithShape="1">
                  <a:gsLst>
                    <a:gs pos="76000">
                      <a:srgbClr val="314172"/>
                    </a:gs>
                    <a:gs pos="100000">
                      <a:srgbClr val="314172">
                        <a:alpha val="70000"/>
                      </a:srgbClr>
                    </a:gs>
                  </a:gsLst>
                  <a:lin ang="10800000" scaled="1"/>
                  <a:tileRect/>
                </a:gradFill>
                <a:latin typeface="Gobold" panose="02000500000000000000" pitchFamily="2" charset="0"/>
              </a:rPr>
              <a:t>REBUILD</a:t>
            </a:r>
            <a:br>
              <a:rPr lang="en-US" sz="4800" kern="1500" dirty="0">
                <a:ln w="0"/>
                <a:gradFill flip="none" rotWithShape="1">
                  <a:gsLst>
                    <a:gs pos="76000">
                      <a:srgbClr val="FAEADD"/>
                    </a:gs>
                    <a:gs pos="100000">
                      <a:srgbClr val="FAEADD">
                        <a:alpha val="70000"/>
                      </a:srgbClr>
                    </a:gs>
                  </a:gsLst>
                  <a:lin ang="10800000" scaled="1"/>
                  <a:tileRect/>
                </a:gradFill>
                <a:latin typeface="Gobold" panose="02000500000000000000" pitchFamily="2" charset="0"/>
              </a:rPr>
            </a:br>
            <a:r>
              <a:rPr lang="en-US" sz="4800" kern="1500" dirty="0">
                <a:ln w="0"/>
                <a:gradFill flip="none" rotWithShape="1">
                  <a:gsLst>
                    <a:gs pos="76000">
                      <a:srgbClr val="FAEADD"/>
                    </a:gs>
                    <a:gs pos="100000">
                      <a:srgbClr val="FAEADD">
                        <a:alpha val="70000"/>
                      </a:srgbClr>
                    </a:gs>
                  </a:gsLst>
                  <a:lin ang="10800000" scaled="1"/>
                  <a:tileRect/>
                </a:gradFill>
                <a:latin typeface="Gobold" panose="02000500000000000000" pitchFamily="2" charset="0"/>
              </a:rPr>
              <a:t>RENEW</a:t>
            </a:r>
            <a:endParaRPr lang="en-US" sz="4800" dirty="0">
              <a:ln w="0"/>
              <a:gradFill flip="none" rotWithShape="1">
                <a:gsLst>
                  <a:gs pos="76000">
                    <a:srgbClr val="FAEADD"/>
                  </a:gs>
                  <a:gs pos="100000">
                    <a:srgbClr val="FAEADD">
                      <a:alpha val="70000"/>
                    </a:srgbClr>
                  </a:gs>
                </a:gsLst>
                <a:lin ang="10800000" scaled="1"/>
                <a:tileRect/>
              </a:gradFill>
              <a:latin typeface="Trebuchet MS"/>
            </a:endParaRPr>
          </a:p>
        </p:txBody>
      </p:sp>
    </p:spTree>
    <p:extLst>
      <p:ext uri="{BB962C8B-B14F-4D97-AF65-F5344CB8AC3E}">
        <p14:creationId xmlns:p14="http://schemas.microsoft.com/office/powerpoint/2010/main" val="1405483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I Believe In Jesus</a:t>
            </a:r>
          </a:p>
          <a:p>
            <a:pPr>
              <a:lnSpc>
                <a:spcPct val="150000"/>
              </a:lnSpc>
            </a:pPr>
            <a:r>
              <a:rPr lang="en-US" sz="5400" dirty="0">
                <a:latin typeface="Gobold" panose="02000500000000000000" pitchFamily="2" charset="0"/>
              </a:rPr>
              <a:t>#356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F2A4D04-4A8B-4407-ACC3-09E9944AEB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Believe in Jesus</a:t>
            </a:r>
            <a:endParaRPr lang="en-US">
              <a:ea typeface="+mj-ea"/>
            </a:endParaRPr>
          </a:p>
        </p:txBody>
      </p:sp>
      <p:pic>
        <p:nvPicPr>
          <p:cNvPr id="2" name="Picture 29" descr="I Believe In Jesus-pp">
            <a:extLst>
              <a:ext uri="{FF2B5EF4-FFF2-40B4-BE49-F238E27FC236}">
                <a16:creationId xmlns:a16="http://schemas.microsoft.com/office/drawing/2014/main" id="{80EEDEC5-E3C1-4E79-B00E-2E4F3A54B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Text Box 30">
            <a:extLst>
              <a:ext uri="{FF2B5EF4-FFF2-40B4-BE49-F238E27FC236}">
                <a16:creationId xmlns:a16="http://schemas.microsoft.com/office/drawing/2014/main" id="{D1D598D6-CC08-4F94-A7AC-7176CB68BDE1}"/>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2079" name="Text Box 31">
            <a:extLst>
              <a:ext uri="{FF2B5EF4-FFF2-40B4-BE49-F238E27FC236}">
                <a16:creationId xmlns:a16="http://schemas.microsoft.com/office/drawing/2014/main" id="{49E691F2-921D-47F8-9E71-64857C0370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1238F08-2686-467E-ADD0-C7872643A9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Believe in Jesus</a:t>
            </a:r>
            <a:endParaRPr lang="en-US">
              <a:ea typeface="+mj-ea"/>
            </a:endParaRPr>
          </a:p>
        </p:txBody>
      </p:sp>
      <p:pic>
        <p:nvPicPr>
          <p:cNvPr id="3074" name="Picture 3" descr="I Believe In Jesus-pp">
            <a:extLst>
              <a:ext uri="{FF2B5EF4-FFF2-40B4-BE49-F238E27FC236}">
                <a16:creationId xmlns:a16="http://schemas.microsoft.com/office/drawing/2014/main" id="{886473B2-B939-47BA-80B2-243018155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78EC970D-96D4-4C1C-A593-DDE0FF4BF5A7}"/>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49622ED8-4E9E-488F-A667-AEE378E3C5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B878F778-59BB-45F3-ADE5-80D126FA4C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Believe in Jesus</a:t>
            </a:r>
            <a:endParaRPr lang="en-US">
              <a:ea typeface="+mj-ea"/>
            </a:endParaRPr>
          </a:p>
        </p:txBody>
      </p:sp>
      <p:pic>
        <p:nvPicPr>
          <p:cNvPr id="4098" name="Picture 3" descr="I Believe In Jesus-pp">
            <a:extLst>
              <a:ext uri="{FF2B5EF4-FFF2-40B4-BE49-F238E27FC236}">
                <a16:creationId xmlns:a16="http://schemas.microsoft.com/office/drawing/2014/main" id="{8F574FE1-A801-4AEA-AC81-E4A79105A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175D2C24-E83D-4ED4-9E7E-A700A045A1FE}"/>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66B22C0D-05A4-463D-8246-8A3F1A69FF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5E70871F-CF90-45C9-9EA1-3D4D759EC3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Believe in Jesus</a:t>
            </a:r>
            <a:endParaRPr lang="en-US">
              <a:ea typeface="+mj-ea"/>
            </a:endParaRPr>
          </a:p>
        </p:txBody>
      </p:sp>
      <p:pic>
        <p:nvPicPr>
          <p:cNvPr id="5122" name="Picture 3" descr="I Believe In Jesus-pp">
            <a:extLst>
              <a:ext uri="{FF2B5EF4-FFF2-40B4-BE49-F238E27FC236}">
                <a16:creationId xmlns:a16="http://schemas.microsoft.com/office/drawing/2014/main" id="{4B018F1A-8CE6-42E8-8844-53EB60A76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028E2343-2724-4990-AD45-FC9C40913550}"/>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23909" name="Text Box 5">
            <a:extLst>
              <a:ext uri="{FF2B5EF4-FFF2-40B4-BE49-F238E27FC236}">
                <a16:creationId xmlns:a16="http://schemas.microsoft.com/office/drawing/2014/main" id="{24DC25B2-41B8-4AE7-BCB6-3408CE0B9B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FA6145F-54D3-439F-BB20-DE4CBBDBAD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Believe in Jesus</a:t>
            </a:r>
            <a:endParaRPr lang="en-US">
              <a:ea typeface="+mj-ea"/>
            </a:endParaRPr>
          </a:p>
        </p:txBody>
      </p:sp>
      <p:pic>
        <p:nvPicPr>
          <p:cNvPr id="6146" name="Picture 3" descr="I Believe In Jesus-pp">
            <a:extLst>
              <a:ext uri="{FF2B5EF4-FFF2-40B4-BE49-F238E27FC236}">
                <a16:creationId xmlns:a16="http://schemas.microsoft.com/office/drawing/2014/main" id="{7CAE6A54-6F38-4F01-BFF1-7BCE046BB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97AD3BA9-08F6-4686-9BAC-92115F69DD08}"/>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2B9CDC5B-8B50-4551-897A-0E78E47EE4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2896DC34-2824-4136-8528-57D6824F7E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Believe in Jesus</a:t>
            </a:r>
            <a:endParaRPr lang="en-US">
              <a:ea typeface="+mj-ea"/>
            </a:endParaRPr>
          </a:p>
        </p:txBody>
      </p:sp>
      <p:pic>
        <p:nvPicPr>
          <p:cNvPr id="7170" name="Picture 3" descr="I Believe In Jesus-pp">
            <a:extLst>
              <a:ext uri="{FF2B5EF4-FFF2-40B4-BE49-F238E27FC236}">
                <a16:creationId xmlns:a16="http://schemas.microsoft.com/office/drawing/2014/main" id="{1F951F57-F7AC-4068-B082-EFFD43C39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2774FF87-EE2C-44A7-ACFE-D910F0F0C5BF}"/>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0635140F-8198-459B-AF15-FF7FFC3938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84AAC810-2865-4DC7-8BFB-219783AF59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Believe in Jesus</a:t>
            </a:r>
            <a:endParaRPr lang="en-US">
              <a:ea typeface="+mj-ea"/>
            </a:endParaRPr>
          </a:p>
        </p:txBody>
      </p:sp>
      <p:pic>
        <p:nvPicPr>
          <p:cNvPr id="8194" name="Picture 3" descr="I Believe In Jesus-pp">
            <a:extLst>
              <a:ext uri="{FF2B5EF4-FFF2-40B4-BE49-F238E27FC236}">
                <a16:creationId xmlns:a16="http://schemas.microsoft.com/office/drawing/2014/main" id="{947FD68E-E420-42B6-9169-DD9A807F3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4CF75BB6-67EE-4E38-A218-C92D82CD29E7}"/>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6C81459B-35CB-4C82-B5C6-A6D540F4FF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32EB14B-132C-4D25-9D51-CCD056967A6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Believe in Jesus</a:t>
            </a:r>
            <a:endParaRPr lang="en-US">
              <a:ea typeface="+mj-ea"/>
            </a:endParaRPr>
          </a:p>
        </p:txBody>
      </p:sp>
      <p:pic>
        <p:nvPicPr>
          <p:cNvPr id="9218" name="Picture 3" descr="I Believe In Jesus-pp">
            <a:extLst>
              <a:ext uri="{FF2B5EF4-FFF2-40B4-BE49-F238E27FC236}">
                <a16:creationId xmlns:a16="http://schemas.microsoft.com/office/drawing/2014/main" id="{E4987F88-64D2-47EA-9C94-E0893B01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B3671D16-9F20-44FB-A594-FC1C4779A9CC}"/>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FCFC96ED-C221-4D02-B686-6B05E87139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53478E77-0F74-43A5-9D69-9D50240FA5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Believe in Jesus</a:t>
            </a:r>
            <a:endParaRPr lang="en-US">
              <a:ea typeface="+mj-ea"/>
            </a:endParaRPr>
          </a:p>
        </p:txBody>
      </p:sp>
      <p:pic>
        <p:nvPicPr>
          <p:cNvPr id="10242" name="Picture 3" descr="I Believe In Jesus-pp">
            <a:extLst>
              <a:ext uri="{FF2B5EF4-FFF2-40B4-BE49-F238E27FC236}">
                <a16:creationId xmlns:a16="http://schemas.microsoft.com/office/drawing/2014/main" id="{BED024BB-760B-4CC3-BF58-9A14D9943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DC4A64BA-0F43-4625-97E0-3E9D50B74CBC}"/>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2C636EF9-C916-47C3-A7B1-473135DDAA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ECE6C10-7827-494F-AF10-3B986D2CD7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Believe in Jesus</a:t>
            </a:r>
            <a:endParaRPr lang="en-US">
              <a:ea typeface="+mj-ea"/>
            </a:endParaRPr>
          </a:p>
        </p:txBody>
      </p:sp>
      <p:pic>
        <p:nvPicPr>
          <p:cNvPr id="11266" name="Picture 3" descr="I Believe In Jesus-pp">
            <a:extLst>
              <a:ext uri="{FF2B5EF4-FFF2-40B4-BE49-F238E27FC236}">
                <a16:creationId xmlns:a16="http://schemas.microsoft.com/office/drawing/2014/main" id="{35832B1C-AD5D-4AA2-85E5-8C6C8B134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1E441CD7-B862-45B5-AD00-8D809AFECC19}"/>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0FB6B40B-6EC7-4EE8-85AF-6B73CE7DDB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DDD5CDD1-3ED7-4631-839C-7A7DB50264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Believe in Jesus</a:t>
            </a:r>
            <a:endParaRPr lang="en-US">
              <a:ea typeface="+mj-ea"/>
            </a:endParaRPr>
          </a:p>
        </p:txBody>
      </p:sp>
      <p:pic>
        <p:nvPicPr>
          <p:cNvPr id="12290" name="Picture 3" descr="I Believe In Jesus-pp">
            <a:extLst>
              <a:ext uri="{FF2B5EF4-FFF2-40B4-BE49-F238E27FC236}">
                <a16:creationId xmlns:a16="http://schemas.microsoft.com/office/drawing/2014/main" id="{6D5B18B2-28C7-45C8-AE77-EC9880C31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997783B1-4D0A-4616-A3AF-1733D3511E97}"/>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3E264616-0A86-4B93-B0AA-81808AED42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CE47C92-9899-4C5A-9012-F6EDDE1A94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Believe in Jesus</a:t>
            </a:r>
            <a:endParaRPr lang="en-US">
              <a:ea typeface="+mj-ea"/>
            </a:endParaRPr>
          </a:p>
        </p:txBody>
      </p:sp>
      <p:pic>
        <p:nvPicPr>
          <p:cNvPr id="13314" name="Picture 3" descr="I Believe In Jesus-pp">
            <a:extLst>
              <a:ext uri="{FF2B5EF4-FFF2-40B4-BE49-F238E27FC236}">
                <a16:creationId xmlns:a16="http://schemas.microsoft.com/office/drawing/2014/main" id="{85ACBD67-32AB-4473-B510-913CAD7FB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BB332B8A-31DC-4CFA-81F9-3C33E0CE1905}"/>
              </a:ext>
            </a:extLst>
          </p:cNvPr>
          <p:cNvSpPr txBox="1">
            <a:spLocks noChangeArrowheads="1"/>
          </p:cNvSpPr>
          <p:nvPr/>
        </p:nvSpPr>
        <p:spPr bwMode="auto">
          <a:xfrm>
            <a:off x="101601" y="76201"/>
            <a:ext cx="32319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Believe In Jesus</a:t>
            </a:r>
            <a:endParaRPr lang="en-US" sz="3200">
              <a:solidFill>
                <a:srgbClr val="000000"/>
              </a:solidFill>
              <a:latin typeface="Times" charset="0"/>
              <a:ea typeface="ＭＳ Ｐゴシック" charset="0"/>
            </a:endParaRPr>
          </a:p>
        </p:txBody>
      </p:sp>
      <p:sp>
        <p:nvSpPr>
          <p:cNvPr id="121861" name="Text Box 5">
            <a:extLst>
              <a:ext uri="{FF2B5EF4-FFF2-40B4-BE49-F238E27FC236}">
                <a16:creationId xmlns:a16="http://schemas.microsoft.com/office/drawing/2014/main" id="{B25BE3EB-7C78-4BE9-96C4-DA3E164DEF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356</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fontScale="77500" lnSpcReduction="20000"/>
          </a:bodyPr>
          <a:lstStyle/>
          <a:p>
            <a:pPr>
              <a:lnSpc>
                <a:spcPct val="150000"/>
              </a:lnSpc>
            </a:pPr>
            <a:r>
              <a:rPr lang="en-US" sz="6600" dirty="0">
                <a:solidFill>
                  <a:srgbClr val="314172"/>
                </a:solidFill>
                <a:latin typeface="Gobold" panose="02000500000000000000" pitchFamily="2" charset="0"/>
              </a:rPr>
              <a:t>Luke 6:38</a:t>
            </a:r>
          </a:p>
          <a:p>
            <a:pPr>
              <a:lnSpc>
                <a:spcPct val="150000"/>
              </a:lnSpc>
            </a:pPr>
            <a:r>
              <a:rPr lang="en-US" sz="5400" dirty="0">
                <a:solidFill>
                  <a:schemeClr val="tx1"/>
                </a:solidFill>
                <a:latin typeface="Gobold" panose="02000500000000000000" pitchFamily="2" charset="0"/>
              </a:rPr>
              <a:t>“Give, and it will be given to you: good measure, pressed down, shaken together, and running over will be put into your bosom. For with the same measure that you use, it will be measured back to you.”</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97312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Offering:</a:t>
            </a:r>
          </a:p>
        </p:txBody>
      </p:sp>
    </p:spTree>
    <p:extLst>
      <p:ext uri="{BB962C8B-B14F-4D97-AF65-F5344CB8AC3E}">
        <p14:creationId xmlns:p14="http://schemas.microsoft.com/office/powerpoint/2010/main" val="1782469453"/>
      </p:ext>
    </p:extLst>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8088</TotalTime>
  <Words>1711</Words>
  <Application>Microsoft Office PowerPoint</Application>
  <PresentationFormat>Widescreen</PresentationFormat>
  <Paragraphs>428</Paragraphs>
  <Slides>131</Slides>
  <Notes>0</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131</vt:i4>
      </vt:variant>
    </vt:vector>
  </HeadingPairs>
  <TitlesOfParts>
    <vt:vector size="140" baseType="lpstr">
      <vt:lpstr>Gobold</vt:lpstr>
      <vt:lpstr>Arial</vt:lpstr>
      <vt:lpstr>Trebuchet MS</vt:lpstr>
      <vt:lpstr>Times</vt:lpstr>
      <vt:lpstr>MS PGothic</vt:lpstr>
      <vt:lpstr>Calibri</vt:lpstr>
      <vt:lpstr>Default</vt:lpstr>
      <vt:lpstr>Blank</vt:lpstr>
      <vt:lpstr>1_Blank</vt:lpstr>
      <vt:lpstr>1 We Shall Assemble</vt:lpstr>
      <vt:lpstr>2 We Shall Assemble</vt:lpstr>
      <vt:lpstr>3 We Shall Assemble</vt:lpstr>
      <vt:lpstr>4 We Shall Assemble</vt:lpstr>
      <vt:lpstr>1 We Shall Assemble</vt:lpstr>
      <vt:lpstr>2 We Shall Assemble</vt:lpstr>
      <vt:lpstr>3 We Shall Assemble</vt:lpstr>
      <vt:lpstr>4 We Shall Assemble</vt:lpstr>
      <vt:lpstr>PowerPoint Presentation</vt:lpstr>
      <vt:lpstr>PowerPoint Presentation</vt:lpstr>
      <vt:lpstr>1-1 He’s My King</vt:lpstr>
      <vt:lpstr>1-2 He’s My King</vt:lpstr>
      <vt:lpstr>C-1 He’s My King</vt:lpstr>
      <vt:lpstr>C-2 He’s My King</vt:lpstr>
      <vt:lpstr>3-1 He’s My King</vt:lpstr>
      <vt:lpstr>3-2 He’s My King</vt:lpstr>
      <vt:lpstr>C-1 He’s My King</vt:lpstr>
      <vt:lpstr>C-2 He’s My King</vt:lpstr>
      <vt:lpstr>1 Hosanna</vt:lpstr>
      <vt:lpstr>C-1 Hosanna</vt:lpstr>
      <vt:lpstr>C-2 Hosanna</vt:lpstr>
      <vt:lpstr>2 Hosanna</vt:lpstr>
      <vt:lpstr>C-1 Hosanna</vt:lpstr>
      <vt:lpstr>C-2 Hosanna</vt:lpstr>
      <vt:lpstr>1-1 Hosanna you’re my King</vt:lpstr>
      <vt:lpstr>1-2 Hosanna you’re my King</vt:lpstr>
      <vt:lpstr>1-3 Hosanna you’re my King</vt:lpstr>
      <vt:lpstr>2-1 Hosanna you’re my King</vt:lpstr>
      <vt:lpstr>2-2 Hosanna you’re my King</vt:lpstr>
      <vt:lpstr>2-3 Hosanna you’re my King</vt:lpstr>
      <vt:lpstr>PowerPoint Presentation</vt:lpstr>
      <vt:lpstr>1-1 We Will Glorify</vt:lpstr>
      <vt:lpstr>1-2 We Will Glorify</vt:lpstr>
      <vt:lpstr>2-1 We Will Glorify</vt:lpstr>
      <vt:lpstr>2-2 We Will Glorify</vt:lpstr>
      <vt:lpstr>3-1 We Will Glorify</vt:lpstr>
      <vt:lpstr>3-2 We Will Glorify</vt:lpstr>
      <vt:lpstr>4-1 We Will Glorify</vt:lpstr>
      <vt:lpstr>4-2 We Will Glorify</vt:lpstr>
      <vt:lpstr>PowerPoint Presentation</vt:lpstr>
      <vt:lpstr>PowerPoint Presentation</vt:lpstr>
      <vt:lpstr>1-1 It Is Well With My Soul</vt:lpstr>
      <vt:lpstr>1-2 It Is Well With My Soul</vt:lpstr>
      <vt:lpstr>C-1 It Is Well With My Soul</vt:lpstr>
      <vt:lpstr>2-1 It Is Well With My Soul</vt:lpstr>
      <vt:lpstr>2-2 It Is Well With My Soul</vt:lpstr>
      <vt:lpstr>C-1 It Is Well With My Soul</vt:lpstr>
      <vt:lpstr>3-1 It Is Well With My Soul</vt:lpstr>
      <vt:lpstr>3-2 It Is Well With My Soul</vt:lpstr>
      <vt:lpstr>C-1 It Is Well With My Soul</vt:lpstr>
      <vt:lpstr>PowerPoint Presentation</vt:lpstr>
      <vt:lpstr>1-1 Restore My Soul</vt:lpstr>
      <vt:lpstr>1-2 Restore My Soul</vt:lpstr>
      <vt:lpstr>2-1 Restore My Soul</vt:lpstr>
      <vt:lpstr>2-2 Restore My Soul</vt:lpstr>
      <vt:lpstr>3-1 Restore My Soul</vt:lpstr>
      <vt:lpstr>3-2 Restore My Soul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I Believe in Jesus</vt:lpstr>
      <vt:lpstr>1-2 I Believe in Jesus</vt:lpstr>
      <vt:lpstr>C-1 I Believe in Jesus</vt:lpstr>
      <vt:lpstr>C-2 I Believe in Jesus</vt:lpstr>
      <vt:lpstr>2-1 I Believe in Jesus</vt:lpstr>
      <vt:lpstr>2-2 I Believe in Jesus</vt:lpstr>
      <vt:lpstr>C-1 I Believe in Jesus</vt:lpstr>
      <vt:lpstr>C-2 I Believe in Jesus</vt:lpstr>
      <vt:lpstr>3-1 I Believe in Jesus</vt:lpstr>
      <vt:lpstr>3-2 I Believe in Jesus</vt:lpstr>
      <vt:lpstr>C-1 I Believe in Jesus</vt:lpstr>
      <vt:lpstr>C-2 I Believe in Jesus</vt:lpstr>
      <vt:lpstr>PowerPoint Presentation</vt:lpstr>
      <vt:lpstr>PowerPoint Presentation</vt:lpstr>
      <vt:lpstr>1 Highly Exalted</vt:lpstr>
      <vt:lpstr>2 Highly Exalted</vt:lpstr>
      <vt:lpstr>3 Highly Exalted</vt:lpstr>
      <vt:lpstr>4 Highly Exalted</vt:lpstr>
      <vt:lpstr>5 Highly Exalted</vt:lpstr>
      <vt:lpstr>6 Highly Exalted</vt:lpstr>
      <vt:lpstr>7 Highly Exalted</vt:lpstr>
      <vt:lpstr>8 Highly Exalted</vt:lpstr>
      <vt:lpstr>9 Highly Exalted</vt:lpstr>
      <vt:lpstr>10 Highly Exalted</vt:lpstr>
      <vt:lpstr>11 Highly Exalted</vt:lpstr>
      <vt:lpstr>12 Highly Exalted</vt:lpstr>
      <vt:lpstr>13 Highly Exalted</vt:lpstr>
      <vt:lpstr>14 Highly Exalted</vt:lpstr>
      <vt:lpstr>PowerPoint Presentation</vt:lpstr>
      <vt:lpstr>PowerPoint Presentation</vt:lpstr>
      <vt:lpstr>PowerPoint Presentation</vt:lpstr>
      <vt:lpstr>PowerPoint Presentation</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8</cp:revision>
  <dcterms:created xsi:type="dcterms:W3CDTF">2021-12-27T15:18:00Z</dcterms:created>
  <dcterms:modified xsi:type="dcterms:W3CDTF">2022-01-02T06:06:39Z</dcterms:modified>
</cp:coreProperties>
</file>