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92" r:id="rId3"/>
  </p:sldMasterIdLst>
  <p:sldIdLst>
    <p:sldId id="256" r:id="rId4"/>
    <p:sldId id="257" r:id="rId5"/>
    <p:sldId id="258" r:id="rId6"/>
    <p:sldId id="259" r:id="rId7"/>
    <p:sldId id="260" r:id="rId8"/>
    <p:sldId id="261" r:id="rId9"/>
    <p:sldId id="270" r:id="rId10"/>
    <p:sldId id="275" r:id="rId11"/>
    <p:sldId id="593" r:id="rId12"/>
    <p:sldId id="594" r:id="rId13"/>
    <p:sldId id="595" r:id="rId14"/>
    <p:sldId id="596" r:id="rId15"/>
    <p:sldId id="597" r:id="rId16"/>
    <p:sldId id="271" r:id="rId17"/>
    <p:sldId id="598" r:id="rId18"/>
    <p:sldId id="262" r:id="rId19"/>
    <p:sldId id="263" r:id="rId20"/>
    <p:sldId id="264" r:id="rId21"/>
    <p:sldId id="265" r:id="rId22"/>
    <p:sldId id="604" r:id="rId23"/>
    <p:sldId id="605" r:id="rId24"/>
    <p:sldId id="606" r:id="rId25"/>
    <p:sldId id="607" r:id="rId26"/>
    <p:sldId id="608" r:id="rId27"/>
    <p:sldId id="609" r:id="rId28"/>
    <p:sldId id="610" r:id="rId29"/>
    <p:sldId id="611" r:id="rId30"/>
    <p:sldId id="612" r:id="rId31"/>
    <p:sldId id="273" r:id="rId32"/>
    <p:sldId id="619" r:id="rId33"/>
    <p:sldId id="620" r:id="rId34"/>
    <p:sldId id="621" r:id="rId35"/>
    <p:sldId id="622" r:id="rId36"/>
    <p:sldId id="623" r:id="rId37"/>
    <p:sldId id="624" r:id="rId38"/>
    <p:sldId id="625" r:id="rId39"/>
    <p:sldId id="635" r:id="rId40"/>
    <p:sldId id="626" r:id="rId41"/>
    <p:sldId id="627" r:id="rId42"/>
    <p:sldId id="628" r:id="rId43"/>
    <p:sldId id="629" r:id="rId44"/>
    <p:sldId id="630" r:id="rId45"/>
    <p:sldId id="631" r:id="rId46"/>
    <p:sldId id="632" r:id="rId47"/>
    <p:sldId id="633" r:id="rId48"/>
    <p:sldId id="634" r:id="rId49"/>
    <p:sldId id="561" r:id="rId50"/>
    <p:sldId id="276" r:id="rId51"/>
    <p:sldId id="636" r:id="rId52"/>
    <p:sldId id="637" r:id="rId53"/>
    <p:sldId id="638" r:id="rId54"/>
    <p:sldId id="639" r:id="rId55"/>
    <p:sldId id="644" r:id="rId56"/>
    <p:sldId id="645" r:id="rId57"/>
    <p:sldId id="646" r:id="rId58"/>
    <p:sldId id="647" r:id="rId59"/>
    <p:sldId id="513" r:id="rId60"/>
    <p:sldId id="648" r:id="rId61"/>
    <p:sldId id="649" r:id="rId62"/>
    <p:sldId id="650" r:id="rId63"/>
    <p:sldId id="651" r:id="rId64"/>
    <p:sldId id="652" r:id="rId65"/>
    <p:sldId id="653" r:id="rId66"/>
    <p:sldId id="274" r:id="rId67"/>
    <p:sldId id="654" r:id="rId68"/>
    <p:sldId id="655" r:id="rId69"/>
    <p:sldId id="656" r:id="rId70"/>
    <p:sldId id="657" r:id="rId71"/>
    <p:sldId id="658" r:id="rId72"/>
    <p:sldId id="659" r:id="rId73"/>
    <p:sldId id="277" r:id="rId74"/>
    <p:sldId id="660" r:id="rId75"/>
    <p:sldId id="661" r:id="rId76"/>
    <p:sldId id="662" r:id="rId77"/>
    <p:sldId id="663" r:id="rId78"/>
    <p:sldId id="664" r:id="rId79"/>
    <p:sldId id="665" r:id="rId80"/>
    <p:sldId id="268" r:id="rId81"/>
    <p:sldId id="666" r:id="rId82"/>
    <p:sldId id="667" r:id="rId83"/>
    <p:sldId id="668" r:id="rId84"/>
    <p:sldId id="272" r:id="rId85"/>
    <p:sldId id="266" r:id="rId86"/>
    <p:sldId id="267" r:id="rId87"/>
    <p:sldId id="395" r:id="rId88"/>
    <p:sldId id="394" r:id="rId89"/>
    <p:sldId id="591" r:id="rId90"/>
    <p:sldId id="725" r:id="rId91"/>
    <p:sldId id="726" r:id="rId92"/>
    <p:sldId id="718" r:id="rId93"/>
    <p:sldId id="720" r:id="rId94"/>
    <p:sldId id="721" r:id="rId95"/>
    <p:sldId id="722" r:id="rId96"/>
    <p:sldId id="719" r:id="rId97"/>
    <p:sldId id="723" r:id="rId98"/>
    <p:sldId id="724" r:id="rId99"/>
    <p:sldId id="589" r:id="rId100"/>
    <p:sldId id="278" r:id="rId101"/>
    <p:sldId id="669" r:id="rId102"/>
    <p:sldId id="670" r:id="rId103"/>
    <p:sldId id="671" r:id="rId104"/>
    <p:sldId id="672" r:id="rId105"/>
    <p:sldId id="677" r:id="rId106"/>
    <p:sldId id="678" r:id="rId107"/>
    <p:sldId id="679" r:id="rId108"/>
    <p:sldId id="680" r:id="rId109"/>
    <p:sldId id="280" r:id="rId110"/>
    <p:sldId id="283" r:id="rId111"/>
    <p:sldId id="681" r:id="rId112"/>
    <p:sldId id="682" r:id="rId113"/>
    <p:sldId id="684" r:id="rId114"/>
    <p:sldId id="685" r:id="rId115"/>
    <p:sldId id="688" r:id="rId116"/>
    <p:sldId id="689" r:id="rId117"/>
    <p:sldId id="692" r:id="rId118"/>
    <p:sldId id="693" r:id="rId119"/>
    <p:sldId id="696" r:id="rId120"/>
    <p:sldId id="697" r:id="rId121"/>
    <p:sldId id="698" r:id="rId122"/>
    <p:sldId id="699" r:id="rId123"/>
    <p:sldId id="354" r:id="rId124"/>
    <p:sldId id="468" r:id="rId125"/>
    <p:sldId id="281" r:id="rId126"/>
    <p:sldId id="700" r:id="rId127"/>
    <p:sldId id="701" r:id="rId128"/>
    <p:sldId id="702" r:id="rId129"/>
    <p:sldId id="703" r:id="rId130"/>
    <p:sldId id="704" r:id="rId131"/>
    <p:sldId id="269" r:id="rId132"/>
    <p:sldId id="705" r:id="rId133"/>
    <p:sldId id="712" r:id="rId134"/>
    <p:sldId id="713" r:id="rId135"/>
    <p:sldId id="714" r:id="rId136"/>
    <p:sldId id="715" r:id="rId137"/>
    <p:sldId id="716" r:id="rId138"/>
    <p:sldId id="717" r:id="rId139"/>
    <p:sldId id="282" r:id="rId140"/>
    <p:sldId id="396" r:id="rId141"/>
  </p:sldIdLst>
  <p:sldSz cx="12192000" cy="6858000"/>
  <p:notesSz cx="6858000" cy="9144000"/>
  <p:embeddedFontLst>
    <p:embeddedFont>
      <p:font typeface="MS PGothic" panose="020B0600070205080204" pitchFamily="34" charset="-128"/>
      <p:regular r:id="rId142"/>
    </p:embeddedFont>
    <p:embeddedFont>
      <p:font typeface="Calibri" panose="020F0502020204030204" pitchFamily="34" charset="0"/>
      <p:regular r:id="rId143"/>
      <p:bold r:id="rId144"/>
      <p:italic r:id="rId145"/>
      <p:boldItalic r:id="rId146"/>
    </p:embeddedFont>
    <p:embeddedFont>
      <p:font typeface="Gobold" panose="02000500000000000000" pitchFamily="2" charset="0"/>
      <p:regular r:id="rId147"/>
      <p:italic r:id="rId148"/>
    </p:embeddedFont>
    <p:embeddedFont>
      <p:font typeface="Times" panose="02020603050405020304" pitchFamily="18" charset="0"/>
      <p:regular r:id="rId149"/>
      <p:bold r:id="rId150"/>
      <p:italic r:id="rId151"/>
      <p:boldItalic r:id="rId152"/>
    </p:embeddedFont>
    <p:embeddedFont>
      <p:font typeface="Trebuchet MS" panose="020B0603020202020204" pitchFamily="34" charset="0"/>
      <p:regular r:id="rId153"/>
      <p:bold r:id="rId154"/>
      <p:italic r:id="rId155"/>
      <p:boldItalic r:id="rId1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3" autoAdjust="0"/>
    <p:restoredTop sz="94660"/>
  </p:normalViewPr>
  <p:slideViewPr>
    <p:cSldViewPr snapToGrid="0">
      <p:cViewPr varScale="1">
        <p:scale>
          <a:sx n="48" d="100"/>
          <a:sy n="48" d="100"/>
        </p:scale>
        <p:origin x="57" y="9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13.fntdata"/><Relationship Id="rId159"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3.fntdata"/><Relationship Id="rId149" Type="http://schemas.openxmlformats.org/officeDocument/2006/relationships/font" Target="fonts/font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9.fntdata"/><Relationship Id="rId155" Type="http://schemas.openxmlformats.org/officeDocument/2006/relationships/font" Target="fonts/font14.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font" Target="fonts/font4.fntdata"/><Relationship Id="rId153"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font" Target="fonts/font2.fntdata"/><Relationship Id="rId148" Type="http://schemas.openxmlformats.org/officeDocument/2006/relationships/font" Target="fonts/font7.fntdata"/><Relationship Id="rId151" Type="http://schemas.openxmlformats.org/officeDocument/2006/relationships/font" Target="fonts/font10.fntdata"/><Relationship Id="rId156"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font" Target="fonts/font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8161752-60C9-465F-BF8C-B059CFEFDE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AEA8A3-D2D5-4FEF-8807-856621E72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FC70BA-50EF-4D27-A703-1E7CDBC6E34A}"/>
              </a:ext>
            </a:extLst>
          </p:cNvPr>
          <p:cNvSpPr>
            <a:spLocks noGrp="1" noChangeArrowheads="1"/>
          </p:cNvSpPr>
          <p:nvPr>
            <p:ph type="sldNum" sz="quarter" idx="12"/>
          </p:nvPr>
        </p:nvSpPr>
        <p:spPr>
          <a:ln/>
        </p:spPr>
        <p:txBody>
          <a:bodyPr/>
          <a:lstStyle>
            <a:lvl1pPr>
              <a:defRPr/>
            </a:lvl1pPr>
          </a:lstStyle>
          <a:p>
            <a:fld id="{56C6FE2E-9504-49D3-96B9-EF54D0CDD65B}" type="slidenum">
              <a:rPr lang="en-US" altLang="en-US"/>
              <a:pPr/>
              <a:t>‹#›</a:t>
            </a:fld>
            <a:endParaRPr lang="en-US" altLang="en-US"/>
          </a:p>
        </p:txBody>
      </p:sp>
    </p:spTree>
    <p:extLst>
      <p:ext uri="{BB962C8B-B14F-4D97-AF65-F5344CB8AC3E}">
        <p14:creationId xmlns:p14="http://schemas.microsoft.com/office/powerpoint/2010/main" val="4185811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255566-E32A-4AEA-923D-781A4CFBE1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020BA01-FAD7-4812-8588-079187C78E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453DF9-9963-403A-9854-6323762D8271}"/>
              </a:ext>
            </a:extLst>
          </p:cNvPr>
          <p:cNvSpPr>
            <a:spLocks noGrp="1" noChangeArrowheads="1"/>
          </p:cNvSpPr>
          <p:nvPr>
            <p:ph type="sldNum" sz="quarter" idx="12"/>
          </p:nvPr>
        </p:nvSpPr>
        <p:spPr>
          <a:ln/>
        </p:spPr>
        <p:txBody>
          <a:bodyPr/>
          <a:lstStyle>
            <a:lvl1pPr>
              <a:defRPr/>
            </a:lvl1pPr>
          </a:lstStyle>
          <a:p>
            <a:fld id="{942A7DB9-EFC3-41F0-8367-7E15D8074363}" type="slidenum">
              <a:rPr lang="en-US" altLang="en-US"/>
              <a:pPr/>
              <a:t>‹#›</a:t>
            </a:fld>
            <a:endParaRPr lang="en-US" altLang="en-US"/>
          </a:p>
        </p:txBody>
      </p:sp>
    </p:spTree>
    <p:extLst>
      <p:ext uri="{BB962C8B-B14F-4D97-AF65-F5344CB8AC3E}">
        <p14:creationId xmlns:p14="http://schemas.microsoft.com/office/powerpoint/2010/main" val="398594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50911D-F6D9-491B-9AFB-EC9743646E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B5E6F6-2842-4312-8171-71756F524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6888C7-BB86-4953-BFC8-3E3855745082}"/>
              </a:ext>
            </a:extLst>
          </p:cNvPr>
          <p:cNvSpPr>
            <a:spLocks noGrp="1" noChangeArrowheads="1"/>
          </p:cNvSpPr>
          <p:nvPr>
            <p:ph type="sldNum" sz="quarter" idx="12"/>
          </p:nvPr>
        </p:nvSpPr>
        <p:spPr>
          <a:ln/>
        </p:spPr>
        <p:txBody>
          <a:bodyPr/>
          <a:lstStyle>
            <a:lvl1pPr>
              <a:defRPr/>
            </a:lvl1pPr>
          </a:lstStyle>
          <a:p>
            <a:fld id="{FDE4F7CF-0546-4529-93E9-70DD7D438915}" type="slidenum">
              <a:rPr lang="en-US" altLang="en-US"/>
              <a:pPr/>
              <a:t>‹#›</a:t>
            </a:fld>
            <a:endParaRPr lang="en-US" altLang="en-US"/>
          </a:p>
        </p:txBody>
      </p:sp>
    </p:spTree>
    <p:extLst>
      <p:ext uri="{BB962C8B-B14F-4D97-AF65-F5344CB8AC3E}">
        <p14:creationId xmlns:p14="http://schemas.microsoft.com/office/powerpoint/2010/main" val="159344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30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960142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77551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519614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85313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0830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043302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BFDCA9-C25D-4644-8EC4-95872B7ADB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60F18-3FA5-45EF-BA08-AE5132F920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80CE4E-6C56-4896-A87D-DFA1320B3D79}"/>
              </a:ext>
            </a:extLst>
          </p:cNvPr>
          <p:cNvSpPr>
            <a:spLocks noGrp="1" noChangeArrowheads="1"/>
          </p:cNvSpPr>
          <p:nvPr>
            <p:ph type="sldNum" sz="quarter" idx="12"/>
          </p:nvPr>
        </p:nvSpPr>
        <p:spPr>
          <a:ln/>
        </p:spPr>
        <p:txBody>
          <a:bodyPr/>
          <a:lstStyle>
            <a:lvl1pPr>
              <a:defRPr/>
            </a:lvl1pPr>
          </a:lstStyle>
          <a:p>
            <a:fld id="{E1A42DD0-FF9F-49C9-8733-CB1DD47DDA02}" type="slidenum">
              <a:rPr lang="en-US" altLang="en-US"/>
              <a:pPr/>
              <a:t>‹#›</a:t>
            </a:fld>
            <a:endParaRPr lang="en-US" altLang="en-US"/>
          </a:p>
        </p:txBody>
      </p:sp>
    </p:spTree>
    <p:extLst>
      <p:ext uri="{BB962C8B-B14F-4D97-AF65-F5344CB8AC3E}">
        <p14:creationId xmlns:p14="http://schemas.microsoft.com/office/powerpoint/2010/main" val="33354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13912B-B69F-4153-A5CD-85E5045C93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0E077-FB9F-40C9-AA59-78A6104609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D99C19-5564-4299-B275-0BE1008A1656}"/>
              </a:ext>
            </a:extLst>
          </p:cNvPr>
          <p:cNvSpPr>
            <a:spLocks noGrp="1" noChangeArrowheads="1"/>
          </p:cNvSpPr>
          <p:nvPr>
            <p:ph type="sldNum" sz="quarter" idx="12"/>
          </p:nvPr>
        </p:nvSpPr>
        <p:spPr>
          <a:ln/>
        </p:spPr>
        <p:txBody>
          <a:bodyPr/>
          <a:lstStyle>
            <a:lvl1pPr>
              <a:defRPr/>
            </a:lvl1pPr>
          </a:lstStyle>
          <a:p>
            <a:fld id="{BDCBB53D-CA69-4771-99E2-49DF1F07FE68}" type="slidenum">
              <a:rPr lang="en-US" altLang="en-US"/>
              <a:pPr/>
              <a:t>‹#›</a:t>
            </a:fld>
            <a:endParaRPr lang="en-US" altLang="en-US"/>
          </a:p>
        </p:txBody>
      </p:sp>
    </p:spTree>
    <p:extLst>
      <p:ext uri="{BB962C8B-B14F-4D97-AF65-F5344CB8AC3E}">
        <p14:creationId xmlns:p14="http://schemas.microsoft.com/office/powerpoint/2010/main" val="4264915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856DD-1E30-4978-BC2F-3E0CAE46EF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E56CD8-BA63-4C82-A1AB-1B6DF018B0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705A8C-C5AC-4EF6-9CF0-724F59D02C82}"/>
              </a:ext>
            </a:extLst>
          </p:cNvPr>
          <p:cNvSpPr>
            <a:spLocks noGrp="1" noChangeArrowheads="1"/>
          </p:cNvSpPr>
          <p:nvPr>
            <p:ph type="sldNum" sz="quarter" idx="12"/>
          </p:nvPr>
        </p:nvSpPr>
        <p:spPr>
          <a:ln/>
        </p:spPr>
        <p:txBody>
          <a:bodyPr/>
          <a:lstStyle>
            <a:lvl1pPr>
              <a:defRPr/>
            </a:lvl1pPr>
          </a:lstStyle>
          <a:p>
            <a:fld id="{29993070-22B5-4B5B-99D4-E5003F0678C7}" type="slidenum">
              <a:rPr lang="en-US" altLang="en-US"/>
              <a:pPr/>
              <a:t>‹#›</a:t>
            </a:fld>
            <a:endParaRPr lang="en-US" altLang="en-US"/>
          </a:p>
        </p:txBody>
      </p:sp>
    </p:spTree>
    <p:extLst>
      <p:ext uri="{BB962C8B-B14F-4D97-AF65-F5344CB8AC3E}">
        <p14:creationId xmlns:p14="http://schemas.microsoft.com/office/powerpoint/2010/main" val="349013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643EA4E-C2EB-434B-A354-4868CE0CED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203112-6BB1-4252-AAA4-89C6DCCB35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1E9EB5-7603-4DD8-9EBC-110DD01324E7}"/>
              </a:ext>
            </a:extLst>
          </p:cNvPr>
          <p:cNvSpPr>
            <a:spLocks noGrp="1" noChangeArrowheads="1"/>
          </p:cNvSpPr>
          <p:nvPr>
            <p:ph type="sldNum" sz="quarter" idx="12"/>
          </p:nvPr>
        </p:nvSpPr>
        <p:spPr>
          <a:ln/>
        </p:spPr>
        <p:txBody>
          <a:bodyPr/>
          <a:lstStyle>
            <a:lvl1pPr>
              <a:defRPr/>
            </a:lvl1pPr>
          </a:lstStyle>
          <a:p>
            <a:fld id="{D338A0B4-4FEE-40FB-8F73-75E066B0D328}" type="slidenum">
              <a:rPr lang="en-US" altLang="en-US"/>
              <a:pPr/>
              <a:t>‹#›</a:t>
            </a:fld>
            <a:endParaRPr lang="en-US" altLang="en-US"/>
          </a:p>
        </p:txBody>
      </p:sp>
    </p:spTree>
    <p:extLst>
      <p:ext uri="{BB962C8B-B14F-4D97-AF65-F5344CB8AC3E}">
        <p14:creationId xmlns:p14="http://schemas.microsoft.com/office/powerpoint/2010/main" val="45785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6565ED-51E1-44C2-8DE9-8C41A3698E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9CF110-6D26-48C4-AE9B-6F7C94F70F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2C861E-01F4-41DF-BA85-00655ED641BC}"/>
              </a:ext>
            </a:extLst>
          </p:cNvPr>
          <p:cNvSpPr>
            <a:spLocks noGrp="1" noChangeArrowheads="1"/>
          </p:cNvSpPr>
          <p:nvPr>
            <p:ph type="sldNum" sz="quarter" idx="12"/>
          </p:nvPr>
        </p:nvSpPr>
        <p:spPr>
          <a:ln/>
        </p:spPr>
        <p:txBody>
          <a:bodyPr/>
          <a:lstStyle>
            <a:lvl1pPr>
              <a:defRPr/>
            </a:lvl1pPr>
          </a:lstStyle>
          <a:p>
            <a:fld id="{65CECA73-0725-4A12-BF65-873C2BD8BE5B}" type="slidenum">
              <a:rPr lang="en-US" altLang="en-US"/>
              <a:pPr/>
              <a:t>‹#›</a:t>
            </a:fld>
            <a:endParaRPr lang="en-US" altLang="en-US"/>
          </a:p>
        </p:txBody>
      </p:sp>
    </p:spTree>
    <p:extLst>
      <p:ext uri="{BB962C8B-B14F-4D97-AF65-F5344CB8AC3E}">
        <p14:creationId xmlns:p14="http://schemas.microsoft.com/office/powerpoint/2010/main" val="2822910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742E9E-DC6F-4A40-8111-F8571237F93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81F5AD6-5433-49F8-9612-4F0053889D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A63905-08A7-4425-88DB-DE05306CD5A8}"/>
              </a:ext>
            </a:extLst>
          </p:cNvPr>
          <p:cNvSpPr>
            <a:spLocks noGrp="1" noChangeArrowheads="1"/>
          </p:cNvSpPr>
          <p:nvPr>
            <p:ph type="sldNum" sz="quarter" idx="12"/>
          </p:nvPr>
        </p:nvSpPr>
        <p:spPr>
          <a:ln/>
        </p:spPr>
        <p:txBody>
          <a:bodyPr/>
          <a:lstStyle>
            <a:lvl1pPr>
              <a:defRPr/>
            </a:lvl1pPr>
          </a:lstStyle>
          <a:p>
            <a:fld id="{BB8366C0-7A98-45FB-AF31-43A3F0C44DFF}" type="slidenum">
              <a:rPr lang="en-US" altLang="en-US"/>
              <a:pPr/>
              <a:t>‹#›</a:t>
            </a:fld>
            <a:endParaRPr lang="en-US" altLang="en-US"/>
          </a:p>
        </p:txBody>
      </p:sp>
    </p:spTree>
    <p:extLst>
      <p:ext uri="{BB962C8B-B14F-4D97-AF65-F5344CB8AC3E}">
        <p14:creationId xmlns:p14="http://schemas.microsoft.com/office/powerpoint/2010/main" val="72966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E50436-6549-4783-A0B4-9C11444E9FE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13F2D60-85F1-49C8-A720-64B6754689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A36508A-4C45-41D6-B245-3FF4AED0D018}"/>
              </a:ext>
            </a:extLst>
          </p:cNvPr>
          <p:cNvSpPr>
            <a:spLocks noGrp="1" noChangeArrowheads="1"/>
          </p:cNvSpPr>
          <p:nvPr>
            <p:ph type="sldNum" sz="quarter" idx="12"/>
          </p:nvPr>
        </p:nvSpPr>
        <p:spPr>
          <a:ln/>
        </p:spPr>
        <p:txBody>
          <a:bodyPr/>
          <a:lstStyle>
            <a:lvl1pPr>
              <a:defRPr/>
            </a:lvl1pPr>
          </a:lstStyle>
          <a:p>
            <a:fld id="{5D1789BD-49A1-4CCC-B0EB-8314245089DC}" type="slidenum">
              <a:rPr lang="en-US" altLang="en-US"/>
              <a:pPr/>
              <a:t>‹#›</a:t>
            </a:fld>
            <a:endParaRPr lang="en-US" altLang="en-US"/>
          </a:p>
        </p:txBody>
      </p:sp>
    </p:spTree>
    <p:extLst>
      <p:ext uri="{BB962C8B-B14F-4D97-AF65-F5344CB8AC3E}">
        <p14:creationId xmlns:p14="http://schemas.microsoft.com/office/powerpoint/2010/main" val="484056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12C6CAD-DCA5-4CA1-BB98-C6826538613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BD3FC9-6AEB-4099-9549-B1A1FCA853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75C52B-99AF-4C0C-A806-094ADB161E39}"/>
              </a:ext>
            </a:extLst>
          </p:cNvPr>
          <p:cNvSpPr>
            <a:spLocks noGrp="1" noChangeArrowheads="1"/>
          </p:cNvSpPr>
          <p:nvPr>
            <p:ph type="sldNum" sz="quarter" idx="12"/>
          </p:nvPr>
        </p:nvSpPr>
        <p:spPr>
          <a:ln/>
        </p:spPr>
        <p:txBody>
          <a:bodyPr/>
          <a:lstStyle>
            <a:lvl1pPr>
              <a:defRPr/>
            </a:lvl1pPr>
          </a:lstStyle>
          <a:p>
            <a:fld id="{2968238B-C5B4-430F-BCDA-A00FA27D594F}" type="slidenum">
              <a:rPr lang="en-US" altLang="en-US"/>
              <a:pPr/>
              <a:t>‹#›</a:t>
            </a:fld>
            <a:endParaRPr lang="en-US" altLang="en-US"/>
          </a:p>
        </p:txBody>
      </p:sp>
    </p:spTree>
    <p:extLst>
      <p:ext uri="{BB962C8B-B14F-4D97-AF65-F5344CB8AC3E}">
        <p14:creationId xmlns:p14="http://schemas.microsoft.com/office/powerpoint/2010/main" val="999755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43C05B1-AED4-4C0E-9352-0E8AF000A0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CD7ED3-B367-4FC2-AE8C-24848E0490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E1321B-E4BA-4056-AE9D-9B9EE14C0B49}"/>
              </a:ext>
            </a:extLst>
          </p:cNvPr>
          <p:cNvSpPr>
            <a:spLocks noGrp="1" noChangeArrowheads="1"/>
          </p:cNvSpPr>
          <p:nvPr>
            <p:ph type="sldNum" sz="quarter" idx="12"/>
          </p:nvPr>
        </p:nvSpPr>
        <p:spPr>
          <a:ln/>
        </p:spPr>
        <p:txBody>
          <a:bodyPr/>
          <a:lstStyle>
            <a:lvl1pPr>
              <a:defRPr/>
            </a:lvl1pPr>
          </a:lstStyle>
          <a:p>
            <a:fld id="{C6624819-1F16-40ED-80CF-3F82EEE607AD}" type="slidenum">
              <a:rPr lang="en-US" altLang="en-US"/>
              <a:pPr/>
              <a:t>‹#›</a:t>
            </a:fld>
            <a:endParaRPr lang="en-US" altLang="en-US"/>
          </a:p>
        </p:txBody>
      </p:sp>
    </p:spTree>
    <p:extLst>
      <p:ext uri="{BB962C8B-B14F-4D97-AF65-F5344CB8AC3E}">
        <p14:creationId xmlns:p14="http://schemas.microsoft.com/office/powerpoint/2010/main" val="4120455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5B482A7-5765-4E20-B212-E1D81AFF17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E0997E-D093-4409-9C34-A5FEF3BFE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D4748F-E257-4C60-8126-5D85AE3FA8A0}"/>
              </a:ext>
            </a:extLst>
          </p:cNvPr>
          <p:cNvSpPr>
            <a:spLocks noGrp="1" noChangeArrowheads="1"/>
          </p:cNvSpPr>
          <p:nvPr>
            <p:ph type="sldNum" sz="quarter" idx="12"/>
          </p:nvPr>
        </p:nvSpPr>
        <p:spPr>
          <a:ln/>
        </p:spPr>
        <p:txBody>
          <a:bodyPr/>
          <a:lstStyle>
            <a:lvl1pPr>
              <a:defRPr/>
            </a:lvl1pPr>
          </a:lstStyle>
          <a:p>
            <a:fld id="{264E40A6-2F19-4785-B3CD-563535FA3B9F}" type="slidenum">
              <a:rPr lang="en-US" altLang="en-US"/>
              <a:pPr/>
              <a:t>‹#›</a:t>
            </a:fld>
            <a:endParaRPr lang="en-US" altLang="en-US"/>
          </a:p>
        </p:txBody>
      </p:sp>
    </p:spTree>
    <p:extLst>
      <p:ext uri="{BB962C8B-B14F-4D97-AF65-F5344CB8AC3E}">
        <p14:creationId xmlns:p14="http://schemas.microsoft.com/office/powerpoint/2010/main" val="2757694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C2411C-52D9-4821-BD8C-D9D1C7CB45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64B219F-00C6-4B02-AD76-BFB39C3A9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5B52EE-6284-4668-A369-FA2335C72F76}"/>
              </a:ext>
            </a:extLst>
          </p:cNvPr>
          <p:cNvSpPr>
            <a:spLocks noGrp="1" noChangeArrowheads="1"/>
          </p:cNvSpPr>
          <p:nvPr>
            <p:ph type="sldNum" sz="quarter" idx="12"/>
          </p:nvPr>
        </p:nvSpPr>
        <p:spPr>
          <a:ln/>
        </p:spPr>
        <p:txBody>
          <a:bodyPr/>
          <a:lstStyle>
            <a:lvl1pPr>
              <a:defRPr/>
            </a:lvl1pPr>
          </a:lstStyle>
          <a:p>
            <a:fld id="{BC0649B2-16AE-4518-BF2E-5FF503973ABD}" type="slidenum">
              <a:rPr lang="en-US" altLang="en-US"/>
              <a:pPr/>
              <a:t>‹#›</a:t>
            </a:fld>
            <a:endParaRPr lang="en-US" altLang="en-US"/>
          </a:p>
        </p:txBody>
      </p:sp>
    </p:spTree>
    <p:extLst>
      <p:ext uri="{BB962C8B-B14F-4D97-AF65-F5344CB8AC3E}">
        <p14:creationId xmlns:p14="http://schemas.microsoft.com/office/powerpoint/2010/main" val="10041762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8B9C60-65F1-4F4E-AB93-B266569071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BEB8D7-C8A7-420E-9FCC-4E5DCD7BCA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543EE5-2773-42DC-8476-CB4B2DFAFA31}"/>
              </a:ext>
            </a:extLst>
          </p:cNvPr>
          <p:cNvSpPr>
            <a:spLocks noGrp="1" noChangeArrowheads="1"/>
          </p:cNvSpPr>
          <p:nvPr>
            <p:ph type="sldNum" sz="quarter" idx="12"/>
          </p:nvPr>
        </p:nvSpPr>
        <p:spPr>
          <a:ln/>
        </p:spPr>
        <p:txBody>
          <a:bodyPr/>
          <a:lstStyle>
            <a:lvl1pPr>
              <a:defRPr/>
            </a:lvl1pPr>
          </a:lstStyle>
          <a:p>
            <a:fld id="{50B02974-5233-4D23-BB2D-2394FD39926E}" type="slidenum">
              <a:rPr lang="en-US" altLang="en-US"/>
              <a:pPr/>
              <a:t>‹#›</a:t>
            </a:fld>
            <a:endParaRPr lang="en-US" altLang="en-US"/>
          </a:p>
        </p:txBody>
      </p:sp>
    </p:spTree>
    <p:extLst>
      <p:ext uri="{BB962C8B-B14F-4D97-AF65-F5344CB8AC3E}">
        <p14:creationId xmlns:p14="http://schemas.microsoft.com/office/powerpoint/2010/main" val="305596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9CFC82A-D0D1-487D-9CF2-7229B39811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D1E87F-FCC0-4A29-97A2-6023FE4025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B5E405-9092-4D97-A893-3937D649E231}"/>
              </a:ext>
            </a:extLst>
          </p:cNvPr>
          <p:cNvSpPr>
            <a:spLocks noGrp="1" noChangeArrowheads="1"/>
          </p:cNvSpPr>
          <p:nvPr>
            <p:ph type="sldNum" sz="quarter" idx="12"/>
          </p:nvPr>
        </p:nvSpPr>
        <p:spPr>
          <a:ln/>
        </p:spPr>
        <p:txBody>
          <a:bodyPr/>
          <a:lstStyle>
            <a:lvl1pPr>
              <a:defRPr/>
            </a:lvl1pPr>
          </a:lstStyle>
          <a:p>
            <a:fld id="{B572DF13-E0F1-4646-8CEA-6892C917F411}" type="slidenum">
              <a:rPr lang="en-US" altLang="en-US"/>
              <a:pPr/>
              <a:t>‹#›</a:t>
            </a:fld>
            <a:endParaRPr lang="en-US" altLang="en-US"/>
          </a:p>
        </p:txBody>
      </p:sp>
    </p:spTree>
    <p:extLst>
      <p:ext uri="{BB962C8B-B14F-4D97-AF65-F5344CB8AC3E}">
        <p14:creationId xmlns:p14="http://schemas.microsoft.com/office/powerpoint/2010/main" val="3825971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AE70D6-27FD-47D3-AA7B-2A00DFDBCB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8F6E1E-D4ED-4456-9C75-884A7B8437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F8359A-395B-4887-A6D4-5285A7229A26}"/>
              </a:ext>
            </a:extLst>
          </p:cNvPr>
          <p:cNvSpPr>
            <a:spLocks noGrp="1" noChangeArrowheads="1"/>
          </p:cNvSpPr>
          <p:nvPr>
            <p:ph type="sldNum" sz="quarter" idx="12"/>
          </p:nvPr>
        </p:nvSpPr>
        <p:spPr>
          <a:ln/>
        </p:spPr>
        <p:txBody>
          <a:bodyPr/>
          <a:lstStyle>
            <a:lvl1pPr>
              <a:defRPr/>
            </a:lvl1pPr>
          </a:lstStyle>
          <a:p>
            <a:fld id="{A26BEB0C-56CF-4B9A-AD5B-A6996062CD34}" type="slidenum">
              <a:rPr lang="en-US" altLang="en-US"/>
              <a:pPr/>
              <a:t>‹#›</a:t>
            </a:fld>
            <a:endParaRPr lang="en-US" altLang="en-US"/>
          </a:p>
        </p:txBody>
      </p:sp>
    </p:spTree>
    <p:extLst>
      <p:ext uri="{BB962C8B-B14F-4D97-AF65-F5344CB8AC3E}">
        <p14:creationId xmlns:p14="http://schemas.microsoft.com/office/powerpoint/2010/main" val="1099596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7B3027-B6A0-49B3-8B26-AB2EC30F4F3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2F616A8-8C5D-4FEC-A2E5-C71AF9C9AB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EC7BDA0-1482-4924-B608-90B426F3CC8C}"/>
              </a:ext>
            </a:extLst>
          </p:cNvPr>
          <p:cNvSpPr>
            <a:spLocks noGrp="1" noChangeArrowheads="1"/>
          </p:cNvSpPr>
          <p:nvPr>
            <p:ph type="sldNum" sz="quarter" idx="12"/>
          </p:nvPr>
        </p:nvSpPr>
        <p:spPr>
          <a:ln/>
        </p:spPr>
        <p:txBody>
          <a:bodyPr/>
          <a:lstStyle>
            <a:lvl1pPr>
              <a:defRPr/>
            </a:lvl1pPr>
          </a:lstStyle>
          <a:p>
            <a:fld id="{E5550EBD-3F30-4F2F-927B-B55BF3097CC7}" type="slidenum">
              <a:rPr lang="en-US" altLang="en-US"/>
              <a:pPr/>
              <a:t>‹#›</a:t>
            </a:fld>
            <a:endParaRPr lang="en-US" altLang="en-US"/>
          </a:p>
        </p:txBody>
      </p:sp>
    </p:spTree>
    <p:extLst>
      <p:ext uri="{BB962C8B-B14F-4D97-AF65-F5344CB8AC3E}">
        <p14:creationId xmlns:p14="http://schemas.microsoft.com/office/powerpoint/2010/main" val="413530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20FEB0-7502-4924-BC67-F9BE29B6A6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37EA7D9-7343-491B-984D-4773F41C51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4EDE153-CB20-4AE9-987C-EDC30E30C839}"/>
              </a:ext>
            </a:extLst>
          </p:cNvPr>
          <p:cNvSpPr>
            <a:spLocks noGrp="1" noChangeArrowheads="1"/>
          </p:cNvSpPr>
          <p:nvPr>
            <p:ph type="sldNum" sz="quarter" idx="12"/>
          </p:nvPr>
        </p:nvSpPr>
        <p:spPr>
          <a:ln/>
        </p:spPr>
        <p:txBody>
          <a:bodyPr/>
          <a:lstStyle>
            <a:lvl1pPr>
              <a:defRPr/>
            </a:lvl1pPr>
          </a:lstStyle>
          <a:p>
            <a:fld id="{F400D911-5399-4072-9872-CEDA76271402}" type="slidenum">
              <a:rPr lang="en-US" altLang="en-US"/>
              <a:pPr/>
              <a:t>‹#›</a:t>
            </a:fld>
            <a:endParaRPr lang="en-US" altLang="en-US"/>
          </a:p>
        </p:txBody>
      </p:sp>
    </p:spTree>
    <p:extLst>
      <p:ext uri="{BB962C8B-B14F-4D97-AF65-F5344CB8AC3E}">
        <p14:creationId xmlns:p14="http://schemas.microsoft.com/office/powerpoint/2010/main" val="335633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1D3EB-18B1-492E-99B8-4525C37A71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8E1385F-6AB7-404D-9879-4EB3E2D47F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4A657F8-CE60-4242-99D4-28E12069754A}"/>
              </a:ext>
            </a:extLst>
          </p:cNvPr>
          <p:cNvSpPr>
            <a:spLocks noGrp="1" noChangeArrowheads="1"/>
          </p:cNvSpPr>
          <p:nvPr>
            <p:ph type="sldNum" sz="quarter" idx="12"/>
          </p:nvPr>
        </p:nvSpPr>
        <p:spPr>
          <a:ln/>
        </p:spPr>
        <p:txBody>
          <a:bodyPr/>
          <a:lstStyle>
            <a:lvl1pPr>
              <a:defRPr/>
            </a:lvl1pPr>
          </a:lstStyle>
          <a:p>
            <a:fld id="{B166D06F-014B-43FB-8C43-59BAE1B47A5F}" type="slidenum">
              <a:rPr lang="en-US" altLang="en-US"/>
              <a:pPr/>
              <a:t>‹#›</a:t>
            </a:fld>
            <a:endParaRPr lang="en-US" altLang="en-US"/>
          </a:p>
        </p:txBody>
      </p:sp>
    </p:spTree>
    <p:extLst>
      <p:ext uri="{BB962C8B-B14F-4D97-AF65-F5344CB8AC3E}">
        <p14:creationId xmlns:p14="http://schemas.microsoft.com/office/powerpoint/2010/main" val="80714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1F049D0-CCAA-454F-A5FA-6F49DC5A59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136D6F1-0B29-4AF6-92AA-40AB44D3E2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A5A996-B9B3-4C0A-A9A8-C0584646EB5A}"/>
              </a:ext>
            </a:extLst>
          </p:cNvPr>
          <p:cNvSpPr>
            <a:spLocks noGrp="1" noChangeArrowheads="1"/>
          </p:cNvSpPr>
          <p:nvPr>
            <p:ph type="sldNum" sz="quarter" idx="12"/>
          </p:nvPr>
        </p:nvSpPr>
        <p:spPr>
          <a:ln/>
        </p:spPr>
        <p:txBody>
          <a:bodyPr/>
          <a:lstStyle>
            <a:lvl1pPr>
              <a:defRPr/>
            </a:lvl1pPr>
          </a:lstStyle>
          <a:p>
            <a:fld id="{2A06F8EA-9041-4A36-A02F-C662BF839D92}" type="slidenum">
              <a:rPr lang="en-US" altLang="en-US"/>
              <a:pPr/>
              <a:t>‹#›</a:t>
            </a:fld>
            <a:endParaRPr lang="en-US" altLang="en-US"/>
          </a:p>
        </p:txBody>
      </p:sp>
    </p:spTree>
    <p:extLst>
      <p:ext uri="{BB962C8B-B14F-4D97-AF65-F5344CB8AC3E}">
        <p14:creationId xmlns:p14="http://schemas.microsoft.com/office/powerpoint/2010/main" val="389208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C7A673F-42EA-4BDD-8D7A-534657B7D5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27D58E-216A-4FEC-B947-E0E655C64C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1FF2BC-269C-4B4C-89A2-DDE90F9D6B2D}"/>
              </a:ext>
            </a:extLst>
          </p:cNvPr>
          <p:cNvSpPr>
            <a:spLocks noGrp="1" noChangeArrowheads="1"/>
          </p:cNvSpPr>
          <p:nvPr>
            <p:ph type="sldNum" sz="quarter" idx="12"/>
          </p:nvPr>
        </p:nvSpPr>
        <p:spPr>
          <a:ln/>
        </p:spPr>
        <p:txBody>
          <a:bodyPr/>
          <a:lstStyle>
            <a:lvl1pPr>
              <a:defRPr/>
            </a:lvl1pPr>
          </a:lstStyle>
          <a:p>
            <a:fld id="{73803B38-EC25-4B7A-84C9-DD53E295EAA4}" type="slidenum">
              <a:rPr lang="en-US" altLang="en-US"/>
              <a:pPr/>
              <a:t>‹#›</a:t>
            </a:fld>
            <a:endParaRPr lang="en-US" altLang="en-US"/>
          </a:p>
        </p:txBody>
      </p:sp>
    </p:spTree>
    <p:extLst>
      <p:ext uri="{BB962C8B-B14F-4D97-AF65-F5344CB8AC3E}">
        <p14:creationId xmlns:p14="http://schemas.microsoft.com/office/powerpoint/2010/main" val="42018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4C5446E-6982-4022-A404-B788C9DD06F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E4F309D-FCA6-490E-9A9B-0ED5EA84515E}"/>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D9A257E-AAF0-4159-8076-0AEAA46FBD57}"/>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DD6A3D8-8079-4D82-AB07-4CB8AF621F7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5E9E908-445F-4251-AFAB-3904702FAE4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A2ABABDA-3C01-4BD7-8453-9F3BFE54C65C}" type="slidenum">
              <a:rPr lang="en-US" altLang="en-US"/>
              <a:pPr/>
              <a:t>‹#›</a:t>
            </a:fld>
            <a:endParaRPr lang="en-US" altLang="en-US"/>
          </a:p>
        </p:txBody>
      </p:sp>
    </p:spTree>
    <p:extLst>
      <p:ext uri="{BB962C8B-B14F-4D97-AF65-F5344CB8AC3E}">
        <p14:creationId xmlns:p14="http://schemas.microsoft.com/office/powerpoint/2010/main" val="1993698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91099170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26788B-7869-4A28-906D-2C914221E2D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D63E49E-7811-48C5-95C7-C173522B9B9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50140A4-AF1C-440C-A736-BB417BF1057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6D8A3DA-68C9-4C7C-AB19-2916436E71B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D61133A9-121B-463A-93F8-E89E26E02DC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36028BF0-FE28-42B8-B04B-3DE8FD74D3E7}" type="slidenum">
              <a:rPr lang="en-US" altLang="en-US"/>
              <a:pPr/>
              <a:t>‹#›</a:t>
            </a:fld>
            <a:endParaRPr lang="en-US" altLang="en-US"/>
          </a:p>
        </p:txBody>
      </p:sp>
    </p:spTree>
    <p:extLst>
      <p:ext uri="{BB962C8B-B14F-4D97-AF65-F5344CB8AC3E}">
        <p14:creationId xmlns:p14="http://schemas.microsoft.com/office/powerpoint/2010/main" val="358048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F28100-5812-4321-9328-5819FEDE91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 Bended Knee</a:t>
            </a:r>
            <a:endParaRPr lang="en-US">
              <a:ea typeface="+mj-ea"/>
            </a:endParaRPr>
          </a:p>
        </p:txBody>
      </p:sp>
      <p:pic>
        <p:nvPicPr>
          <p:cNvPr id="2" name="Picture 60" descr="ON Bended Knee-pp">
            <a:extLst>
              <a:ext uri="{FF2B5EF4-FFF2-40B4-BE49-F238E27FC236}">
                <a16:creationId xmlns:a16="http://schemas.microsoft.com/office/drawing/2014/main" id="{639B14B1-51F8-408E-AF8F-1345F5D62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9FE4C0BA-FF58-4D8D-9964-438098DDEF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AFF7CDCC-1E46-4DB9-BBCB-0B6A351D9F62}"/>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F99380E-C81E-4470-9C6C-DDA356544A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is Coming Soon</a:t>
            </a:r>
            <a:endParaRPr lang="en-US">
              <a:ea typeface="+mj-ea"/>
            </a:endParaRPr>
          </a:p>
        </p:txBody>
      </p:sp>
      <p:pic>
        <p:nvPicPr>
          <p:cNvPr id="3074" name="Picture 6" descr="Jesus is Coming Soon-pp">
            <a:extLst>
              <a:ext uri="{FF2B5EF4-FFF2-40B4-BE49-F238E27FC236}">
                <a16:creationId xmlns:a16="http://schemas.microsoft.com/office/drawing/2014/main" id="{B98DFC6D-D77E-459D-A1E1-E878686C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2DD132CA-BE77-42DC-A929-C85AFC4C59D9}"/>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66F492B4-D202-4F47-BFDB-77A4E59410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FACB1AF5-106D-423F-9F48-8079EFAC58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 New Creature</a:t>
            </a:r>
            <a:endParaRPr lang="en-US">
              <a:ea typeface="+mj-ea"/>
            </a:endParaRPr>
          </a:p>
        </p:txBody>
      </p:sp>
      <p:pic>
        <p:nvPicPr>
          <p:cNvPr id="3074" name="Picture 3" descr="A New Creature-pp">
            <a:extLst>
              <a:ext uri="{FF2B5EF4-FFF2-40B4-BE49-F238E27FC236}">
                <a16:creationId xmlns:a16="http://schemas.microsoft.com/office/drawing/2014/main" id="{09C322F5-B663-40B5-A8FD-79E43369C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Text Box 4">
            <a:extLst>
              <a:ext uri="{FF2B5EF4-FFF2-40B4-BE49-F238E27FC236}">
                <a16:creationId xmlns:a16="http://schemas.microsoft.com/office/drawing/2014/main" id="{B803ECA9-2374-4226-8ADF-F14CEBC3D596}"/>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55653" name="Text Box 5">
            <a:extLst>
              <a:ext uri="{FF2B5EF4-FFF2-40B4-BE49-F238E27FC236}">
                <a16:creationId xmlns:a16="http://schemas.microsoft.com/office/drawing/2014/main" id="{CF9F6ECB-47BC-4346-B335-CBD67E5D6F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A5223A9-5C78-4073-A711-A011EDBD49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 New Creature</a:t>
            </a:r>
            <a:endParaRPr lang="en-US">
              <a:ea typeface="+mj-ea"/>
            </a:endParaRPr>
          </a:p>
        </p:txBody>
      </p:sp>
      <p:pic>
        <p:nvPicPr>
          <p:cNvPr id="4098" name="Picture 3" descr="A New Creature-pp">
            <a:extLst>
              <a:ext uri="{FF2B5EF4-FFF2-40B4-BE49-F238E27FC236}">
                <a16:creationId xmlns:a16="http://schemas.microsoft.com/office/drawing/2014/main" id="{361014B9-5340-4145-9E2D-2D67FF26B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a:extLst>
              <a:ext uri="{FF2B5EF4-FFF2-40B4-BE49-F238E27FC236}">
                <a16:creationId xmlns:a16="http://schemas.microsoft.com/office/drawing/2014/main" id="{75B60024-BB96-4534-83C5-A10E134C40C5}"/>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62821" name="Text Box 5">
            <a:extLst>
              <a:ext uri="{FF2B5EF4-FFF2-40B4-BE49-F238E27FC236}">
                <a16:creationId xmlns:a16="http://schemas.microsoft.com/office/drawing/2014/main" id="{DDC0683C-0FB4-40AF-9716-4A49382380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D3C0183-4E51-44A1-8988-DFB69B96B58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 New Creature</a:t>
            </a:r>
            <a:endParaRPr lang="en-US">
              <a:ea typeface="+mj-ea"/>
            </a:endParaRPr>
          </a:p>
        </p:txBody>
      </p:sp>
      <p:pic>
        <p:nvPicPr>
          <p:cNvPr id="5122" name="Picture 3" descr="A New Creature-pp">
            <a:extLst>
              <a:ext uri="{FF2B5EF4-FFF2-40B4-BE49-F238E27FC236}">
                <a16:creationId xmlns:a16="http://schemas.microsoft.com/office/drawing/2014/main" id="{8389BF16-9A01-4122-A990-CD4EDD08B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a:extLst>
              <a:ext uri="{FF2B5EF4-FFF2-40B4-BE49-F238E27FC236}">
                <a16:creationId xmlns:a16="http://schemas.microsoft.com/office/drawing/2014/main" id="{759E4BD6-6B9B-40CA-BCF5-E4DC1F6202A5}"/>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63845" name="Text Box 5">
            <a:extLst>
              <a:ext uri="{FF2B5EF4-FFF2-40B4-BE49-F238E27FC236}">
                <a16:creationId xmlns:a16="http://schemas.microsoft.com/office/drawing/2014/main" id="{5DA4F9AC-6C20-4F29-98F2-645D00D348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9025D68B-6A3F-4E7C-8A9D-9C58D685D8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 New Creature</a:t>
            </a:r>
            <a:endParaRPr lang="en-US">
              <a:ea typeface="+mj-ea"/>
            </a:endParaRPr>
          </a:p>
        </p:txBody>
      </p:sp>
      <p:pic>
        <p:nvPicPr>
          <p:cNvPr id="10242" name="Picture 3" descr="A New Creature-pp">
            <a:extLst>
              <a:ext uri="{FF2B5EF4-FFF2-40B4-BE49-F238E27FC236}">
                <a16:creationId xmlns:a16="http://schemas.microsoft.com/office/drawing/2014/main" id="{D8BE6B63-D6BE-4CB0-880E-6F76503C1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 Box 4">
            <a:extLst>
              <a:ext uri="{FF2B5EF4-FFF2-40B4-BE49-F238E27FC236}">
                <a16:creationId xmlns:a16="http://schemas.microsoft.com/office/drawing/2014/main" id="{B5F988CE-506D-408A-BC75-34ECB85E4682}"/>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58725" name="Text Box 5">
            <a:extLst>
              <a:ext uri="{FF2B5EF4-FFF2-40B4-BE49-F238E27FC236}">
                <a16:creationId xmlns:a16="http://schemas.microsoft.com/office/drawing/2014/main" id="{73D536E5-7346-460C-BDD4-E9B049F81A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24925A7A-10F2-440E-831F-4CEC14B3A8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 New Creature</a:t>
            </a:r>
            <a:endParaRPr lang="en-US">
              <a:ea typeface="+mj-ea"/>
            </a:endParaRPr>
          </a:p>
        </p:txBody>
      </p:sp>
      <p:pic>
        <p:nvPicPr>
          <p:cNvPr id="11266" name="Picture 3" descr="A New Creature-pp">
            <a:extLst>
              <a:ext uri="{FF2B5EF4-FFF2-40B4-BE49-F238E27FC236}">
                <a16:creationId xmlns:a16="http://schemas.microsoft.com/office/drawing/2014/main" id="{5187F0F7-D18E-4F12-8CCF-CC0CA9659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a:extLst>
              <a:ext uri="{FF2B5EF4-FFF2-40B4-BE49-F238E27FC236}">
                <a16:creationId xmlns:a16="http://schemas.microsoft.com/office/drawing/2014/main" id="{84C00179-65CD-4C43-9906-02ADD3E016AB}"/>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59749" name="Text Box 5">
            <a:extLst>
              <a:ext uri="{FF2B5EF4-FFF2-40B4-BE49-F238E27FC236}">
                <a16:creationId xmlns:a16="http://schemas.microsoft.com/office/drawing/2014/main" id="{2778D854-3F93-40D5-97DE-BB5DF33DBE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301146BD-2A1A-459A-94B9-9E2CD76D4B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 New Creature</a:t>
            </a:r>
            <a:endParaRPr lang="en-US">
              <a:ea typeface="+mj-ea"/>
            </a:endParaRPr>
          </a:p>
        </p:txBody>
      </p:sp>
      <p:pic>
        <p:nvPicPr>
          <p:cNvPr id="12290" name="Picture 3" descr="A New Creature-pp">
            <a:extLst>
              <a:ext uri="{FF2B5EF4-FFF2-40B4-BE49-F238E27FC236}">
                <a16:creationId xmlns:a16="http://schemas.microsoft.com/office/drawing/2014/main" id="{B54D3E49-1EB2-4E10-9D06-B538FCC37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Box 4">
            <a:extLst>
              <a:ext uri="{FF2B5EF4-FFF2-40B4-BE49-F238E27FC236}">
                <a16:creationId xmlns:a16="http://schemas.microsoft.com/office/drawing/2014/main" id="{4D358506-DF04-4E23-B140-3E76D7424ECE}"/>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60773" name="Text Box 5">
            <a:extLst>
              <a:ext uri="{FF2B5EF4-FFF2-40B4-BE49-F238E27FC236}">
                <a16:creationId xmlns:a16="http://schemas.microsoft.com/office/drawing/2014/main" id="{4D25D763-A3E4-4F02-852E-B74A99F200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AA516F9A-11AC-41D4-B418-9D086E1F16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 New Creature</a:t>
            </a:r>
            <a:endParaRPr lang="en-US">
              <a:ea typeface="+mj-ea"/>
            </a:endParaRPr>
          </a:p>
        </p:txBody>
      </p:sp>
      <p:pic>
        <p:nvPicPr>
          <p:cNvPr id="13314" name="Picture 3" descr="A New Creature-pp">
            <a:extLst>
              <a:ext uri="{FF2B5EF4-FFF2-40B4-BE49-F238E27FC236}">
                <a16:creationId xmlns:a16="http://schemas.microsoft.com/office/drawing/2014/main" id="{4158561C-5D2B-4C21-B726-23F4CAA13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4">
            <a:extLst>
              <a:ext uri="{FF2B5EF4-FFF2-40B4-BE49-F238E27FC236}">
                <a16:creationId xmlns:a16="http://schemas.microsoft.com/office/drawing/2014/main" id="{758677DC-5D2D-42CD-87C9-9889759054A9}"/>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161797" name="Text Box 5">
            <a:extLst>
              <a:ext uri="{FF2B5EF4-FFF2-40B4-BE49-F238E27FC236}">
                <a16:creationId xmlns:a16="http://schemas.microsoft.com/office/drawing/2014/main" id="{1B82A738-49AC-48AD-BB1D-8A62A6FBD8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77500" lnSpcReduction="20000"/>
          </a:bodyPr>
          <a:lstStyle/>
          <a:p>
            <a:pPr>
              <a:lnSpc>
                <a:spcPct val="150000"/>
              </a:lnSpc>
            </a:pPr>
            <a:r>
              <a:rPr lang="en-US" sz="4800" dirty="0">
                <a:solidFill>
                  <a:srgbClr val="2B262A"/>
                </a:solidFill>
                <a:latin typeface="Gobold" panose="02000500000000000000" pitchFamily="2" charset="0"/>
              </a:rPr>
              <a:t>Romans 9:6-8</a:t>
            </a:r>
          </a:p>
          <a:p>
            <a:pPr algn="just">
              <a:lnSpc>
                <a:spcPct val="150000"/>
              </a:lnSpc>
            </a:pPr>
            <a:r>
              <a:rPr lang="en-US" dirty="0">
                <a:solidFill>
                  <a:srgbClr val="314172"/>
                </a:solidFill>
                <a:latin typeface="Gobold" panose="02000500000000000000" pitchFamily="2" charset="0"/>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One Day</a:t>
            </a:r>
          </a:p>
          <a:p>
            <a:pPr>
              <a:lnSpc>
                <a:spcPct val="150000"/>
              </a:lnSpc>
            </a:pPr>
            <a:r>
              <a:rPr lang="en-US" sz="5400" dirty="0">
                <a:latin typeface="Gobold" panose="02000500000000000000" pitchFamily="2" charset="0"/>
              </a:rPr>
              <a:t>#353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4347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F99ED1C-F049-4A8D-8019-C3B9B1291C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One Day</a:t>
            </a:r>
            <a:endParaRPr lang="en-US">
              <a:ea typeface="+mj-ea"/>
            </a:endParaRPr>
          </a:p>
        </p:txBody>
      </p:sp>
      <p:pic>
        <p:nvPicPr>
          <p:cNvPr id="2" name="Picture 57" descr="One day-pp">
            <a:extLst>
              <a:ext uri="{FF2B5EF4-FFF2-40B4-BE49-F238E27FC236}">
                <a16:creationId xmlns:a16="http://schemas.microsoft.com/office/drawing/2014/main" id="{F3DD1CD0-08F8-466C-BB02-DADDB44BB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35857775-49D2-4E6D-9EEA-58B53F54F7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4A1E6A80-93F2-4FF3-81E5-10948B3E0BCD}"/>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D51F45F-DC63-4D88-B544-38DCFDA753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Jesus is Coming Soon</a:t>
            </a:r>
            <a:endParaRPr lang="en-US">
              <a:ea typeface="+mj-ea"/>
            </a:endParaRPr>
          </a:p>
        </p:txBody>
      </p:sp>
      <p:pic>
        <p:nvPicPr>
          <p:cNvPr id="4098" name="Picture 3" descr="Jesus is Coming Soon-pp">
            <a:extLst>
              <a:ext uri="{FF2B5EF4-FFF2-40B4-BE49-F238E27FC236}">
                <a16:creationId xmlns:a16="http://schemas.microsoft.com/office/drawing/2014/main" id="{9EE666CA-0B1F-4D98-ACD4-5737FBADF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5CBF2786-7D22-462A-9286-6DA2F54F8CF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80E9EA14-C01C-4F11-9B66-EB69CA78A0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15DDBE9-AEF1-47E3-A75A-6B30B9E098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One Day</a:t>
            </a:r>
            <a:endParaRPr lang="en-US">
              <a:ea typeface="+mj-ea"/>
            </a:endParaRPr>
          </a:p>
        </p:txBody>
      </p:sp>
      <p:pic>
        <p:nvPicPr>
          <p:cNvPr id="3074" name="Picture 3" descr="One day-pp">
            <a:extLst>
              <a:ext uri="{FF2B5EF4-FFF2-40B4-BE49-F238E27FC236}">
                <a16:creationId xmlns:a16="http://schemas.microsoft.com/office/drawing/2014/main" id="{7BDE1DF1-512A-45F0-A487-22BFCC0FE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E839CECA-E1F6-423A-9360-D0B5FCC076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84CB4F31-1DD0-4986-8919-39ABFCB42D10}"/>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DA754B72-B5C6-4287-8791-D5CD475EF8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One Day</a:t>
            </a:r>
            <a:endParaRPr lang="en-US">
              <a:ea typeface="+mj-ea"/>
            </a:endParaRPr>
          </a:p>
        </p:txBody>
      </p:sp>
      <p:pic>
        <p:nvPicPr>
          <p:cNvPr id="6146" name="Picture 3" descr="One day-pp">
            <a:extLst>
              <a:ext uri="{FF2B5EF4-FFF2-40B4-BE49-F238E27FC236}">
                <a16:creationId xmlns:a16="http://schemas.microsoft.com/office/drawing/2014/main" id="{728F7DA3-4FA1-46DD-BEE4-68080B727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9FD9C027-B2BE-4271-A24A-F344A55AD8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530DCB8F-8D2A-48A2-B4BD-634E74BB881F}"/>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450A949-AE20-411A-9AFD-67A3D1D741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One Day</a:t>
            </a:r>
            <a:endParaRPr lang="en-US">
              <a:ea typeface="+mj-ea"/>
            </a:endParaRPr>
          </a:p>
        </p:txBody>
      </p:sp>
      <p:pic>
        <p:nvPicPr>
          <p:cNvPr id="7170" name="Picture 3" descr="One day-pp">
            <a:extLst>
              <a:ext uri="{FF2B5EF4-FFF2-40B4-BE49-F238E27FC236}">
                <a16:creationId xmlns:a16="http://schemas.microsoft.com/office/drawing/2014/main" id="{C74F8C6F-8E47-4E38-9E4F-7D39C65B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2CC4949A-7A6F-4DFD-9BEA-BA2EE70706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B96B16CE-7843-42EB-B995-6549C2ABC00B}"/>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8B08A6A-737A-48D8-A4A3-87C7CE5CF5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One Day</a:t>
            </a:r>
            <a:endParaRPr lang="en-US">
              <a:ea typeface="+mj-ea"/>
            </a:endParaRPr>
          </a:p>
        </p:txBody>
      </p:sp>
      <p:pic>
        <p:nvPicPr>
          <p:cNvPr id="10242" name="Picture 3" descr="One day-pp">
            <a:extLst>
              <a:ext uri="{FF2B5EF4-FFF2-40B4-BE49-F238E27FC236}">
                <a16:creationId xmlns:a16="http://schemas.microsoft.com/office/drawing/2014/main" id="{48656EFC-85AC-45A2-939C-9D7AC65E9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6BF90B7B-63A2-412E-96F2-4922EC3DB6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D1DA1902-9A64-44F5-9D68-539C46FE9041}"/>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57C29B05-9446-4CC5-B66F-EE410EA30A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One Day</a:t>
            </a:r>
            <a:endParaRPr lang="en-US">
              <a:ea typeface="+mj-ea"/>
            </a:endParaRPr>
          </a:p>
        </p:txBody>
      </p:sp>
      <p:pic>
        <p:nvPicPr>
          <p:cNvPr id="11266" name="Picture 3" descr="One day-pp">
            <a:extLst>
              <a:ext uri="{FF2B5EF4-FFF2-40B4-BE49-F238E27FC236}">
                <a16:creationId xmlns:a16="http://schemas.microsoft.com/office/drawing/2014/main" id="{61FFC22F-0C36-4EA1-9433-A60A1404D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B18648DB-5956-4747-AB89-70691B8A72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53CE8A5B-B6E1-4037-B3FC-39939A84DE40}"/>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AF426EFF-5380-4773-984C-C9EBE7D56F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One Day</a:t>
            </a:r>
            <a:endParaRPr lang="en-US">
              <a:ea typeface="+mj-ea"/>
            </a:endParaRPr>
          </a:p>
        </p:txBody>
      </p:sp>
      <p:pic>
        <p:nvPicPr>
          <p:cNvPr id="14338" name="Picture 3" descr="One day-pp">
            <a:extLst>
              <a:ext uri="{FF2B5EF4-FFF2-40B4-BE49-F238E27FC236}">
                <a16:creationId xmlns:a16="http://schemas.microsoft.com/office/drawing/2014/main" id="{1E8D83C5-20F9-402F-8543-980153463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5D45ED83-7D30-495E-BACC-87D05A507D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6E1DB71A-A61D-440B-A309-9E15B547A55C}"/>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23709C83-C71B-42A6-B1AE-46C6C6B411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One Day</a:t>
            </a:r>
            <a:endParaRPr lang="en-US">
              <a:ea typeface="+mj-ea"/>
            </a:endParaRPr>
          </a:p>
        </p:txBody>
      </p:sp>
      <p:pic>
        <p:nvPicPr>
          <p:cNvPr id="15362" name="Picture 3" descr="One day-pp">
            <a:extLst>
              <a:ext uri="{FF2B5EF4-FFF2-40B4-BE49-F238E27FC236}">
                <a16:creationId xmlns:a16="http://schemas.microsoft.com/office/drawing/2014/main" id="{1EFD2616-A78E-47C6-A332-AE74D8FCE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DF6F40EA-7AEE-4D42-8D9F-2C782658DC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DB8CF195-1C18-45F2-A08C-7B7711595164}"/>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4042306E-D739-4206-892F-E2A18478D88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5-1 One Day</a:t>
            </a:r>
            <a:endParaRPr lang="en-US">
              <a:ea typeface="+mj-ea"/>
            </a:endParaRPr>
          </a:p>
        </p:txBody>
      </p:sp>
      <p:pic>
        <p:nvPicPr>
          <p:cNvPr id="18434" name="Picture 3" descr="One day-pp">
            <a:extLst>
              <a:ext uri="{FF2B5EF4-FFF2-40B4-BE49-F238E27FC236}">
                <a16:creationId xmlns:a16="http://schemas.microsoft.com/office/drawing/2014/main" id="{5B2EFAE1-71B6-4809-A830-CBE8933A8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F166BAB1-0A8D-435A-8275-B30B3F70BF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BC68A105-BFAB-4118-8774-BF7813F43081}"/>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23B4781-022D-433B-B72F-F9E44B1138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5-2 One Day</a:t>
            </a:r>
            <a:endParaRPr lang="en-US">
              <a:ea typeface="+mj-ea"/>
            </a:endParaRPr>
          </a:p>
        </p:txBody>
      </p:sp>
      <p:pic>
        <p:nvPicPr>
          <p:cNvPr id="19458" name="Picture 3" descr="One day-pp">
            <a:extLst>
              <a:ext uri="{FF2B5EF4-FFF2-40B4-BE49-F238E27FC236}">
                <a16:creationId xmlns:a16="http://schemas.microsoft.com/office/drawing/2014/main" id="{EE416171-E794-485A-89C6-394EC4743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D15B1807-09EA-455F-95E3-B786297575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8602A7E-1697-408E-B1E9-35366BBB3B78}"/>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EC16B1E-EDF7-4559-8250-DB8DE9C1BFC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One Day</a:t>
            </a:r>
            <a:endParaRPr lang="en-US">
              <a:ea typeface="+mj-ea"/>
            </a:endParaRPr>
          </a:p>
        </p:txBody>
      </p:sp>
      <p:pic>
        <p:nvPicPr>
          <p:cNvPr id="20482" name="Picture 6" descr="One day-pp">
            <a:extLst>
              <a:ext uri="{FF2B5EF4-FFF2-40B4-BE49-F238E27FC236}">
                <a16:creationId xmlns:a16="http://schemas.microsoft.com/office/drawing/2014/main" id="{537E8BE8-B179-471C-9D0B-59BFE05DB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84FE70F8-9FDA-4257-9F2C-0A4E01757B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3784" name="Text Box 8">
            <a:extLst>
              <a:ext uri="{FF2B5EF4-FFF2-40B4-BE49-F238E27FC236}">
                <a16:creationId xmlns:a16="http://schemas.microsoft.com/office/drawing/2014/main" id="{240A41BE-D467-4D93-91F7-87281B884295}"/>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80CE0DCB-B172-404E-B1B2-BE79147D62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5122" name="Picture 3" descr="Jesus is Coming Soon-pp">
            <a:extLst>
              <a:ext uri="{FF2B5EF4-FFF2-40B4-BE49-F238E27FC236}">
                <a16:creationId xmlns:a16="http://schemas.microsoft.com/office/drawing/2014/main" id="{E98E7360-25BF-4B9D-A1A0-1CB71E1B2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4E54BEE5-B124-492D-84C8-FBE56FE6A25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3676C656-CEC7-4FE7-94A8-B53BACB1126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EB5017E3-5A8D-4668-AE9B-6EEC90E8CD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One Day</a:t>
            </a:r>
            <a:endParaRPr lang="en-US">
              <a:ea typeface="+mj-ea"/>
            </a:endParaRPr>
          </a:p>
        </p:txBody>
      </p:sp>
      <p:pic>
        <p:nvPicPr>
          <p:cNvPr id="21506" name="Picture 3" descr="One day-pp">
            <a:extLst>
              <a:ext uri="{FF2B5EF4-FFF2-40B4-BE49-F238E27FC236}">
                <a16:creationId xmlns:a16="http://schemas.microsoft.com/office/drawing/2014/main" id="{4B135516-47B3-4768-BD2B-483A61037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A1DAFC0-89C6-4B7F-9632-F475F1F479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353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A9A911E7-2B49-42E0-B416-D93CFA957199}"/>
              </a:ext>
            </a:extLst>
          </p:cNvPr>
          <p:cNvSpPr txBox="1">
            <a:spLocks noChangeArrowheads="1"/>
          </p:cNvSpPr>
          <p:nvPr/>
        </p:nvSpPr>
        <p:spPr bwMode="auto">
          <a:xfrm>
            <a:off x="101601" y="76201"/>
            <a:ext cx="172354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One Day</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3"/>
            <a:ext cx="11312317" cy="5396049"/>
          </a:xfrm>
        </p:spPr>
        <p:txBody>
          <a:bodyPr>
            <a:normAutofit fontScale="85000" lnSpcReduction="10000"/>
          </a:bodyPr>
          <a:lstStyle/>
          <a:p>
            <a:pPr>
              <a:lnSpc>
                <a:spcPct val="150000"/>
              </a:lnSpc>
            </a:pPr>
            <a:r>
              <a:rPr lang="en-US" sz="4800" dirty="0">
                <a:solidFill>
                  <a:srgbClr val="2B262A"/>
                </a:solidFill>
                <a:latin typeface="Gobold" panose="02000500000000000000" pitchFamily="2" charset="0"/>
              </a:rPr>
              <a:t>Romans 5:18-19</a:t>
            </a:r>
          </a:p>
          <a:p>
            <a:pPr algn="just">
              <a:lnSpc>
                <a:spcPct val="150000"/>
              </a:lnSpc>
            </a:pPr>
            <a:r>
              <a:rPr lang="en-US" dirty="0">
                <a:solidFill>
                  <a:srgbClr val="314172"/>
                </a:solidFill>
                <a:latin typeface="Gobold" panose="02000500000000000000" pitchFamily="2"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0" y="777711"/>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64993"/>
            <a:ext cx="11312317" cy="5473513"/>
          </a:xfrm>
        </p:spPr>
        <p:txBody>
          <a:bodyPr>
            <a:normAutofit fontScale="92500" lnSpcReduction="20000"/>
          </a:bodyPr>
          <a:lstStyle/>
          <a:p>
            <a:pPr>
              <a:lnSpc>
                <a:spcPct val="150000"/>
              </a:lnSpc>
            </a:pPr>
            <a:r>
              <a:rPr lang="en-US" sz="4800" dirty="0">
                <a:solidFill>
                  <a:srgbClr val="2B262A"/>
                </a:solidFill>
                <a:latin typeface="Gobold" panose="02000500000000000000" pitchFamily="2" charset="0"/>
              </a:rPr>
              <a:t>Romans 5:9-11</a:t>
            </a:r>
          </a:p>
          <a:p>
            <a:pPr algn="just">
              <a:lnSpc>
                <a:spcPct val="150000"/>
              </a:lnSpc>
            </a:pPr>
            <a:r>
              <a:rPr lang="en-US" sz="3500" dirty="0">
                <a:solidFill>
                  <a:srgbClr val="314172"/>
                </a:solidFill>
                <a:latin typeface="Gobold" panose="02000500000000000000" pitchFamily="2" charset="0"/>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He Gave Me A Song</a:t>
            </a:r>
          </a:p>
          <a:p>
            <a:pPr>
              <a:lnSpc>
                <a:spcPct val="150000"/>
              </a:lnSpc>
            </a:pPr>
            <a:r>
              <a:rPr lang="en-US" sz="5400" dirty="0">
                <a:latin typeface="Gobold" panose="02000500000000000000" pitchFamily="2" charset="0"/>
              </a:rPr>
              <a:t>#608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9846109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6A72FB-4807-4436-A374-DD6E241EC84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Gave Me A Song</a:t>
            </a:r>
            <a:endParaRPr lang="en-US">
              <a:ea typeface="+mj-ea"/>
            </a:endParaRPr>
          </a:p>
        </p:txBody>
      </p:sp>
      <p:pic>
        <p:nvPicPr>
          <p:cNvPr id="2" name="Picture 29" descr="He Gave Me A Song-pp">
            <a:extLst>
              <a:ext uri="{FF2B5EF4-FFF2-40B4-BE49-F238E27FC236}">
                <a16:creationId xmlns:a16="http://schemas.microsoft.com/office/drawing/2014/main" id="{556F37D9-65B6-4303-9BCD-640FD306D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8800C97B-6D14-4863-9E04-0F7FA566A205}"/>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2079" name="Text Box 31">
            <a:extLst>
              <a:ext uri="{FF2B5EF4-FFF2-40B4-BE49-F238E27FC236}">
                <a16:creationId xmlns:a16="http://schemas.microsoft.com/office/drawing/2014/main" id="{ED122435-3250-4021-9E38-A8DEE2CC84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74B9EA3-F7F4-4D3C-B5D9-97A0C99C13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Gave Me A Song</a:t>
            </a:r>
            <a:endParaRPr lang="en-US">
              <a:ea typeface="+mj-ea"/>
            </a:endParaRPr>
          </a:p>
        </p:txBody>
      </p:sp>
      <p:pic>
        <p:nvPicPr>
          <p:cNvPr id="3074" name="Picture 3" descr="He Gave Me A Song-pp">
            <a:extLst>
              <a:ext uri="{FF2B5EF4-FFF2-40B4-BE49-F238E27FC236}">
                <a16:creationId xmlns:a16="http://schemas.microsoft.com/office/drawing/2014/main" id="{04ABED32-24F0-4D6E-B6D8-DFF25F7F6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9A913CC2-562A-4BD0-A60F-E54DD5CB530B}"/>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EE365748-5E0D-42AC-8E4F-E3FA6D65E3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A3BDEE6D-A524-4D6A-AAF1-FD46DC8C02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He Gave Me A Song</a:t>
            </a:r>
            <a:endParaRPr lang="en-US">
              <a:ea typeface="+mj-ea"/>
            </a:endParaRPr>
          </a:p>
        </p:txBody>
      </p:sp>
      <p:pic>
        <p:nvPicPr>
          <p:cNvPr id="4098" name="Picture 3" descr="He Gave Me A Song-pp">
            <a:extLst>
              <a:ext uri="{FF2B5EF4-FFF2-40B4-BE49-F238E27FC236}">
                <a16:creationId xmlns:a16="http://schemas.microsoft.com/office/drawing/2014/main" id="{74724327-03B1-4C82-861E-802C59C72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8BEC8F14-1E0E-4C06-95BA-772A97CE792A}"/>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7AE7C55D-4237-463C-BEC3-2E37342F3B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545643F-791B-48EF-B99C-1073F97A2A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Gave Me A Song</a:t>
            </a:r>
            <a:endParaRPr lang="en-US">
              <a:ea typeface="+mj-ea"/>
            </a:endParaRPr>
          </a:p>
        </p:txBody>
      </p:sp>
      <p:pic>
        <p:nvPicPr>
          <p:cNvPr id="5122" name="Picture 6" descr="He Gave Me A Song-pp">
            <a:extLst>
              <a:ext uri="{FF2B5EF4-FFF2-40B4-BE49-F238E27FC236}">
                <a16:creationId xmlns:a16="http://schemas.microsoft.com/office/drawing/2014/main" id="{CEB4DCF4-3616-47D6-98A7-D58830149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a:extLst>
              <a:ext uri="{FF2B5EF4-FFF2-40B4-BE49-F238E27FC236}">
                <a16:creationId xmlns:a16="http://schemas.microsoft.com/office/drawing/2014/main" id="{C5D9D457-2B39-4A1D-8C24-E62982729836}"/>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6984" name="Text Box 8">
            <a:extLst>
              <a:ext uri="{FF2B5EF4-FFF2-40B4-BE49-F238E27FC236}">
                <a16:creationId xmlns:a16="http://schemas.microsoft.com/office/drawing/2014/main" id="{537F397D-000D-472B-B37A-54CB8256F6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F0E3CA4-CC5A-4860-8CE3-D941CF97D4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 Gave Me A Song</a:t>
            </a:r>
            <a:endParaRPr lang="en-US">
              <a:ea typeface="+mj-ea"/>
            </a:endParaRPr>
          </a:p>
        </p:txBody>
      </p:sp>
      <p:pic>
        <p:nvPicPr>
          <p:cNvPr id="6146" name="Picture 6" descr="He Gave Me A Song-pp">
            <a:extLst>
              <a:ext uri="{FF2B5EF4-FFF2-40B4-BE49-F238E27FC236}">
                <a16:creationId xmlns:a16="http://schemas.microsoft.com/office/drawing/2014/main" id="{D8D28C27-5A37-47A1-BD19-33F569C72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 Box 7">
            <a:extLst>
              <a:ext uri="{FF2B5EF4-FFF2-40B4-BE49-F238E27FC236}">
                <a16:creationId xmlns:a16="http://schemas.microsoft.com/office/drawing/2014/main" id="{B8159653-8145-4C5B-BA52-425B961E5E74}"/>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8008" name="Text Box 8">
            <a:extLst>
              <a:ext uri="{FF2B5EF4-FFF2-40B4-BE49-F238E27FC236}">
                <a16:creationId xmlns:a16="http://schemas.microsoft.com/office/drawing/2014/main" id="{123EB292-BA1F-4E71-A701-880D4BC871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F25721A5-FC05-413C-9253-6B2F8DA1F0D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6146" name="Picture 3" descr="Jesus is Coming Soon-pp">
            <a:extLst>
              <a:ext uri="{FF2B5EF4-FFF2-40B4-BE49-F238E27FC236}">
                <a16:creationId xmlns:a16="http://schemas.microsoft.com/office/drawing/2014/main" id="{E2F3BDB9-3CB1-46D2-BA94-9F19CF6B6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0C27AB6D-FD6A-4D16-95CD-A79578B4D45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D7B0B3A4-CD63-4CFE-8EA1-27BE91A6D7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177979A-F59B-47B0-916F-2D4F99411F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 Gave Me A Song</a:t>
            </a:r>
            <a:endParaRPr lang="en-US">
              <a:ea typeface="+mj-ea"/>
            </a:endParaRPr>
          </a:p>
        </p:txBody>
      </p:sp>
      <p:pic>
        <p:nvPicPr>
          <p:cNvPr id="7170" name="Picture 6" descr="He Gave Me A Song-pp">
            <a:extLst>
              <a:ext uri="{FF2B5EF4-FFF2-40B4-BE49-F238E27FC236}">
                <a16:creationId xmlns:a16="http://schemas.microsoft.com/office/drawing/2014/main" id="{BAAFC661-E1C0-4BB2-87BD-D6A09487E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 Box 7">
            <a:extLst>
              <a:ext uri="{FF2B5EF4-FFF2-40B4-BE49-F238E27FC236}">
                <a16:creationId xmlns:a16="http://schemas.microsoft.com/office/drawing/2014/main" id="{FA95C523-8168-423F-9D02-7A5A59FF8CBF}"/>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9032" name="Text Box 8">
            <a:extLst>
              <a:ext uri="{FF2B5EF4-FFF2-40B4-BE49-F238E27FC236}">
                <a16:creationId xmlns:a16="http://schemas.microsoft.com/office/drawing/2014/main" id="{B4D257D7-A528-4A52-92A2-DE32AC3C6A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4BCEFD0-8247-4CAA-8E84-D33A9D4533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Gave Me A Song</a:t>
            </a:r>
            <a:endParaRPr lang="en-US">
              <a:ea typeface="+mj-ea"/>
            </a:endParaRPr>
          </a:p>
        </p:txBody>
      </p:sp>
      <p:pic>
        <p:nvPicPr>
          <p:cNvPr id="14338" name="Picture 3" descr="He Gave Me A Song-pp">
            <a:extLst>
              <a:ext uri="{FF2B5EF4-FFF2-40B4-BE49-F238E27FC236}">
                <a16:creationId xmlns:a16="http://schemas.microsoft.com/office/drawing/2014/main" id="{5CC6607B-724E-490F-9942-8DCF65534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7D1FB84C-AFAB-48E6-9DB0-928AB0E6154B}"/>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C0D10964-54BF-4EA6-9E64-3431D9A59B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CC96BDAB-E937-4893-B766-A4CE5384CD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Gave Me A Song</a:t>
            </a:r>
            <a:endParaRPr lang="en-US">
              <a:ea typeface="+mj-ea"/>
            </a:endParaRPr>
          </a:p>
        </p:txBody>
      </p:sp>
      <p:pic>
        <p:nvPicPr>
          <p:cNvPr id="15362" name="Picture 3" descr="He Gave Me A Song-pp">
            <a:extLst>
              <a:ext uri="{FF2B5EF4-FFF2-40B4-BE49-F238E27FC236}">
                <a16:creationId xmlns:a16="http://schemas.microsoft.com/office/drawing/2014/main" id="{F7886A06-F0FF-432F-9245-08E6C317C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051E4E5C-B623-4AE4-A399-10F8E33EA306}"/>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F61B87F6-AC20-4B25-98CC-345F982655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33F6D16-1112-4C10-A7D7-69792D3E97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He Gave Me A Song</a:t>
            </a:r>
            <a:endParaRPr lang="en-US">
              <a:ea typeface="+mj-ea"/>
            </a:endParaRPr>
          </a:p>
        </p:txBody>
      </p:sp>
      <p:pic>
        <p:nvPicPr>
          <p:cNvPr id="16386" name="Picture 3" descr="He Gave Me A Song-pp">
            <a:extLst>
              <a:ext uri="{FF2B5EF4-FFF2-40B4-BE49-F238E27FC236}">
                <a16:creationId xmlns:a16="http://schemas.microsoft.com/office/drawing/2014/main" id="{72D61DB2-40F2-4D81-ACCE-36B67F8C3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20B1EF7A-91FF-4274-AF89-FC6070858254}"/>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794D26E1-9687-4E8F-98E9-A0DA11E9B5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074B156-C11F-469C-938D-52B69C53C1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Gave Me A Song</a:t>
            </a:r>
            <a:endParaRPr lang="en-US">
              <a:ea typeface="+mj-ea"/>
            </a:endParaRPr>
          </a:p>
        </p:txBody>
      </p:sp>
      <p:pic>
        <p:nvPicPr>
          <p:cNvPr id="17410" name="Picture 3" descr="He Gave Me A Song-pp">
            <a:extLst>
              <a:ext uri="{FF2B5EF4-FFF2-40B4-BE49-F238E27FC236}">
                <a16:creationId xmlns:a16="http://schemas.microsoft.com/office/drawing/2014/main" id="{3BB2A2F9-4288-4251-9B16-15D60921E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8D9555D8-BB47-4BA9-BDF4-E4E382F17FDE}"/>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E2301EF4-43FE-4BC8-840F-FE233AE49F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373E221-DA0C-4D49-AA38-C7F37E5F11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 Gave Me A Song</a:t>
            </a:r>
            <a:endParaRPr lang="en-US">
              <a:ea typeface="+mj-ea"/>
            </a:endParaRPr>
          </a:p>
        </p:txBody>
      </p:sp>
      <p:pic>
        <p:nvPicPr>
          <p:cNvPr id="18434" name="Picture 3" descr="He Gave Me A Song-pp">
            <a:extLst>
              <a:ext uri="{FF2B5EF4-FFF2-40B4-BE49-F238E27FC236}">
                <a16:creationId xmlns:a16="http://schemas.microsoft.com/office/drawing/2014/main" id="{00C6B1F2-0E74-4DB3-A7AD-979C1B311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ADD7CA58-1908-4AE9-8718-2D094235D6B9}"/>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E381A188-95EE-48DA-BA94-D1952880CB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A807B34-6612-4CF9-8E75-919BC5AF19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He Gave Me A Song</a:t>
            </a:r>
            <a:endParaRPr lang="en-US">
              <a:ea typeface="+mj-ea"/>
            </a:endParaRPr>
          </a:p>
        </p:txBody>
      </p:sp>
      <p:pic>
        <p:nvPicPr>
          <p:cNvPr id="19458" name="Picture 3" descr="He Gave Me A Song-pp">
            <a:extLst>
              <a:ext uri="{FF2B5EF4-FFF2-40B4-BE49-F238E27FC236}">
                <a16:creationId xmlns:a16="http://schemas.microsoft.com/office/drawing/2014/main" id="{6282A69F-2DEE-4BAA-AA2C-88B504E8C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43FFE953-6B01-4DE0-B150-2A4B1DE59A58}"/>
              </a:ext>
            </a:extLst>
          </p:cNvPr>
          <p:cNvSpPr txBox="1">
            <a:spLocks noChangeArrowheads="1"/>
          </p:cNvSpPr>
          <p:nvPr/>
        </p:nvSpPr>
        <p:spPr bwMode="auto">
          <a:xfrm>
            <a:off x="101601" y="76201"/>
            <a:ext cx="36964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Gave Me A Song</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5E782499-9FC3-4589-B12C-1FC0567AA9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608</a:t>
            </a:r>
            <a:endParaRPr lang="en-US" sz="3200">
              <a:solidFill>
                <a:srgbClr val="000000"/>
              </a:solidFill>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54946" y="867525"/>
            <a:ext cx="7968792" cy="455509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9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JOIN US</a:t>
            </a:r>
            <a:endParaRPr kumimoji="0" lang="en-US" sz="96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IN THE MPB FOR</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 NOON</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82656905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4010956" y="0"/>
            <a:ext cx="7968792" cy="659193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a:t>
            </a:r>
            <a:r>
              <a:rPr kumimoji="0" lang="en-US" sz="7200" b="0" i="0" u="sng" strike="noStrike" kern="1500" cap="none" spc="0" normalizeH="0" baseline="0" noProof="0" dirty="0" err="1">
                <a:ln w="3175">
                  <a:noFill/>
                </a:ln>
                <a:solidFill>
                  <a:prstClr val="white"/>
                </a:solidFill>
                <a:effectLst/>
                <a:uLnTx/>
                <a:uFillTx/>
                <a:latin typeface="Gobold" panose="02000500000000000000" pitchFamily="2" charset="0"/>
                <a:ea typeface="+mn-ea"/>
                <a:cs typeface="+mn-cs"/>
              </a:rPr>
              <a:t>onight</a:t>
            </a:r>
            <a:endParaRPr kumimoji="0" lang="en-US" sz="72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72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6:30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none" strike="noStrike" kern="1500" cap="none" spc="0" normalizeH="0" baseline="0" noProof="0" dirty="0">
                <a:ln w="0"/>
                <a:solidFill>
                  <a:srgbClr val="314172"/>
                </a:solidFill>
                <a:effectLst/>
                <a:uLnTx/>
                <a:uFillTx/>
                <a:latin typeface="Gobold" panose="02000500000000000000" pitchFamily="2" charset="0"/>
                <a:ea typeface="+mn-ea"/>
                <a:cs typeface="+mn-cs"/>
              </a:rPr>
              <a:t>Bible classes @ 7:00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15689021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D3B06C84-CF02-401E-81A2-3E7DB99698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7170" name="Picture 3" descr="Jesus is Coming Soon-pp">
            <a:extLst>
              <a:ext uri="{FF2B5EF4-FFF2-40B4-BE49-F238E27FC236}">
                <a16:creationId xmlns:a16="http://schemas.microsoft.com/office/drawing/2014/main" id="{CF318B2C-0DD0-40ED-BC89-FE5AC2603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DB9C68A0-199E-4BA7-B88A-52F2AD0942C8}"/>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E803373A-CC73-4378-8E66-3A7200715E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475CB282-9A48-47E8-89B0-347A769B69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8194" name="Picture 3" descr="Jesus is Coming Soon-pp">
            <a:extLst>
              <a:ext uri="{FF2B5EF4-FFF2-40B4-BE49-F238E27FC236}">
                <a16:creationId xmlns:a16="http://schemas.microsoft.com/office/drawing/2014/main" id="{18AD56C4-9C89-40B8-8F98-4AD9040FD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F3DC77C9-221B-4927-B12D-132E3BCA5A3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1608DA58-CDD6-4AFF-96FD-08ECDA32E9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CAEE56A1-586B-48E4-BEDE-8A201D16DA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is Coming Soon</a:t>
            </a:r>
            <a:endParaRPr lang="en-US">
              <a:ea typeface="+mj-ea"/>
            </a:endParaRPr>
          </a:p>
        </p:txBody>
      </p:sp>
      <p:pic>
        <p:nvPicPr>
          <p:cNvPr id="16386" name="Picture 3" descr="Jesus is Coming Soon-pp">
            <a:extLst>
              <a:ext uri="{FF2B5EF4-FFF2-40B4-BE49-F238E27FC236}">
                <a16:creationId xmlns:a16="http://schemas.microsoft.com/office/drawing/2014/main" id="{E27DFD81-DA53-465D-ACF0-C1EBDED3B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81C263DA-15C0-458B-B41B-EA15405726E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9BEDF4DF-510D-4092-AED7-7C16E6A3E9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12170C1F-0562-4DF0-B051-8A69A2E060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is Coming Soon</a:t>
            </a:r>
            <a:endParaRPr lang="en-US">
              <a:ea typeface="+mj-ea"/>
            </a:endParaRPr>
          </a:p>
        </p:txBody>
      </p:sp>
      <p:pic>
        <p:nvPicPr>
          <p:cNvPr id="17410" name="Picture 3" descr="Jesus is Coming Soon-pp">
            <a:extLst>
              <a:ext uri="{FF2B5EF4-FFF2-40B4-BE49-F238E27FC236}">
                <a16:creationId xmlns:a16="http://schemas.microsoft.com/office/drawing/2014/main" id="{B4B11B27-1346-4354-A282-B4F9207E5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E03FFB14-1F6A-46B4-B13E-A075898B138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E72E9972-2C4B-4462-A6F0-39506BB1BC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0A4A05AC-8096-4BB7-B942-283F16AA5C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Jesus is Coming Soon</a:t>
            </a:r>
            <a:endParaRPr lang="en-US">
              <a:ea typeface="+mj-ea"/>
            </a:endParaRPr>
          </a:p>
        </p:txBody>
      </p:sp>
      <p:pic>
        <p:nvPicPr>
          <p:cNvPr id="18434" name="Picture 3" descr="Jesus is Coming Soon-pp">
            <a:extLst>
              <a:ext uri="{FF2B5EF4-FFF2-40B4-BE49-F238E27FC236}">
                <a16:creationId xmlns:a16="http://schemas.microsoft.com/office/drawing/2014/main" id="{E41B9B34-0B48-4825-8D14-BEA523CEC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D35C5F37-7BED-42A0-B133-1023AB2C273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285895C6-0209-468E-B782-2BBFB703AF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A386A29-15D9-431A-A9E1-EB11B40566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19458" name="Picture 3" descr="Jesus is Coming Soon-pp">
            <a:extLst>
              <a:ext uri="{FF2B5EF4-FFF2-40B4-BE49-F238E27FC236}">
                <a16:creationId xmlns:a16="http://schemas.microsoft.com/office/drawing/2014/main" id="{F80ADAD3-BB09-4239-BF67-98B32B73F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4C249A17-880A-45C1-BF7C-3C90B44D69A3}"/>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DA00E044-85FB-448E-8EC8-B791346CE7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489E8BC8-B1AF-4D6E-BBB2-F9F3C310E6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On Bended Knee</a:t>
            </a:r>
            <a:endParaRPr lang="en-US">
              <a:ea typeface="+mj-ea"/>
            </a:endParaRPr>
          </a:p>
        </p:txBody>
      </p:sp>
      <p:pic>
        <p:nvPicPr>
          <p:cNvPr id="3074" name="Picture 3" descr="ON Bended Knee-pp">
            <a:extLst>
              <a:ext uri="{FF2B5EF4-FFF2-40B4-BE49-F238E27FC236}">
                <a16:creationId xmlns:a16="http://schemas.microsoft.com/office/drawing/2014/main" id="{5B24EF15-5CC7-4F4D-8340-AD0DD535E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221BBCCD-E05D-421D-82A1-AC92A19C07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5DED205C-EAF5-4682-A5B2-830BC3FAE621}"/>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2A8E12B8-0F1B-4228-8E3D-97361BD8F19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20482" name="Picture 3" descr="Jesus is Coming Soon-pp">
            <a:extLst>
              <a:ext uri="{FF2B5EF4-FFF2-40B4-BE49-F238E27FC236}">
                <a16:creationId xmlns:a16="http://schemas.microsoft.com/office/drawing/2014/main" id="{B7190DF7-7D65-4653-89C5-052FC1C35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14C686AB-0442-4B73-AF32-BF63ADD030D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5023EF8E-FFB5-4514-9791-EE2C300048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118CC37B-CF4E-4CF5-93DA-727BBB65B5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21506" name="Picture 3" descr="Jesus is Coming Soon-pp">
            <a:extLst>
              <a:ext uri="{FF2B5EF4-FFF2-40B4-BE49-F238E27FC236}">
                <a16:creationId xmlns:a16="http://schemas.microsoft.com/office/drawing/2014/main" id="{C8AF4389-E262-4D4B-9C88-E23BE686E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3D23F65F-5C03-4332-9E6C-1AA3BF242E36}"/>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4C7FAFAA-5F37-410B-A5EF-9C35476A93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D0B41765-4D1C-4410-9F9B-B845CC872E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22530" name="Picture 3" descr="Jesus is Coming Soon-pp">
            <a:extLst>
              <a:ext uri="{FF2B5EF4-FFF2-40B4-BE49-F238E27FC236}">
                <a16:creationId xmlns:a16="http://schemas.microsoft.com/office/drawing/2014/main" id="{7DC6C83C-32B1-40A0-827C-8E3273652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78E77AE4-62F3-4997-AB5D-C2EB64033E5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6A114452-5B7F-4D85-A6AC-D5B7359EBB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304D31-711B-4B67-808A-0D93A701517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Jesus Hold My Hand</a:t>
            </a:r>
            <a:endParaRPr lang="en-US">
              <a:ea typeface="+mj-ea"/>
            </a:endParaRPr>
          </a:p>
        </p:txBody>
      </p:sp>
      <p:pic>
        <p:nvPicPr>
          <p:cNvPr id="2" name="Picture 65" descr="Jesus hold my Hand-pp">
            <a:extLst>
              <a:ext uri="{FF2B5EF4-FFF2-40B4-BE49-F238E27FC236}">
                <a16:creationId xmlns:a16="http://schemas.microsoft.com/office/drawing/2014/main" id="{F099D562-8E98-433A-ADC7-FD9EDE02F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4" name="Text Box 66">
            <a:extLst>
              <a:ext uri="{FF2B5EF4-FFF2-40B4-BE49-F238E27FC236}">
                <a16:creationId xmlns:a16="http://schemas.microsoft.com/office/drawing/2014/main" id="{FB833549-96C7-4AFE-82DE-C6141DD941E4}"/>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5" name="Text Box 67">
            <a:extLst>
              <a:ext uri="{FF2B5EF4-FFF2-40B4-BE49-F238E27FC236}">
                <a16:creationId xmlns:a16="http://schemas.microsoft.com/office/drawing/2014/main" id="{3F2B636F-DFD4-40C1-BFA0-49452BE6A7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A5D3F65-4F99-4D03-9822-567993AD1A6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Jesus Hold My Hand</a:t>
            </a:r>
            <a:endParaRPr lang="en-US">
              <a:ea typeface="+mj-ea"/>
            </a:endParaRPr>
          </a:p>
        </p:txBody>
      </p:sp>
      <p:pic>
        <p:nvPicPr>
          <p:cNvPr id="3074" name="Picture 5" descr="Jesus hold my Hand-pp">
            <a:extLst>
              <a:ext uri="{FF2B5EF4-FFF2-40B4-BE49-F238E27FC236}">
                <a16:creationId xmlns:a16="http://schemas.microsoft.com/office/drawing/2014/main" id="{92FB28A4-AD86-437B-AB39-9FDD4B5C1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97353390-3180-4413-8F99-89CDFA46522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FF1722B6-9CE4-4CDD-81F9-17A0CE1D03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CD786468-3A3C-4B9D-B2AE-7D3F95667BD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Jesus Hold My Hand</a:t>
            </a:r>
            <a:endParaRPr lang="en-US">
              <a:ea typeface="+mj-ea"/>
            </a:endParaRPr>
          </a:p>
        </p:txBody>
      </p:sp>
      <p:pic>
        <p:nvPicPr>
          <p:cNvPr id="4098" name="Picture 5" descr="Jesus hold my Hand-pp">
            <a:extLst>
              <a:ext uri="{FF2B5EF4-FFF2-40B4-BE49-F238E27FC236}">
                <a16:creationId xmlns:a16="http://schemas.microsoft.com/office/drawing/2014/main" id="{3A73C4BF-7AE7-4D24-AD57-7A0C9F2CF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75C155FB-0394-4F2C-8AEE-083670F10A0E}"/>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5F5AED38-EA89-4A84-AB22-B9B990F09F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675D4F38-D4C7-42F5-94D9-D777B962BC6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1-4 Jesus Hold My Hand</a:t>
            </a:r>
            <a:endParaRPr lang="en-US">
              <a:ea typeface="+mj-ea"/>
            </a:endParaRPr>
          </a:p>
        </p:txBody>
      </p:sp>
      <p:pic>
        <p:nvPicPr>
          <p:cNvPr id="5122" name="Picture 5" descr="Jesus hold my Hand-pp">
            <a:extLst>
              <a:ext uri="{FF2B5EF4-FFF2-40B4-BE49-F238E27FC236}">
                <a16:creationId xmlns:a16="http://schemas.microsoft.com/office/drawing/2014/main" id="{1F6F73A9-9594-4E53-8749-F765FBEF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CFE44EFA-266D-47A4-968B-EE3EB325CB9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0AAEC620-F946-4C4D-BEF0-97FD725012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C5DD350-3F59-4C6D-A907-0B375497393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6146" name="Picture 5" descr="Jesus hold my Hand-pp">
            <a:extLst>
              <a:ext uri="{FF2B5EF4-FFF2-40B4-BE49-F238E27FC236}">
                <a16:creationId xmlns:a16="http://schemas.microsoft.com/office/drawing/2014/main" id="{88D8A396-D8A5-48C5-8FDF-C2B2B6BB4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a:extLst>
              <a:ext uri="{FF2B5EF4-FFF2-40B4-BE49-F238E27FC236}">
                <a16:creationId xmlns:a16="http://schemas.microsoft.com/office/drawing/2014/main" id="{CFE3E374-40E5-4A94-94ED-553AF7A499C1}"/>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5831" name="Text Box 7">
            <a:extLst>
              <a:ext uri="{FF2B5EF4-FFF2-40B4-BE49-F238E27FC236}">
                <a16:creationId xmlns:a16="http://schemas.microsoft.com/office/drawing/2014/main" id="{8D4A84CA-CF4D-4CEC-A3C0-69960E09E0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564D72F-CF9A-4616-88EA-072E0089C6F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7170" name="Picture 5" descr="Jesus hold my Hand-pp">
            <a:extLst>
              <a:ext uri="{FF2B5EF4-FFF2-40B4-BE49-F238E27FC236}">
                <a16:creationId xmlns:a16="http://schemas.microsoft.com/office/drawing/2014/main" id="{63FCD6CF-92A5-43F0-80FE-E0759C461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4C628D3F-53DF-4A4B-8E79-C766E700C19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6855" name="Text Box 7">
            <a:extLst>
              <a:ext uri="{FF2B5EF4-FFF2-40B4-BE49-F238E27FC236}">
                <a16:creationId xmlns:a16="http://schemas.microsoft.com/office/drawing/2014/main" id="{6EE1CFA1-2135-4795-9109-F12E33494FD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0B0F3EF4-E1C8-40DE-B3D3-2C261B8D8DB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8194" name="Picture 5" descr="Jesus hold my Hand-pp">
            <a:extLst>
              <a:ext uri="{FF2B5EF4-FFF2-40B4-BE49-F238E27FC236}">
                <a16:creationId xmlns:a16="http://schemas.microsoft.com/office/drawing/2014/main" id="{5F75BF5C-D910-4034-9833-4B84E3360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a:extLst>
              <a:ext uri="{FF2B5EF4-FFF2-40B4-BE49-F238E27FC236}">
                <a16:creationId xmlns:a16="http://schemas.microsoft.com/office/drawing/2014/main" id="{F353B8A7-E45C-4EA1-9F74-9516284E317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7879" name="Text Box 7">
            <a:extLst>
              <a:ext uri="{FF2B5EF4-FFF2-40B4-BE49-F238E27FC236}">
                <a16:creationId xmlns:a16="http://schemas.microsoft.com/office/drawing/2014/main" id="{449A45D7-6C82-453D-9FC8-5B25F06A25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404E27F-5DA0-4B39-92FF-466B6742AC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On Bended Knee</a:t>
            </a:r>
            <a:endParaRPr lang="en-US">
              <a:ea typeface="+mj-ea"/>
            </a:endParaRPr>
          </a:p>
        </p:txBody>
      </p:sp>
      <p:pic>
        <p:nvPicPr>
          <p:cNvPr id="4098" name="Picture 3" descr="ON Bended Knee-pp">
            <a:extLst>
              <a:ext uri="{FF2B5EF4-FFF2-40B4-BE49-F238E27FC236}">
                <a16:creationId xmlns:a16="http://schemas.microsoft.com/office/drawing/2014/main" id="{84410BB7-A1E9-4ED3-8B53-E55B5A701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F17C81D0-C28B-415F-8CF2-5C97F7183FE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DA1E24EF-9FE7-42D4-84F5-36DF586B1C6A}"/>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21217FA1-7F61-4408-9971-8BB3A6F821D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Jesus Hold My Hand</a:t>
            </a:r>
            <a:endParaRPr lang="en-US">
              <a:ea typeface="+mj-ea"/>
            </a:endParaRPr>
          </a:p>
        </p:txBody>
      </p:sp>
      <p:pic>
        <p:nvPicPr>
          <p:cNvPr id="16386" name="Picture 5" descr="Jesus hold my Hand-pp">
            <a:extLst>
              <a:ext uri="{FF2B5EF4-FFF2-40B4-BE49-F238E27FC236}">
                <a16:creationId xmlns:a16="http://schemas.microsoft.com/office/drawing/2014/main" id="{D507C6D1-5EA0-4084-A6F6-D2E30232D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DA4BDF25-2615-476A-B7F5-F1B6F849B27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56475D6B-9413-4776-8A64-D56A628637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83E02EC-41C6-440E-90B6-A7654FF9B077}"/>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Jesus Hold My Hand</a:t>
            </a:r>
            <a:endParaRPr lang="en-US">
              <a:ea typeface="+mj-ea"/>
            </a:endParaRPr>
          </a:p>
        </p:txBody>
      </p:sp>
      <p:pic>
        <p:nvPicPr>
          <p:cNvPr id="17410" name="Picture 5" descr="Jesus hold my Hand-pp">
            <a:extLst>
              <a:ext uri="{FF2B5EF4-FFF2-40B4-BE49-F238E27FC236}">
                <a16:creationId xmlns:a16="http://schemas.microsoft.com/office/drawing/2014/main" id="{CB91CE23-6D87-4C25-926A-C68F15E5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D2D588A6-7261-4EAF-8121-D71518D02D9D}"/>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98133FAE-A19F-4FF3-ABDA-0800EC7812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A32BA3E-3F46-4FC4-AF31-5777D434363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3-3 Jesus Hold My Hand</a:t>
            </a:r>
            <a:endParaRPr lang="en-US">
              <a:ea typeface="+mj-ea"/>
            </a:endParaRPr>
          </a:p>
        </p:txBody>
      </p:sp>
      <p:pic>
        <p:nvPicPr>
          <p:cNvPr id="18434" name="Picture 5" descr="Jesus hold my Hand-pp">
            <a:extLst>
              <a:ext uri="{FF2B5EF4-FFF2-40B4-BE49-F238E27FC236}">
                <a16:creationId xmlns:a16="http://schemas.microsoft.com/office/drawing/2014/main" id="{C7B59C53-01ED-4FF5-9236-5B2C6C6F4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651D0F75-AEA3-48AD-B7CD-D6BF5822754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E262F001-5FA3-4C9B-84AD-B84BB2DD03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EF00978-68F1-474C-AC3D-DD49296FB0A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3-4 Jesus Hold My Hand</a:t>
            </a:r>
            <a:endParaRPr lang="en-US">
              <a:ea typeface="+mj-ea"/>
            </a:endParaRPr>
          </a:p>
        </p:txBody>
      </p:sp>
      <p:pic>
        <p:nvPicPr>
          <p:cNvPr id="19458" name="Picture 5" descr="Jesus hold my Hand-pp">
            <a:extLst>
              <a:ext uri="{FF2B5EF4-FFF2-40B4-BE49-F238E27FC236}">
                <a16:creationId xmlns:a16="http://schemas.microsoft.com/office/drawing/2014/main" id="{FCF7F068-D228-4443-89F5-8F6F535FB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BF7E6902-A0DC-4B82-B8E2-677A5337F8D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1142EFD5-2C8D-4FCE-8BAE-2253FFD42E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D769CC91-69C2-41D8-AB7C-5CB5AD8024C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20482" name="Picture 3" descr="Jesus hold my Hand-pp">
            <a:extLst>
              <a:ext uri="{FF2B5EF4-FFF2-40B4-BE49-F238E27FC236}">
                <a16:creationId xmlns:a16="http://schemas.microsoft.com/office/drawing/2014/main" id="{FEC78EB0-C6CB-4B09-AF25-5567AF638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44E5D2FE-589E-4302-BE32-D4FD78D7657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5045" name="Text Box 5">
            <a:extLst>
              <a:ext uri="{FF2B5EF4-FFF2-40B4-BE49-F238E27FC236}">
                <a16:creationId xmlns:a16="http://schemas.microsoft.com/office/drawing/2014/main" id="{7C9D614D-95E1-433B-AC7E-528812C103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8B7D5D79-F2DE-418A-B34C-3447AE534BE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21506" name="Picture 3" descr="Jesus hold my Hand-pp">
            <a:extLst>
              <a:ext uri="{FF2B5EF4-FFF2-40B4-BE49-F238E27FC236}">
                <a16:creationId xmlns:a16="http://schemas.microsoft.com/office/drawing/2014/main" id="{6E1ABA69-CC8B-42A2-A47E-A6584F783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FAFE1DC7-231E-4BA8-A1AC-9C253B91B74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6069" name="Text Box 5">
            <a:extLst>
              <a:ext uri="{FF2B5EF4-FFF2-40B4-BE49-F238E27FC236}">
                <a16:creationId xmlns:a16="http://schemas.microsoft.com/office/drawing/2014/main" id="{5DA28F2E-3912-4325-A9FD-17F4A686B8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59B9D1E8-12CD-42BA-A052-D29335FAC76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22530" name="Picture 3" descr="Jesus hold my Hand-pp">
            <a:extLst>
              <a:ext uri="{FF2B5EF4-FFF2-40B4-BE49-F238E27FC236}">
                <a16:creationId xmlns:a16="http://schemas.microsoft.com/office/drawing/2014/main" id="{9A11E29A-6A86-4C6D-ADEF-C22CD36EA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E2ECB54C-23BC-4EA5-A7DE-3A8783477D4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7093" name="Text Box 5">
            <a:extLst>
              <a:ext uri="{FF2B5EF4-FFF2-40B4-BE49-F238E27FC236}">
                <a16:creationId xmlns:a16="http://schemas.microsoft.com/office/drawing/2014/main" id="{3FCB3EFB-1057-4771-80BA-9E7AB82156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Where No One Stands Alone</a:t>
            </a:r>
          </a:p>
          <a:p>
            <a:pPr>
              <a:lnSpc>
                <a:spcPct val="150000"/>
              </a:lnSpc>
            </a:pPr>
            <a:r>
              <a:rPr lang="en-US" sz="5400" dirty="0">
                <a:latin typeface="Gobold" panose="02000500000000000000" pitchFamily="2" charset="0"/>
              </a:rPr>
              <a:t>#801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2827010-345D-4EE9-9ED3-6E22C6D4502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Where No One Stands Alone</a:t>
            </a:r>
            <a:endParaRPr lang="en-US">
              <a:ea typeface="+mj-ea"/>
            </a:endParaRPr>
          </a:p>
        </p:txBody>
      </p:sp>
      <p:pic>
        <p:nvPicPr>
          <p:cNvPr id="2" name="Picture 49" descr="Where no one stands alone-pp">
            <a:extLst>
              <a:ext uri="{FF2B5EF4-FFF2-40B4-BE49-F238E27FC236}">
                <a16:creationId xmlns:a16="http://schemas.microsoft.com/office/drawing/2014/main" id="{260EF909-6DC8-4756-9ED5-E31CCE1FE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458566A9-B571-43DC-BDF1-4BDF57BE7F07}"/>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43CB52BE-63DD-41AB-8756-5646ECEB4C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7D35DD8F-2263-49BD-A61B-9B8CA118F0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Where No One Stands Alone</a:t>
            </a:r>
            <a:endParaRPr lang="en-US">
              <a:ea typeface="+mj-ea"/>
            </a:endParaRPr>
          </a:p>
        </p:txBody>
      </p:sp>
      <p:pic>
        <p:nvPicPr>
          <p:cNvPr id="3074" name="Picture 6" descr="Where no one stands alone-pp">
            <a:extLst>
              <a:ext uri="{FF2B5EF4-FFF2-40B4-BE49-F238E27FC236}">
                <a16:creationId xmlns:a16="http://schemas.microsoft.com/office/drawing/2014/main" id="{70CC0082-5FF5-4136-953D-C0DC5C0C5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422B17A1-4476-411F-AE5D-60070590F304}"/>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5112" name="Text Box 8">
            <a:extLst>
              <a:ext uri="{FF2B5EF4-FFF2-40B4-BE49-F238E27FC236}">
                <a16:creationId xmlns:a16="http://schemas.microsoft.com/office/drawing/2014/main" id="{A3A4F8D9-836D-4F53-8B21-FF155AF79B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85D7913-13A4-42E3-994A-4EB0888C84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On Bended Knee</a:t>
            </a:r>
            <a:endParaRPr lang="en-US">
              <a:ea typeface="+mj-ea"/>
            </a:endParaRPr>
          </a:p>
        </p:txBody>
      </p:sp>
      <p:pic>
        <p:nvPicPr>
          <p:cNvPr id="5122" name="Picture 3" descr="ON Bended Knee-pp">
            <a:extLst>
              <a:ext uri="{FF2B5EF4-FFF2-40B4-BE49-F238E27FC236}">
                <a16:creationId xmlns:a16="http://schemas.microsoft.com/office/drawing/2014/main" id="{D7FDAD68-73F1-458C-8FA9-3F8FF8F49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2C2400F-E013-45F0-9689-40BDE9DB83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6A74E24C-B363-4DEB-B563-144FB7987291}"/>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8939ECDA-0D68-4CBB-A5C4-5A10BF8EE5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Where No One Stands Alone</a:t>
            </a:r>
            <a:endParaRPr lang="en-US">
              <a:ea typeface="+mj-ea"/>
            </a:endParaRPr>
          </a:p>
        </p:txBody>
      </p:sp>
      <p:pic>
        <p:nvPicPr>
          <p:cNvPr id="4098" name="Picture 3" descr="Where no one stands alone-pp">
            <a:extLst>
              <a:ext uri="{FF2B5EF4-FFF2-40B4-BE49-F238E27FC236}">
                <a16:creationId xmlns:a16="http://schemas.microsoft.com/office/drawing/2014/main" id="{9B6D6918-5EF9-4110-A592-4D0D0D2BB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09002F8D-EE1F-473C-A6A5-3BC10C506820}"/>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DB1267F6-FCEF-4ECD-9607-8AF5105207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312674D-AEDF-4D1F-ABAB-D481F4B230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Where No One Stands Alone</a:t>
            </a:r>
            <a:endParaRPr lang="en-US">
              <a:ea typeface="+mj-ea"/>
            </a:endParaRPr>
          </a:p>
        </p:txBody>
      </p:sp>
      <p:pic>
        <p:nvPicPr>
          <p:cNvPr id="5122" name="Picture 3" descr="Where no one stands alone-pp">
            <a:extLst>
              <a:ext uri="{FF2B5EF4-FFF2-40B4-BE49-F238E27FC236}">
                <a16:creationId xmlns:a16="http://schemas.microsoft.com/office/drawing/2014/main" id="{EB07C126-978F-4A51-A4FE-969D83CFC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DEB36C5-911F-4683-9783-0194058E3C98}"/>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C3606A7-1A11-49F0-B8F3-A2E918080F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EA57666-1BDC-4650-8BDE-F79B588AC2C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Where No One Stands Alone</a:t>
            </a:r>
            <a:endParaRPr lang="en-US">
              <a:ea typeface="+mj-ea"/>
            </a:endParaRPr>
          </a:p>
        </p:txBody>
      </p:sp>
      <p:pic>
        <p:nvPicPr>
          <p:cNvPr id="6146" name="Picture 6" descr="Where no one stands alone-pp">
            <a:extLst>
              <a:ext uri="{FF2B5EF4-FFF2-40B4-BE49-F238E27FC236}">
                <a16:creationId xmlns:a16="http://schemas.microsoft.com/office/drawing/2014/main" id="{E87D3F16-6A4C-4829-85CB-DA997C770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D7E83B74-BC31-420C-AE2F-69BCFFC849A7}"/>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40FF5C0D-4299-4B6F-8DEA-9ACF522D9D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5CD4623-B482-48CB-8D53-37431F06BE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Where No One Stands Alone</a:t>
            </a:r>
            <a:endParaRPr lang="en-US">
              <a:ea typeface="+mj-ea"/>
            </a:endParaRPr>
          </a:p>
        </p:txBody>
      </p:sp>
      <p:pic>
        <p:nvPicPr>
          <p:cNvPr id="7170" name="Picture 9" descr="Where no one stands alone-pp">
            <a:extLst>
              <a:ext uri="{FF2B5EF4-FFF2-40B4-BE49-F238E27FC236}">
                <a16:creationId xmlns:a16="http://schemas.microsoft.com/office/drawing/2014/main" id="{1C373D06-44FD-4E85-9E48-183E99DCA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a:extLst>
              <a:ext uri="{FF2B5EF4-FFF2-40B4-BE49-F238E27FC236}">
                <a16:creationId xmlns:a16="http://schemas.microsoft.com/office/drawing/2014/main" id="{2C082940-3F72-4F0E-821E-D4FF90BA67D1}"/>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7163" name="Text Box 11">
            <a:extLst>
              <a:ext uri="{FF2B5EF4-FFF2-40B4-BE49-F238E27FC236}">
                <a16:creationId xmlns:a16="http://schemas.microsoft.com/office/drawing/2014/main" id="{50F53DE9-ABED-457B-B66A-3B8B867CBB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7F99314-0ADA-4649-AA17-516ECD309F1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Where No One Stands Alone</a:t>
            </a:r>
            <a:endParaRPr lang="en-US">
              <a:ea typeface="+mj-ea"/>
            </a:endParaRPr>
          </a:p>
        </p:txBody>
      </p:sp>
      <p:pic>
        <p:nvPicPr>
          <p:cNvPr id="8194" name="Picture 6" descr="Where no one stands alone-pp">
            <a:extLst>
              <a:ext uri="{FF2B5EF4-FFF2-40B4-BE49-F238E27FC236}">
                <a16:creationId xmlns:a16="http://schemas.microsoft.com/office/drawing/2014/main" id="{4879ED21-0A92-479D-9126-57C636213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36CA8B4A-43F6-4200-89E8-2AD99A5061E0}"/>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D9C011AB-2502-4BF4-BFF7-57C7ECAFB6B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1CD9BBC-2EF8-4080-A190-83111F7165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Where No One Stands Alone</a:t>
            </a:r>
            <a:endParaRPr lang="en-US">
              <a:ea typeface="+mj-ea"/>
            </a:endParaRPr>
          </a:p>
        </p:txBody>
      </p:sp>
      <p:pic>
        <p:nvPicPr>
          <p:cNvPr id="9218" name="Picture 6" descr="Where no one stands alone-pp">
            <a:extLst>
              <a:ext uri="{FF2B5EF4-FFF2-40B4-BE49-F238E27FC236}">
                <a16:creationId xmlns:a16="http://schemas.microsoft.com/office/drawing/2014/main" id="{8B031BA6-5660-4F7F-A906-385E25E39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a:extLst>
              <a:ext uri="{FF2B5EF4-FFF2-40B4-BE49-F238E27FC236}">
                <a16:creationId xmlns:a16="http://schemas.microsoft.com/office/drawing/2014/main" id="{5A6410E1-18DA-4FF2-B40D-19D18EB30973}"/>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9208" name="Text Box 8">
            <a:extLst>
              <a:ext uri="{FF2B5EF4-FFF2-40B4-BE49-F238E27FC236}">
                <a16:creationId xmlns:a16="http://schemas.microsoft.com/office/drawing/2014/main" id="{F5FC216C-583A-46B4-A430-1A77D8E085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0B9DBC3-8CEA-475A-A770-F5B2F99A03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Where No One Stands Alone</a:t>
            </a:r>
            <a:endParaRPr lang="en-US">
              <a:ea typeface="+mj-ea"/>
            </a:endParaRPr>
          </a:p>
        </p:txBody>
      </p:sp>
      <p:pic>
        <p:nvPicPr>
          <p:cNvPr id="10242" name="Picture 7" descr="Where no one stands alone-pp">
            <a:extLst>
              <a:ext uri="{FF2B5EF4-FFF2-40B4-BE49-F238E27FC236}">
                <a16:creationId xmlns:a16="http://schemas.microsoft.com/office/drawing/2014/main" id="{E87646D7-FB6C-4B06-A6AD-069127CED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0" name="Text Box 8">
            <a:extLst>
              <a:ext uri="{FF2B5EF4-FFF2-40B4-BE49-F238E27FC236}">
                <a16:creationId xmlns:a16="http://schemas.microsoft.com/office/drawing/2014/main" id="{A304FA31-0486-4841-8EE5-49B544E4DA95}"/>
              </a:ext>
            </a:extLst>
          </p:cNvPr>
          <p:cNvSpPr txBox="1">
            <a:spLocks noChangeArrowheads="1"/>
          </p:cNvSpPr>
          <p:nvPr/>
        </p:nvSpPr>
        <p:spPr bwMode="auto">
          <a:xfrm>
            <a:off x="609600" y="457200"/>
            <a:ext cx="548996" cy="379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1867" b="1" i="1">
                <a:solidFill>
                  <a:srgbClr val="000000"/>
                </a:solidFill>
                <a:latin typeface="Times" charset="0"/>
                <a:ea typeface="ＭＳ Ｐゴシック" charset="0"/>
              </a:rPr>
              <a:t>Tag</a:t>
            </a:r>
            <a:endParaRPr lang="en-US" sz="3200">
              <a:solidFill>
                <a:srgbClr val="000000"/>
              </a:solidFill>
              <a:latin typeface="Times" charset="0"/>
              <a:ea typeface="ＭＳ Ｐゴシック" charset="0"/>
            </a:endParaRPr>
          </a:p>
        </p:txBody>
      </p:sp>
      <p:sp>
        <p:nvSpPr>
          <p:cNvPr id="182281" name="Text Box 9">
            <a:extLst>
              <a:ext uri="{FF2B5EF4-FFF2-40B4-BE49-F238E27FC236}">
                <a16:creationId xmlns:a16="http://schemas.microsoft.com/office/drawing/2014/main" id="{E87FA4ED-9436-4D71-9402-96EA902128F6}"/>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82282" name="Text Box 10">
            <a:extLst>
              <a:ext uri="{FF2B5EF4-FFF2-40B4-BE49-F238E27FC236}">
                <a16:creationId xmlns:a16="http://schemas.microsoft.com/office/drawing/2014/main" id="{F7087AAB-15F0-43F8-AFD4-E94B853564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He Lives!</a:t>
            </a:r>
          </a:p>
          <a:p>
            <a:pPr>
              <a:lnSpc>
                <a:spcPct val="150000"/>
              </a:lnSpc>
            </a:pPr>
            <a:r>
              <a:rPr lang="en-US" sz="5400" dirty="0">
                <a:latin typeface="Gobold" panose="02000500000000000000" pitchFamily="2" charset="0"/>
              </a:rPr>
              <a:t>#346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948D44B-834A-4D52-AAFF-8109A206856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He Lives</a:t>
            </a:r>
            <a:endParaRPr lang="en-US">
              <a:ea typeface="+mj-ea"/>
            </a:endParaRPr>
          </a:p>
        </p:txBody>
      </p:sp>
      <p:pic>
        <p:nvPicPr>
          <p:cNvPr id="2" name="Picture 60" descr="He Lives-pp">
            <a:extLst>
              <a:ext uri="{FF2B5EF4-FFF2-40B4-BE49-F238E27FC236}">
                <a16:creationId xmlns:a16="http://schemas.microsoft.com/office/drawing/2014/main" id="{59F76339-D0F4-45CF-9D9A-75157A18C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8FC2B19A-CABF-4A43-8D7A-A73702D2EF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8E091E99-9A09-4637-93FC-CB51DD59120E}"/>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757BBF6A-C434-4ED5-AD39-8319DDEEF8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On Bended Knee</a:t>
            </a:r>
            <a:endParaRPr lang="en-US">
              <a:ea typeface="+mj-ea"/>
            </a:endParaRPr>
          </a:p>
        </p:txBody>
      </p:sp>
      <p:pic>
        <p:nvPicPr>
          <p:cNvPr id="6146" name="Picture 3" descr="ON Bended Knee-pp">
            <a:extLst>
              <a:ext uri="{FF2B5EF4-FFF2-40B4-BE49-F238E27FC236}">
                <a16:creationId xmlns:a16="http://schemas.microsoft.com/office/drawing/2014/main" id="{EA368FAE-3DFC-47B7-ACEE-A2728BBA0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B8E54E6F-FAB8-4C13-BB5A-452FC2AA61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A69371C0-355C-47C6-94C2-B055A7FCCC08}"/>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3C60AB3-D81E-41BE-BAB0-2D86B00919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He Lives</a:t>
            </a:r>
            <a:endParaRPr lang="en-US">
              <a:ea typeface="+mj-ea"/>
            </a:endParaRPr>
          </a:p>
        </p:txBody>
      </p:sp>
      <p:pic>
        <p:nvPicPr>
          <p:cNvPr id="3074" name="Picture 3" descr="He Lives-pp">
            <a:extLst>
              <a:ext uri="{FF2B5EF4-FFF2-40B4-BE49-F238E27FC236}">
                <a16:creationId xmlns:a16="http://schemas.microsoft.com/office/drawing/2014/main" id="{0595DE46-A462-4F52-97B1-4B9EDDEE8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853E46C-DB89-4CB1-938F-D7644894AD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CE380F0-2E15-46E0-A115-FB8D2FD1A4CA}"/>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1026">
            <a:extLst>
              <a:ext uri="{FF2B5EF4-FFF2-40B4-BE49-F238E27FC236}">
                <a16:creationId xmlns:a16="http://schemas.microsoft.com/office/drawing/2014/main" id="{00517512-4245-4FF2-BD7B-2EEE009D7B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Lives</a:t>
            </a:r>
            <a:endParaRPr lang="en-US">
              <a:ea typeface="+mj-ea"/>
            </a:endParaRPr>
          </a:p>
        </p:txBody>
      </p:sp>
      <p:pic>
        <p:nvPicPr>
          <p:cNvPr id="4098" name="Picture 1027" descr="He Lives-pp">
            <a:extLst>
              <a:ext uri="{FF2B5EF4-FFF2-40B4-BE49-F238E27FC236}">
                <a16:creationId xmlns:a16="http://schemas.microsoft.com/office/drawing/2014/main" id="{30D9F9E0-B408-461F-A230-2C44D3FB5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1028">
            <a:extLst>
              <a:ext uri="{FF2B5EF4-FFF2-40B4-BE49-F238E27FC236}">
                <a16:creationId xmlns:a16="http://schemas.microsoft.com/office/drawing/2014/main" id="{5A6EBC17-864D-431B-9C27-6479935B5E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10949" name="Text Box 1029">
            <a:extLst>
              <a:ext uri="{FF2B5EF4-FFF2-40B4-BE49-F238E27FC236}">
                <a16:creationId xmlns:a16="http://schemas.microsoft.com/office/drawing/2014/main" id="{14E186AA-E845-476C-A272-628C4C41C8D1}"/>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1026">
            <a:extLst>
              <a:ext uri="{FF2B5EF4-FFF2-40B4-BE49-F238E27FC236}">
                <a16:creationId xmlns:a16="http://schemas.microsoft.com/office/drawing/2014/main" id="{50B3BCCF-3406-44C6-A885-814F26DC37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 Lives</a:t>
            </a:r>
            <a:endParaRPr lang="en-US">
              <a:ea typeface="+mj-ea"/>
            </a:endParaRPr>
          </a:p>
        </p:txBody>
      </p:sp>
      <p:pic>
        <p:nvPicPr>
          <p:cNvPr id="5122" name="Picture 1030" descr="He Lives-pp">
            <a:extLst>
              <a:ext uri="{FF2B5EF4-FFF2-40B4-BE49-F238E27FC236}">
                <a16:creationId xmlns:a16="http://schemas.microsoft.com/office/drawing/2014/main" id="{E25EE229-76F6-4871-A29D-6998CD5E3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Text Box 1031">
            <a:extLst>
              <a:ext uri="{FF2B5EF4-FFF2-40B4-BE49-F238E27FC236}">
                <a16:creationId xmlns:a16="http://schemas.microsoft.com/office/drawing/2014/main" id="{1AED5D26-B641-45F6-A41D-4CB8883ED4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11976" name="Text Box 1032">
            <a:extLst>
              <a:ext uri="{FF2B5EF4-FFF2-40B4-BE49-F238E27FC236}">
                <a16:creationId xmlns:a16="http://schemas.microsoft.com/office/drawing/2014/main" id="{60A8CB14-EC21-4EC9-8042-699795A3DEEF}"/>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10884A8-2827-4303-9511-D859877FDF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He Lives</a:t>
            </a:r>
            <a:endParaRPr lang="en-US">
              <a:ea typeface="+mj-ea"/>
            </a:endParaRPr>
          </a:p>
        </p:txBody>
      </p:sp>
      <p:pic>
        <p:nvPicPr>
          <p:cNvPr id="10242" name="Picture 3" descr="He Lives-pp">
            <a:extLst>
              <a:ext uri="{FF2B5EF4-FFF2-40B4-BE49-F238E27FC236}">
                <a16:creationId xmlns:a16="http://schemas.microsoft.com/office/drawing/2014/main" id="{18C99C9E-31B1-4A86-9AE4-E3A634023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6BF90B4-5A74-435C-9015-A677DE38F4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561C31FB-DB15-4449-BF49-D2525A1FBA82}"/>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F6FF684-DF09-4C8D-A955-580F136E46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He Lives</a:t>
            </a:r>
            <a:endParaRPr lang="en-US">
              <a:ea typeface="+mj-ea"/>
            </a:endParaRPr>
          </a:p>
        </p:txBody>
      </p:sp>
      <p:pic>
        <p:nvPicPr>
          <p:cNvPr id="11266" name="Picture 6" descr="He Lives-pp">
            <a:extLst>
              <a:ext uri="{FF2B5EF4-FFF2-40B4-BE49-F238E27FC236}">
                <a16:creationId xmlns:a16="http://schemas.microsoft.com/office/drawing/2014/main" id="{8254F35D-6C58-4613-AA07-6A268494E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A3716CBD-FA71-44AE-8C20-A73A6BE28B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E1192A32-965C-4134-AC67-81C6D95A157D}"/>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E10171B1-8C38-46D5-AE4C-4EDA063499A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He Lives</a:t>
            </a:r>
            <a:endParaRPr lang="en-US">
              <a:ea typeface="+mj-ea"/>
            </a:endParaRPr>
          </a:p>
        </p:txBody>
      </p:sp>
      <p:pic>
        <p:nvPicPr>
          <p:cNvPr id="12290" name="Picture 3" descr="He Lives-pp">
            <a:extLst>
              <a:ext uri="{FF2B5EF4-FFF2-40B4-BE49-F238E27FC236}">
                <a16:creationId xmlns:a16="http://schemas.microsoft.com/office/drawing/2014/main" id="{8A9C840F-C723-4EC3-A809-71EC751A6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EF188C5-8889-476F-B152-891ACFBE2EE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C453B615-BAB5-4198-AD0F-BA27CBD8B7BA}"/>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7DAC1DCB-0DF6-4728-BE3C-A51C9037FB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He Lives</a:t>
            </a:r>
            <a:endParaRPr lang="en-US">
              <a:ea typeface="+mj-ea"/>
            </a:endParaRPr>
          </a:p>
        </p:txBody>
      </p:sp>
      <p:pic>
        <p:nvPicPr>
          <p:cNvPr id="13314" name="Picture 6" descr="He Lives-pp">
            <a:extLst>
              <a:ext uri="{FF2B5EF4-FFF2-40B4-BE49-F238E27FC236}">
                <a16:creationId xmlns:a16="http://schemas.microsoft.com/office/drawing/2014/main" id="{4CD34DC1-85AE-4FE5-B617-472076B95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82E48D47-8279-43B2-A965-021F646685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346</a:t>
            </a:r>
            <a:endParaRPr lang="en-US" sz="3200">
              <a:solidFill>
                <a:srgbClr val="000000"/>
              </a:solidFill>
              <a:latin typeface="Times" charset="0"/>
              <a:ea typeface="ＭＳ Ｐゴシック" charset="0"/>
            </a:endParaRPr>
          </a:p>
        </p:txBody>
      </p:sp>
      <p:sp>
        <p:nvSpPr>
          <p:cNvPr id="209928" name="Text Box 8">
            <a:extLst>
              <a:ext uri="{FF2B5EF4-FFF2-40B4-BE49-F238E27FC236}">
                <a16:creationId xmlns:a16="http://schemas.microsoft.com/office/drawing/2014/main" id="{ECDE535C-018A-471C-92E9-375E6ACE3505}"/>
              </a:ext>
            </a:extLst>
          </p:cNvPr>
          <p:cNvSpPr txBox="1">
            <a:spLocks noChangeArrowheads="1"/>
          </p:cNvSpPr>
          <p:nvPr/>
        </p:nvSpPr>
        <p:spPr bwMode="auto">
          <a:xfrm>
            <a:off x="101600" y="76201"/>
            <a:ext cx="172515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He Lives</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Walk With The King</a:t>
            </a:r>
          </a:p>
          <a:p>
            <a:pPr>
              <a:lnSpc>
                <a:spcPct val="150000"/>
              </a:lnSpc>
            </a:pPr>
            <a:r>
              <a:rPr lang="en-US" sz="5400" dirty="0">
                <a:latin typeface="Gobold" panose="02000500000000000000" pitchFamily="2" charset="0"/>
              </a:rPr>
              <a:t>#550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DACF35-65C8-441B-85F7-D1E8C51D64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Walk With the King</a:t>
            </a:r>
            <a:endParaRPr lang="en-US">
              <a:ea typeface="+mj-ea"/>
            </a:endParaRPr>
          </a:p>
        </p:txBody>
      </p:sp>
      <p:pic>
        <p:nvPicPr>
          <p:cNvPr id="2" name="Picture 29" descr="I Walk With The King-pp">
            <a:extLst>
              <a:ext uri="{FF2B5EF4-FFF2-40B4-BE49-F238E27FC236}">
                <a16:creationId xmlns:a16="http://schemas.microsoft.com/office/drawing/2014/main" id="{D563C04E-21DE-4F8A-9A61-A8496D930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0C18FAB9-0BEC-4FC0-9A42-28BE1F80BD65}"/>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2079" name="Text Box 31">
            <a:extLst>
              <a:ext uri="{FF2B5EF4-FFF2-40B4-BE49-F238E27FC236}">
                <a16:creationId xmlns:a16="http://schemas.microsoft.com/office/drawing/2014/main" id="{7A2F1557-707A-486A-BD20-3407CDD7DE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42C4C2A3-A90A-4746-AC73-DD521CCFD1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Walk With the King</a:t>
            </a:r>
            <a:endParaRPr lang="en-US">
              <a:ea typeface="+mj-ea"/>
            </a:endParaRPr>
          </a:p>
        </p:txBody>
      </p:sp>
      <p:pic>
        <p:nvPicPr>
          <p:cNvPr id="3074" name="Picture 3" descr="I Walk With The King-pp">
            <a:extLst>
              <a:ext uri="{FF2B5EF4-FFF2-40B4-BE49-F238E27FC236}">
                <a16:creationId xmlns:a16="http://schemas.microsoft.com/office/drawing/2014/main" id="{7414BEFF-7051-444C-A31A-181497EB5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FCE6BA52-AB1F-4552-8C01-179665991921}"/>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0E7594B8-A2BB-4B5F-B89F-C1DF0A2726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1A8DFF8-809F-4D7B-BE91-94CD28EA67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On Bended Knee</a:t>
            </a:r>
            <a:endParaRPr lang="en-US">
              <a:ea typeface="+mj-ea"/>
            </a:endParaRPr>
          </a:p>
        </p:txBody>
      </p:sp>
      <p:pic>
        <p:nvPicPr>
          <p:cNvPr id="7170" name="Picture 3" descr="ON Bended Knee-pp">
            <a:extLst>
              <a:ext uri="{FF2B5EF4-FFF2-40B4-BE49-F238E27FC236}">
                <a16:creationId xmlns:a16="http://schemas.microsoft.com/office/drawing/2014/main" id="{6619C2BF-EEE0-47BC-AA62-CC77D0B7B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Text Box 5">
            <a:extLst>
              <a:ext uri="{FF2B5EF4-FFF2-40B4-BE49-F238E27FC236}">
                <a16:creationId xmlns:a16="http://schemas.microsoft.com/office/drawing/2014/main" id="{820EF098-AF73-46EC-A2F5-447B705F81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791</a:t>
            </a:r>
            <a:endParaRPr lang="en-US" sz="3200">
              <a:solidFill>
                <a:srgbClr val="000000"/>
              </a:solidFill>
              <a:latin typeface="Times" charset="0"/>
              <a:ea typeface="ＭＳ Ｐゴシック" charset="0"/>
            </a:endParaRPr>
          </a:p>
        </p:txBody>
      </p:sp>
      <p:sp>
        <p:nvSpPr>
          <p:cNvPr id="207878" name="Text Box 6">
            <a:extLst>
              <a:ext uri="{FF2B5EF4-FFF2-40B4-BE49-F238E27FC236}">
                <a16:creationId xmlns:a16="http://schemas.microsoft.com/office/drawing/2014/main" id="{228AE1CD-385E-405C-A742-94224797AF66}"/>
              </a:ext>
            </a:extLst>
          </p:cNvPr>
          <p:cNvSpPr txBox="1">
            <a:spLocks noChangeArrowheads="1"/>
          </p:cNvSpPr>
          <p:nvPr/>
        </p:nvSpPr>
        <p:spPr bwMode="auto">
          <a:xfrm>
            <a:off x="101601" y="76201"/>
            <a:ext cx="31710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On Bended Knee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8580216E-9A15-48FD-B33B-C9D59BCAB7E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I Walk With the King</a:t>
            </a:r>
            <a:endParaRPr lang="en-US">
              <a:ea typeface="+mj-ea"/>
            </a:endParaRPr>
          </a:p>
        </p:txBody>
      </p:sp>
      <p:pic>
        <p:nvPicPr>
          <p:cNvPr id="4098" name="Picture 3" descr="I Walk With The King-pp">
            <a:extLst>
              <a:ext uri="{FF2B5EF4-FFF2-40B4-BE49-F238E27FC236}">
                <a16:creationId xmlns:a16="http://schemas.microsoft.com/office/drawing/2014/main" id="{28A7A7B8-F9CD-4895-8377-BFB800B1B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B79EBBB4-013B-4AEB-836E-3A01D2CD913E}"/>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97BEAA0F-8CFD-4A94-A7B6-86660D5A15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5270CD6B-AA03-4AE3-92A3-3A91AE182E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I Walk With the King</a:t>
            </a:r>
            <a:endParaRPr lang="en-US">
              <a:ea typeface="+mj-ea"/>
            </a:endParaRPr>
          </a:p>
        </p:txBody>
      </p:sp>
      <p:pic>
        <p:nvPicPr>
          <p:cNvPr id="5122" name="Picture 3" descr="I Walk With The King-pp">
            <a:extLst>
              <a:ext uri="{FF2B5EF4-FFF2-40B4-BE49-F238E27FC236}">
                <a16:creationId xmlns:a16="http://schemas.microsoft.com/office/drawing/2014/main" id="{11E2E6AD-CCEF-42BB-9BF1-4DBC61C3F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DF799213-45B2-47CD-8311-80C8A81044FB}"/>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3D8E5DB7-2BAC-4993-8C35-9ED6B0E936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3AB70447-5A6A-47A7-8F2B-84ACCBDD23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6146" name="Picture 6" descr="I Walk With The King-pp">
            <a:extLst>
              <a:ext uri="{FF2B5EF4-FFF2-40B4-BE49-F238E27FC236}">
                <a16:creationId xmlns:a16="http://schemas.microsoft.com/office/drawing/2014/main" id="{40820425-AAF5-4511-8F46-D930F1D82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7">
            <a:extLst>
              <a:ext uri="{FF2B5EF4-FFF2-40B4-BE49-F238E27FC236}">
                <a16:creationId xmlns:a16="http://schemas.microsoft.com/office/drawing/2014/main" id="{C1772F64-8934-4B71-BDE4-568AD474859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1080" name="Text Box 8">
            <a:extLst>
              <a:ext uri="{FF2B5EF4-FFF2-40B4-BE49-F238E27FC236}">
                <a16:creationId xmlns:a16="http://schemas.microsoft.com/office/drawing/2014/main" id="{FD112B26-E657-40A9-9EF8-EFC66DA63C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375D7741-1B42-4BA9-B14C-FA5B5C7C4EE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7170" name="Picture 3" descr="I Walk With The King-pp">
            <a:extLst>
              <a:ext uri="{FF2B5EF4-FFF2-40B4-BE49-F238E27FC236}">
                <a16:creationId xmlns:a16="http://schemas.microsoft.com/office/drawing/2014/main" id="{85989FBC-45F7-41ED-8ADF-D71E392AB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4015C52C-9CD5-4CF8-8877-90E2986D8D2F}"/>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2101" name="Text Box 5">
            <a:extLst>
              <a:ext uri="{FF2B5EF4-FFF2-40B4-BE49-F238E27FC236}">
                <a16:creationId xmlns:a16="http://schemas.microsoft.com/office/drawing/2014/main" id="{0C454B8C-FBEA-4867-86F6-225BA19C89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E0E1C070-09CD-46E1-9D8D-2B1AF81865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8194" name="Picture 3" descr="I Walk With The King-pp">
            <a:extLst>
              <a:ext uri="{FF2B5EF4-FFF2-40B4-BE49-F238E27FC236}">
                <a16:creationId xmlns:a16="http://schemas.microsoft.com/office/drawing/2014/main" id="{C44ADD91-F66A-4143-8045-752D5CDE1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814C1C01-C4E8-439A-945C-C28936D0B397}"/>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E8E62659-3262-4627-BC9B-47EE3A9DF2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a:extLst>
              <a:ext uri="{FF2B5EF4-FFF2-40B4-BE49-F238E27FC236}">
                <a16:creationId xmlns:a16="http://schemas.microsoft.com/office/drawing/2014/main" id="{EA401952-DE1B-4B96-BE58-2DE9623B3E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9218" name="Picture 1027" descr="I Walk With The King-pp">
            <a:extLst>
              <a:ext uri="{FF2B5EF4-FFF2-40B4-BE49-F238E27FC236}">
                <a16:creationId xmlns:a16="http://schemas.microsoft.com/office/drawing/2014/main" id="{04BDC0D2-28FC-4629-8EFE-593C0B22D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1028">
            <a:extLst>
              <a:ext uri="{FF2B5EF4-FFF2-40B4-BE49-F238E27FC236}">
                <a16:creationId xmlns:a16="http://schemas.microsoft.com/office/drawing/2014/main" id="{29195121-7E1D-41BB-B747-FD0CEC1F4419}"/>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4149" name="Text Box 1029">
            <a:extLst>
              <a:ext uri="{FF2B5EF4-FFF2-40B4-BE49-F238E27FC236}">
                <a16:creationId xmlns:a16="http://schemas.microsoft.com/office/drawing/2014/main" id="{94F14408-882C-43C2-AEEB-B48FD296F0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59F890D-F87E-4D91-A7FE-5F0CFF12D9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Walk With the King</a:t>
            </a:r>
            <a:endParaRPr lang="en-US">
              <a:ea typeface="+mj-ea"/>
            </a:endParaRPr>
          </a:p>
        </p:txBody>
      </p:sp>
      <p:pic>
        <p:nvPicPr>
          <p:cNvPr id="10242" name="Picture 3" descr="I Walk With The King-pp">
            <a:extLst>
              <a:ext uri="{FF2B5EF4-FFF2-40B4-BE49-F238E27FC236}">
                <a16:creationId xmlns:a16="http://schemas.microsoft.com/office/drawing/2014/main" id="{81D1D6B3-5FB0-4023-A082-ECE895153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217273D6-E07F-452D-955C-A4359C72B583}"/>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BFF3EE54-054B-4677-80D4-308FCF1A74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C40A37C9-B430-4357-B4F9-99910BDD42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Walk With the King</a:t>
            </a:r>
            <a:endParaRPr lang="en-US">
              <a:ea typeface="+mj-ea"/>
            </a:endParaRPr>
          </a:p>
        </p:txBody>
      </p:sp>
      <p:pic>
        <p:nvPicPr>
          <p:cNvPr id="11266" name="Picture 3" descr="I Walk With The King-pp">
            <a:extLst>
              <a:ext uri="{FF2B5EF4-FFF2-40B4-BE49-F238E27FC236}">
                <a16:creationId xmlns:a16="http://schemas.microsoft.com/office/drawing/2014/main" id="{FE1E634C-30CE-43EE-BF59-B5F99F9F2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61CEC827-AB3F-4B4A-BDB8-2BBE69B07937}"/>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A4EB237B-CC8B-4BD4-A246-35C0FF7E42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191E7763-BA73-4ACB-9CCF-80664F0AF5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I Walk With the King</a:t>
            </a:r>
            <a:endParaRPr lang="en-US">
              <a:ea typeface="+mj-ea"/>
            </a:endParaRPr>
          </a:p>
        </p:txBody>
      </p:sp>
      <p:pic>
        <p:nvPicPr>
          <p:cNvPr id="12290" name="Picture 3" descr="I Walk With The King-pp">
            <a:extLst>
              <a:ext uri="{FF2B5EF4-FFF2-40B4-BE49-F238E27FC236}">
                <a16:creationId xmlns:a16="http://schemas.microsoft.com/office/drawing/2014/main" id="{3752B7B9-DFFB-49F3-B57B-7BD7BA74C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FA7D5C03-6257-4989-9951-59F3125EE588}"/>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31ED975B-B6C0-40EB-AB8A-1BFAF0F221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4CAE0D4-4094-4608-803D-B0A35DBCF9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I Walk With the King</a:t>
            </a:r>
            <a:endParaRPr lang="en-US">
              <a:ea typeface="+mj-ea"/>
            </a:endParaRPr>
          </a:p>
        </p:txBody>
      </p:sp>
      <p:pic>
        <p:nvPicPr>
          <p:cNvPr id="13314" name="Picture 3" descr="I Walk With The King-pp">
            <a:extLst>
              <a:ext uri="{FF2B5EF4-FFF2-40B4-BE49-F238E27FC236}">
                <a16:creationId xmlns:a16="http://schemas.microsoft.com/office/drawing/2014/main" id="{1212F476-5D38-4B9C-B950-8BFDF997A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3FC6A2CC-5536-4227-A7D3-08221D8832A6}"/>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62BD61D8-19CD-4EEF-9251-E5C1A62D3E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FDE3094B-C82C-4069-BAE6-8A1A3D0DDA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14338" name="Picture 6" descr="I Walk With The King-pp">
            <a:extLst>
              <a:ext uri="{FF2B5EF4-FFF2-40B4-BE49-F238E27FC236}">
                <a16:creationId xmlns:a16="http://schemas.microsoft.com/office/drawing/2014/main" id="{61B32A1A-A570-4DAF-9BA4-535F2E5DF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Text Box 7">
            <a:extLst>
              <a:ext uri="{FF2B5EF4-FFF2-40B4-BE49-F238E27FC236}">
                <a16:creationId xmlns:a16="http://schemas.microsoft.com/office/drawing/2014/main" id="{F5F96F87-FBAB-4B6E-941F-46CCCCA0A467}"/>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5176" name="Text Box 8">
            <a:extLst>
              <a:ext uri="{FF2B5EF4-FFF2-40B4-BE49-F238E27FC236}">
                <a16:creationId xmlns:a16="http://schemas.microsoft.com/office/drawing/2014/main" id="{4C912FF6-CCDB-4845-875C-71FD3CD2C5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2D10D84F-5D74-4914-96AE-D37E6E57DE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15362" name="Picture 3" descr="I Walk With The King-pp">
            <a:extLst>
              <a:ext uri="{FF2B5EF4-FFF2-40B4-BE49-F238E27FC236}">
                <a16:creationId xmlns:a16="http://schemas.microsoft.com/office/drawing/2014/main" id="{3EE24EFE-EBE0-4C51-AC7B-55DF1D64B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D1E9ECB8-5EAF-43F7-ABD8-4D228C5212BE}"/>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6197" name="Text Box 5">
            <a:extLst>
              <a:ext uri="{FF2B5EF4-FFF2-40B4-BE49-F238E27FC236}">
                <a16:creationId xmlns:a16="http://schemas.microsoft.com/office/drawing/2014/main" id="{756D0F72-2D0B-41CC-8931-1E104E6144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74779D7F-3CFB-4470-84C8-9F91E499A9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16386" name="Picture 3" descr="I Walk With The King-pp">
            <a:extLst>
              <a:ext uri="{FF2B5EF4-FFF2-40B4-BE49-F238E27FC236}">
                <a16:creationId xmlns:a16="http://schemas.microsoft.com/office/drawing/2014/main" id="{5DF4D3D3-F979-431C-B701-7C7A8C17B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5CE1B536-00D4-4301-9C24-B10C44C93016}"/>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7221" name="Text Box 5">
            <a:extLst>
              <a:ext uri="{FF2B5EF4-FFF2-40B4-BE49-F238E27FC236}">
                <a16:creationId xmlns:a16="http://schemas.microsoft.com/office/drawing/2014/main" id="{17DF45BB-C7E5-4702-9716-FF1D2F222E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A4C32ED1-3D9F-46F9-9E05-DDB3B6F062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17410" name="Picture 3" descr="I Walk With The King-pp">
            <a:extLst>
              <a:ext uri="{FF2B5EF4-FFF2-40B4-BE49-F238E27FC236}">
                <a16:creationId xmlns:a16="http://schemas.microsoft.com/office/drawing/2014/main" id="{E29EACF4-32A8-4F26-A0DF-D73A256D7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0530C64B-6513-4B62-BCB2-A2A216CE6B82}"/>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FA43691C-BE5B-450B-A043-BAC9B7DB08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B7DAC7AF-187E-47A7-B003-BD8CAAD10B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Walk With the King</a:t>
            </a:r>
            <a:endParaRPr lang="en-US">
              <a:ea typeface="+mj-ea"/>
            </a:endParaRPr>
          </a:p>
        </p:txBody>
      </p:sp>
      <p:pic>
        <p:nvPicPr>
          <p:cNvPr id="18434" name="Picture 3" descr="I Walk With The King-pp">
            <a:extLst>
              <a:ext uri="{FF2B5EF4-FFF2-40B4-BE49-F238E27FC236}">
                <a16:creationId xmlns:a16="http://schemas.microsoft.com/office/drawing/2014/main" id="{C2B661EF-8873-4F6E-AAE0-6121ED6C1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4C8B2D46-17C1-4985-A8DF-03B258800EE5}"/>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F703D4AE-3BAA-49C6-8806-FE9AAA4EF6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55C2F9B9-4EF2-4CAC-B847-87C9E04110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Walk With the King</a:t>
            </a:r>
            <a:endParaRPr lang="en-US">
              <a:ea typeface="+mj-ea"/>
            </a:endParaRPr>
          </a:p>
        </p:txBody>
      </p:sp>
      <p:pic>
        <p:nvPicPr>
          <p:cNvPr id="19458" name="Picture 3" descr="I Walk With The King-pp">
            <a:extLst>
              <a:ext uri="{FF2B5EF4-FFF2-40B4-BE49-F238E27FC236}">
                <a16:creationId xmlns:a16="http://schemas.microsoft.com/office/drawing/2014/main" id="{0368217E-9D17-49C0-8C9C-1A3ECD971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6FC89949-B892-4621-918E-F11CBCE54FAC}"/>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9756E61A-2224-471C-B3CD-43BE06E012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0CAC571-BBF6-4CB9-9435-74CA494A7D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I Walk With the King</a:t>
            </a:r>
            <a:endParaRPr lang="en-US">
              <a:ea typeface="+mj-ea"/>
            </a:endParaRPr>
          </a:p>
        </p:txBody>
      </p:sp>
      <p:pic>
        <p:nvPicPr>
          <p:cNvPr id="20482" name="Picture 3" descr="I Walk With The King-pp">
            <a:extLst>
              <a:ext uri="{FF2B5EF4-FFF2-40B4-BE49-F238E27FC236}">
                <a16:creationId xmlns:a16="http://schemas.microsoft.com/office/drawing/2014/main" id="{A9C69720-F02D-4E4D-9E0F-AB8947EB2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872CE002-869A-4235-9AB3-11E1C5D18C64}"/>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0AD2B3BD-D0A2-4398-B98A-DA4745B23E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0F4A5D7E-B177-4244-8FE8-374C87AD2D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I Walk With the King</a:t>
            </a:r>
            <a:endParaRPr lang="en-US">
              <a:ea typeface="+mj-ea"/>
            </a:endParaRPr>
          </a:p>
        </p:txBody>
      </p:sp>
      <p:pic>
        <p:nvPicPr>
          <p:cNvPr id="21506" name="Picture 3" descr="I Walk With The King-pp">
            <a:extLst>
              <a:ext uri="{FF2B5EF4-FFF2-40B4-BE49-F238E27FC236}">
                <a16:creationId xmlns:a16="http://schemas.microsoft.com/office/drawing/2014/main" id="{626C67DA-A5DC-4EA6-A934-6425B2BE9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1704D54B-4C31-4742-8C3A-2ED43281741C}"/>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135825FF-2E21-42B1-83ED-75A85DA389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6996B5C-FD5D-4EC1-829F-363EDD78AA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Walk With the King</a:t>
            </a:r>
            <a:endParaRPr lang="en-US">
              <a:ea typeface="+mj-ea"/>
            </a:endParaRPr>
          </a:p>
        </p:txBody>
      </p:sp>
      <p:pic>
        <p:nvPicPr>
          <p:cNvPr id="22530" name="Picture 6" descr="I Walk With The King-pp">
            <a:extLst>
              <a:ext uri="{FF2B5EF4-FFF2-40B4-BE49-F238E27FC236}">
                <a16:creationId xmlns:a16="http://schemas.microsoft.com/office/drawing/2014/main" id="{5A878A59-FF28-4AA2-80C9-B540CC682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a:extLst>
              <a:ext uri="{FF2B5EF4-FFF2-40B4-BE49-F238E27FC236}">
                <a16:creationId xmlns:a16="http://schemas.microsoft.com/office/drawing/2014/main" id="{0664AFE4-21A3-4C49-A995-01B51F8ABEED}"/>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6984" name="Text Box 8">
            <a:extLst>
              <a:ext uri="{FF2B5EF4-FFF2-40B4-BE49-F238E27FC236}">
                <a16:creationId xmlns:a16="http://schemas.microsoft.com/office/drawing/2014/main" id="{E57D6711-30A8-4F3C-8C20-FAA95FBFAF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BE195742-365F-4C38-A089-34F4377B6B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Walk With the King</a:t>
            </a:r>
            <a:endParaRPr lang="en-US">
              <a:ea typeface="+mj-ea"/>
            </a:endParaRPr>
          </a:p>
        </p:txBody>
      </p:sp>
      <p:pic>
        <p:nvPicPr>
          <p:cNvPr id="23554" name="Picture 3" descr="I Walk With The King-pp">
            <a:extLst>
              <a:ext uri="{FF2B5EF4-FFF2-40B4-BE49-F238E27FC236}">
                <a16:creationId xmlns:a16="http://schemas.microsoft.com/office/drawing/2014/main" id="{469568AF-94C6-4BFF-AC92-B058CF389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593F0E14-0EA2-4FD1-8684-D846D9A9BE1E}"/>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8005" name="Text Box 5">
            <a:extLst>
              <a:ext uri="{FF2B5EF4-FFF2-40B4-BE49-F238E27FC236}">
                <a16:creationId xmlns:a16="http://schemas.microsoft.com/office/drawing/2014/main" id="{331CD070-AD7B-4314-81F5-79EFD08D2F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Jesus Is Coming Soon</a:t>
            </a:r>
          </a:p>
          <a:p>
            <a:pPr>
              <a:lnSpc>
                <a:spcPct val="150000"/>
              </a:lnSpc>
            </a:pPr>
            <a:r>
              <a:rPr lang="en-US" sz="5400" dirty="0">
                <a:latin typeface="Gobold" panose="02000500000000000000" pitchFamily="2" charset="0"/>
              </a:rPr>
              <a:t>#712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81629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BD65C61-51B9-4087-9497-8443E75B5E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I Walk With the King</a:t>
            </a:r>
            <a:endParaRPr lang="en-US">
              <a:ea typeface="+mj-ea"/>
            </a:endParaRPr>
          </a:p>
        </p:txBody>
      </p:sp>
      <p:pic>
        <p:nvPicPr>
          <p:cNvPr id="24578" name="Picture 3" descr="I Walk With The King-pp">
            <a:extLst>
              <a:ext uri="{FF2B5EF4-FFF2-40B4-BE49-F238E27FC236}">
                <a16:creationId xmlns:a16="http://schemas.microsoft.com/office/drawing/2014/main" id="{45021E0F-2E5A-4294-9109-090FB0455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EF155BC9-0BD5-4CF3-82F3-D421E366D240}"/>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29029" name="Text Box 5">
            <a:extLst>
              <a:ext uri="{FF2B5EF4-FFF2-40B4-BE49-F238E27FC236}">
                <a16:creationId xmlns:a16="http://schemas.microsoft.com/office/drawing/2014/main" id="{66624EF1-A993-478F-BAB6-714A9BAABD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5C593EE-637A-4B26-AD77-FC7FA7BDBC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I Walk With the King</a:t>
            </a:r>
            <a:endParaRPr lang="en-US">
              <a:ea typeface="+mj-ea"/>
            </a:endParaRPr>
          </a:p>
        </p:txBody>
      </p:sp>
      <p:pic>
        <p:nvPicPr>
          <p:cNvPr id="25602" name="Picture 3" descr="I Walk With The King-pp">
            <a:extLst>
              <a:ext uri="{FF2B5EF4-FFF2-40B4-BE49-F238E27FC236}">
                <a16:creationId xmlns:a16="http://schemas.microsoft.com/office/drawing/2014/main" id="{6BF5FFA1-9632-4EDE-AE59-C7ECF271A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E05711CA-FCE4-4FF1-B65D-54E5FFC526BA}"/>
              </a:ext>
            </a:extLst>
          </p:cNvPr>
          <p:cNvSpPr txBox="1">
            <a:spLocks noChangeArrowheads="1"/>
          </p:cNvSpPr>
          <p:nvPr/>
        </p:nvSpPr>
        <p:spPr bwMode="auto">
          <a:xfrm>
            <a:off x="101600" y="76201"/>
            <a:ext cx="40981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Walk With The King</a:t>
            </a:r>
            <a:endParaRPr lang="en-US" sz="3200">
              <a:solidFill>
                <a:srgbClr val="000000"/>
              </a:solidFill>
              <a:latin typeface="Times" charset="0"/>
              <a:ea typeface="ＭＳ Ｐゴシック" charset="0"/>
            </a:endParaRPr>
          </a:p>
        </p:txBody>
      </p:sp>
      <p:sp>
        <p:nvSpPr>
          <p:cNvPr id="130053" name="Text Box 5">
            <a:extLst>
              <a:ext uri="{FF2B5EF4-FFF2-40B4-BE49-F238E27FC236}">
                <a16:creationId xmlns:a16="http://schemas.microsoft.com/office/drawing/2014/main" id="{4C3CAB8F-B618-4538-888F-A1E8570A32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550</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Genesis 4:1-7</a:t>
            </a:r>
          </a:p>
        </p:txBody>
      </p:sp>
    </p:spTree>
    <p:extLst>
      <p:ext uri="{BB962C8B-B14F-4D97-AF65-F5344CB8AC3E}">
        <p14:creationId xmlns:p14="http://schemas.microsoft.com/office/powerpoint/2010/main" val="3473234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38500"/>
            <a:ext cx="3839727" cy="283927"/>
          </a:xfrm>
        </p:spPr>
        <p:txBody>
          <a:bodyPr/>
          <a:lstStyle/>
          <a:p>
            <a:r>
              <a:rPr lang="en-US" sz="3200" dirty="0">
                <a:solidFill>
                  <a:srgbClr val="F9FDDF"/>
                </a:solidFill>
                <a:latin typeface="Gobold" panose="02000500000000000000" pitchFamily="2" charset="0"/>
              </a:rPr>
              <a:t>JANUARY - APRIL</a:t>
            </a:r>
          </a:p>
        </p:txBody>
      </p:sp>
      <p:sp>
        <p:nvSpPr>
          <p:cNvPr id="2" name="Rectangle 1">
            <a:extLst>
              <a:ext uri="{FF2B5EF4-FFF2-40B4-BE49-F238E27FC236}">
                <a16:creationId xmlns:a16="http://schemas.microsoft.com/office/drawing/2014/main" id="{5A07BEA9-B7AA-4CBF-A62B-0B7437B6C00F}"/>
              </a:ext>
            </a:extLst>
          </p:cNvPr>
          <p:cNvSpPr/>
          <p:nvPr/>
        </p:nvSpPr>
        <p:spPr>
          <a:xfrm>
            <a:off x="0" y="1336119"/>
            <a:ext cx="12192000" cy="418576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endParaRPr kumimoji="0" lang="en-US" sz="88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OUR</a:t>
            </a:r>
            <a:endPar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8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FOUNDATIONS</a:t>
            </a:r>
            <a:endParaRPr kumimoji="0" lang="en-US" sz="88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3211314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9600" dirty="0">
                <a:solidFill>
                  <a:schemeClr val="tx1"/>
                </a:solidFill>
                <a:latin typeface="Gobold" panose="02000500000000000000" pitchFamily="2" charset="0"/>
              </a:rPr>
              <a:t>Cain Speaks Today:</a:t>
            </a:r>
          </a:p>
          <a:p>
            <a:r>
              <a:rPr lang="en-US" sz="6000" dirty="0">
                <a:solidFill>
                  <a:srgbClr val="314172"/>
                </a:solidFill>
                <a:latin typeface="Gobold" panose="02000500000000000000" pitchFamily="2" charset="0"/>
              </a:rPr>
              <a:t>The root of the problem</a:t>
            </a:r>
          </a:p>
        </p:txBody>
      </p:sp>
      <p:sp>
        <p:nvSpPr>
          <p:cNvPr id="3" name="Text Placeholder 4">
            <a:extLst>
              <a:ext uri="{FF2B5EF4-FFF2-40B4-BE49-F238E27FC236}">
                <a16:creationId xmlns:a16="http://schemas.microsoft.com/office/drawing/2014/main" id="{CEFD009F-57A9-47C6-B8D1-B98EDE0A17BF}"/>
              </a:ext>
            </a:extLst>
          </p:cNvPr>
          <p:cNvSpPr txBox="1">
            <a:spLocks/>
          </p:cNvSpPr>
          <p:nvPr/>
        </p:nvSpPr>
        <p:spPr>
          <a:xfrm>
            <a:off x="108682" y="94267"/>
            <a:ext cx="3190700"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Tonight:</a:t>
            </a:r>
          </a:p>
        </p:txBody>
      </p:sp>
    </p:spTree>
    <p:extLst>
      <p:ext uri="{BB962C8B-B14F-4D97-AF65-F5344CB8AC3E}">
        <p14:creationId xmlns:p14="http://schemas.microsoft.com/office/powerpoint/2010/main" val="3397208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226243"/>
            <a:ext cx="11312317" cy="4911365"/>
          </a:xfrm>
        </p:spPr>
        <p:txBody>
          <a:bodyPr>
            <a:normAutofit/>
          </a:bodyPr>
          <a:lstStyle/>
          <a:p>
            <a:r>
              <a:rPr lang="en-US" sz="11500" dirty="0">
                <a:solidFill>
                  <a:schemeClr val="tx1"/>
                </a:solidFill>
                <a:latin typeface="Gobold" panose="02000500000000000000" pitchFamily="2" charset="0"/>
              </a:rPr>
              <a:t>Give Your Best:</a:t>
            </a:r>
          </a:p>
          <a:p>
            <a:r>
              <a:rPr lang="en-US" sz="6600" dirty="0">
                <a:solidFill>
                  <a:srgbClr val="314172"/>
                </a:solidFill>
                <a:latin typeface="Gobold" panose="02000500000000000000" pitchFamily="2" charset="0"/>
              </a:rPr>
              <a:t>The Way of Abel</a:t>
            </a:r>
          </a:p>
        </p:txBody>
      </p:sp>
    </p:spTree>
    <p:extLst>
      <p:ext uri="{BB962C8B-B14F-4D97-AF65-F5344CB8AC3E}">
        <p14:creationId xmlns:p14="http://schemas.microsoft.com/office/powerpoint/2010/main" val="11858902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GIVE</a:t>
            </a: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Your Best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3556660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GIVE</a:t>
            </a: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Your Best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They Brought an Offering</a:t>
            </a:r>
          </a:p>
          <a:p>
            <a:pPr marL="1600200" lvl="2" indent="-685800">
              <a:lnSpc>
                <a:spcPct val="150000"/>
              </a:lnSpc>
              <a:buFont typeface="Arial" panose="020B0604020202020204" pitchFamily="34" charset="0"/>
              <a:buChar char="•"/>
              <a:defRPr/>
            </a:pPr>
            <a:r>
              <a:rPr kumimoji="0" lang="en-US" sz="4733"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Keywords: “Brought” &amp; “Offering”</a:t>
            </a:r>
          </a:p>
        </p:txBody>
      </p:sp>
    </p:spTree>
    <p:extLst>
      <p:ext uri="{BB962C8B-B14F-4D97-AF65-F5344CB8AC3E}">
        <p14:creationId xmlns:p14="http://schemas.microsoft.com/office/powerpoint/2010/main" val="36875354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GIVE</a:t>
            </a: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Your Best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They Brought an Offering</a:t>
            </a:r>
          </a:p>
          <a:p>
            <a:pPr marL="1600200" lvl="2" indent="-685800">
              <a:lnSpc>
                <a:spcPct val="150000"/>
              </a:lnSpc>
              <a:buFont typeface="Arial" panose="020B0604020202020204" pitchFamily="34" charset="0"/>
              <a:buChar char="•"/>
              <a:defRPr/>
            </a:pPr>
            <a:r>
              <a:rPr kumimoji="0" lang="en-US" sz="4733"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Keywords: “Brought” &amp; “Offering”</a:t>
            </a:r>
          </a:p>
          <a:p>
            <a:pPr marL="1600200" lvl="2" indent="-685800">
              <a:lnSpc>
                <a:spcPct val="150000"/>
              </a:lnSpc>
              <a:buFont typeface="Arial" panose="020B0604020202020204" pitchFamily="34" charset="0"/>
              <a:buChar char="•"/>
              <a:defRPr/>
            </a:pPr>
            <a:r>
              <a:rPr lang="en-US" sz="4733" dirty="0">
                <a:solidFill>
                  <a:srgbClr val="314172"/>
                </a:solidFill>
                <a:latin typeface="Gobold" panose="02000500000000000000" pitchFamily="2" charset="0"/>
                <a:ea typeface="ＭＳ Ｐゴシック" charset="0"/>
              </a:rPr>
              <a:t>Brought their possessions</a:t>
            </a:r>
            <a:endParaRPr kumimoji="0" lang="en-US" sz="4733"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201902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557883-057B-4434-A6B3-7104863C640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is Coming Soon</a:t>
            </a:r>
            <a:endParaRPr lang="en-US">
              <a:ea typeface="+mj-ea"/>
            </a:endParaRPr>
          </a:p>
        </p:txBody>
      </p:sp>
      <p:pic>
        <p:nvPicPr>
          <p:cNvPr id="2" name="Picture 63" descr="Jesus is Coming Soon-pp">
            <a:extLst>
              <a:ext uri="{FF2B5EF4-FFF2-40B4-BE49-F238E27FC236}">
                <a16:creationId xmlns:a16="http://schemas.microsoft.com/office/drawing/2014/main" id="{43CA596E-A666-41B1-9A0E-760775A87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3AFD729F-6D81-45E2-A8C5-3EC2B90C3EC1}"/>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6262498F-A170-49AD-A104-06CB7356D2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GIVE</a:t>
            </a: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Your Best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They Brought an Offering</a:t>
            </a:r>
          </a:p>
          <a:p>
            <a:pPr marL="914400" marR="0" lvl="0" indent="-9144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To the Right Being</a:t>
            </a:r>
          </a:p>
          <a:p>
            <a:pPr marL="1600200" lvl="2" indent="-685800">
              <a:lnSpc>
                <a:spcPct val="150000"/>
              </a:lnSpc>
              <a:buFont typeface="Arial" panose="020B0604020202020204" pitchFamily="34" charset="0"/>
              <a:buChar char="•"/>
              <a:defRPr/>
            </a:pPr>
            <a:r>
              <a:rPr lang="en-US" sz="4733" dirty="0">
                <a:solidFill>
                  <a:srgbClr val="314172"/>
                </a:solidFill>
                <a:latin typeface="Gobold" panose="02000500000000000000" pitchFamily="2" charset="0"/>
                <a:ea typeface="ＭＳ Ｐゴシック" charset="0"/>
                <a:sym typeface="Wingdings" panose="05000000000000000000" pitchFamily="2" charset="2"/>
              </a:rPr>
              <a:t>Psa. 29:1-2, 10-11</a:t>
            </a:r>
            <a:endParaRPr kumimoji="0" lang="en-US" sz="4733"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1538314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sng"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GIVE</a:t>
            </a:r>
            <a:r>
              <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rPr>
              <a:t> Your Best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What can we give in worship to God?</a:t>
            </a: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Heb. 13:15-16</a:t>
            </a:r>
          </a:p>
        </p:txBody>
      </p:sp>
    </p:spTree>
    <p:extLst>
      <p:ext uri="{BB962C8B-B14F-4D97-AF65-F5344CB8AC3E}">
        <p14:creationId xmlns:p14="http://schemas.microsoft.com/office/powerpoint/2010/main" val="10946786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FFFFFF"/>
                </a:solidFill>
                <a:latin typeface="Gobold" panose="02000500000000000000" pitchFamily="2" charset="0"/>
              </a:rPr>
              <a:t>Give </a:t>
            </a:r>
            <a:r>
              <a:rPr lang="en-US" sz="6000" u="sng" dirty="0">
                <a:solidFill>
                  <a:srgbClr val="FFFFFF"/>
                </a:solidFill>
                <a:latin typeface="Gobold" panose="02000500000000000000" pitchFamily="2" charset="0"/>
              </a:rPr>
              <a:t>YOUR</a:t>
            </a:r>
            <a:r>
              <a:rPr lang="en-US" sz="6000" dirty="0">
                <a:solidFill>
                  <a:srgbClr val="FFFFFF"/>
                </a:solidFill>
                <a:latin typeface="Gobold" panose="02000500000000000000" pitchFamily="2" charset="0"/>
              </a:rPr>
              <a:t> Best</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4:2-4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16023250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FFFFFF"/>
                </a:solidFill>
                <a:latin typeface="Gobold" panose="02000500000000000000" pitchFamily="2" charset="0"/>
              </a:rPr>
              <a:t>Give </a:t>
            </a:r>
            <a:r>
              <a:rPr lang="en-US" sz="6000" u="sng" dirty="0">
                <a:solidFill>
                  <a:srgbClr val="FFFFFF"/>
                </a:solidFill>
                <a:latin typeface="Gobold" panose="02000500000000000000" pitchFamily="2" charset="0"/>
              </a:rPr>
              <a:t>YOUR</a:t>
            </a:r>
            <a:r>
              <a:rPr lang="en-US" sz="6000" dirty="0">
                <a:solidFill>
                  <a:srgbClr val="FFFFFF"/>
                </a:solidFill>
                <a:latin typeface="Gobold" panose="02000500000000000000" pitchFamily="2" charset="0"/>
              </a:rPr>
              <a:t> Best</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4:2-4</a:t>
            </a:r>
            <a:endPar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Our Sacrifices Must Be Ours</a:t>
            </a:r>
          </a:p>
          <a:p>
            <a:pPr marR="0" lvl="0" defTabSz="914400" rtl="0" eaLnBrk="1" fontAlgn="auto" latinLnBrk="0" hangingPunct="1">
              <a:lnSpc>
                <a:spcPct val="150000"/>
              </a:lnSpc>
              <a:spcBef>
                <a:spcPts val="0"/>
              </a:spcBef>
              <a:spcAft>
                <a:spcPts val="0"/>
              </a:spcAft>
              <a:buClrTx/>
              <a:buSzTx/>
              <a:tabLst/>
              <a:defRPr/>
            </a:pPr>
            <a:r>
              <a:rPr lang="en-US" sz="4800" dirty="0">
                <a:solidFill>
                  <a:srgbClr val="314172"/>
                </a:solidFill>
                <a:latin typeface="Gobold" panose="02000500000000000000" pitchFamily="2" charset="0"/>
                <a:sym typeface="Wingdings" panose="05000000000000000000" pitchFamily="2" charset="2"/>
              </a:rPr>
              <a:t>Lev. 2:1, 23:18, Ch. 1, 3-6</a:t>
            </a:r>
          </a:p>
          <a:p>
            <a:pPr marR="0" lvl="0" defTabSz="914400" rtl="0" eaLnBrk="1" fontAlgn="auto" latinLnBrk="0" hangingPunct="1">
              <a:lnSpc>
                <a:spcPct val="150000"/>
              </a:lnSpc>
              <a:spcBef>
                <a:spcPts val="0"/>
              </a:spcBef>
              <a:spcAft>
                <a:spcPts val="0"/>
              </a:spcAft>
              <a:buClrTx/>
              <a:buSzTx/>
              <a:tabLst/>
              <a:defRPr/>
            </a:pPr>
            <a:r>
              <a:rPr kumimoji="0" lang="en-US" sz="4800" b="0" i="0" u="none"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rPr>
              <a:t>1 Chron. 21:24</a:t>
            </a:r>
          </a:p>
        </p:txBody>
      </p:sp>
    </p:spTree>
    <p:extLst>
      <p:ext uri="{BB962C8B-B14F-4D97-AF65-F5344CB8AC3E}">
        <p14:creationId xmlns:p14="http://schemas.microsoft.com/office/powerpoint/2010/main" val="29310725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FFFFFF"/>
                </a:solidFill>
                <a:latin typeface="Gobold" panose="02000500000000000000" pitchFamily="2" charset="0"/>
              </a:rPr>
              <a:t>Give Your </a:t>
            </a:r>
            <a:r>
              <a:rPr lang="en-US" sz="6000" u="sng" dirty="0">
                <a:solidFill>
                  <a:srgbClr val="FFFFFF"/>
                </a:solidFill>
                <a:latin typeface="Gobold" panose="02000500000000000000" pitchFamily="2" charset="0"/>
              </a:rPr>
              <a:t>BEST</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p>
        </p:txBody>
      </p:sp>
    </p:spTree>
    <p:extLst>
      <p:ext uri="{BB962C8B-B14F-4D97-AF65-F5344CB8AC3E}">
        <p14:creationId xmlns:p14="http://schemas.microsoft.com/office/powerpoint/2010/main" val="38516573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FFFFFF"/>
                </a:solidFill>
                <a:latin typeface="Gobold" panose="02000500000000000000" pitchFamily="2" charset="0"/>
              </a:rPr>
              <a:t>Give Your </a:t>
            </a:r>
            <a:r>
              <a:rPr lang="en-US" sz="6000" u="sng" dirty="0">
                <a:solidFill>
                  <a:srgbClr val="FFFFFF"/>
                </a:solidFill>
                <a:latin typeface="Gobold" panose="02000500000000000000" pitchFamily="2" charset="0"/>
              </a:rPr>
              <a:t>BEST</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Why </a:t>
            </a:r>
            <a:r>
              <a:rPr lang="en-US" sz="4800" dirty="0">
                <a:solidFill>
                  <a:srgbClr val="314172"/>
                </a:solidFill>
                <a:latin typeface="Gobold" panose="02000500000000000000" pitchFamily="2" charset="0"/>
              </a:rPr>
              <a:t>W</a:t>
            </a:r>
            <a:r>
              <a:rPr kumimoji="0" lang="en-US" sz="48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as </a:t>
            </a:r>
            <a:r>
              <a:rPr lang="en-US" sz="4800" dirty="0">
                <a:solidFill>
                  <a:srgbClr val="314172"/>
                </a:solidFill>
                <a:latin typeface="Gobold" panose="02000500000000000000" pitchFamily="2" charset="0"/>
              </a:rPr>
              <a:t>Abel’s Accepted By God</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&amp; Cain’s rejected?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He</a:t>
            </a:r>
            <a:r>
              <a:rPr lang="en-US" sz="4800" dirty="0">
                <a:solidFill>
                  <a:srgbClr val="314172"/>
                </a:solidFill>
                <a:latin typeface="Gobold" panose="02000500000000000000" pitchFamily="2" charset="0"/>
              </a:rPr>
              <a:t>b. 11:4, Rom. 10:17</a:t>
            </a:r>
            <a:endParaRPr kumimoji="0" lang="en-US" sz="480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5337060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dirty="0">
                <a:solidFill>
                  <a:srgbClr val="FFFFFF"/>
                </a:solidFill>
                <a:latin typeface="Gobold" panose="02000500000000000000" pitchFamily="2" charset="0"/>
              </a:rPr>
              <a:t>Give Your </a:t>
            </a:r>
            <a:r>
              <a:rPr lang="en-US" sz="6000" u="sng" dirty="0">
                <a:solidFill>
                  <a:srgbClr val="FFFFFF"/>
                </a:solidFill>
                <a:latin typeface="Gobold" panose="02000500000000000000" pitchFamily="2" charset="0"/>
              </a:rPr>
              <a:t>BEST</a:t>
            </a:r>
            <a:endParaRPr kumimoji="0" lang="en-US" sz="6000" b="0" i="0" u="none" strike="noStrike" kern="1200" cap="none" spc="0" normalizeH="0" baseline="0" noProof="0" dirty="0">
              <a:ln>
                <a:noFill/>
              </a:ln>
              <a:solidFill>
                <a:srgbClr val="FFFFFF"/>
              </a:solidFill>
              <a:effectLst/>
              <a:uLnTx/>
              <a:uFillTx/>
              <a:latin typeface="Gobold" panose="02000500000000000000" pitchFamily="2" charset="0"/>
              <a:ea typeface="ＭＳ Ｐゴシック"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u="sng"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Gen. </a:t>
            </a:r>
            <a:r>
              <a:rPr lang="en-US" sz="4800" u="sng" dirty="0">
                <a:solidFill>
                  <a:srgbClr val="314172"/>
                </a:solidFill>
                <a:latin typeface="Gobold" panose="02000500000000000000" pitchFamily="2" charset="0"/>
              </a:rPr>
              <a:t>4:3-4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God Desires Our Best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dirty="0">
                <a:solidFill>
                  <a:srgbClr val="314172"/>
                </a:solidFill>
                <a:latin typeface="Gobold" panose="02000500000000000000" pitchFamily="2" charset="0"/>
              </a:rPr>
              <a:t>Matt. 6:24</a:t>
            </a:r>
            <a:endParaRPr kumimoji="0" lang="en-US" sz="480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endParaRPr>
          </a:p>
        </p:txBody>
      </p:sp>
    </p:spTree>
    <p:extLst>
      <p:ext uri="{BB962C8B-B14F-4D97-AF65-F5344CB8AC3E}">
        <p14:creationId xmlns:p14="http://schemas.microsoft.com/office/powerpoint/2010/main" val="40665815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2649D-A317-48D5-9658-92365BCF0BF0}"/>
              </a:ext>
            </a:extLst>
          </p:cNvPr>
          <p:cNvPicPr>
            <a:picLocks noChangeAspect="1"/>
          </p:cNvPicPr>
          <p:nvPr/>
        </p:nvPicPr>
        <p:blipFill>
          <a:blip r:embed="rId2"/>
          <a:stretch>
            <a:fillRect/>
          </a:stretch>
        </p:blipFill>
        <p:spPr>
          <a:xfrm>
            <a:off x="-1164624" y="0"/>
            <a:ext cx="14521247" cy="8168202"/>
          </a:xfrm>
          <a:prstGeom prst="rect">
            <a:avLst/>
          </a:prstGeom>
        </p:spPr>
      </p:pic>
      <p:sp>
        <p:nvSpPr>
          <p:cNvPr id="4" name="Text Placeholder 1">
            <a:extLst>
              <a:ext uri="{FF2B5EF4-FFF2-40B4-BE49-F238E27FC236}">
                <a16:creationId xmlns:a16="http://schemas.microsoft.com/office/drawing/2014/main" id="{F1465EBA-2271-45F6-ABD3-F900550172A5}"/>
              </a:ext>
            </a:extLst>
          </p:cNvPr>
          <p:cNvSpPr txBox="1">
            <a:spLocks/>
          </p:cNvSpPr>
          <p:nvPr/>
        </p:nvSpPr>
        <p:spPr bwMode="auto">
          <a:xfrm>
            <a:off x="439841" y="0"/>
            <a:ext cx="11312317"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rmAutofit/>
          </a:bodyPr>
          <a:lstStyle>
            <a:defPPr>
              <a:defRPr lang="en-US"/>
            </a:defPPr>
            <a:lvl1pPr marL="0" algn="ctr" defTabSz="914400" rtl="0" eaLnBrk="1" latinLnBrk="0" hangingPunct="1">
              <a:defRPr sz="1867" kern="1200" smtClean="0">
                <a:solidFill>
                  <a:schemeClr val="tx1"/>
                </a:solidFill>
                <a:latin typeface="Times" charset="0"/>
                <a:ea typeface="ＭＳ Ｐゴシック"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rPr>
              <a:t>Are You Giving Your BEST?</a:t>
            </a:r>
            <a:endParaRPr kumimoji="0" lang="en-US" sz="6600" b="0" i="0" strike="noStrike" kern="1200" cap="none" spc="0" normalizeH="0" baseline="0" noProof="0" dirty="0">
              <a:ln>
                <a:noFill/>
              </a:ln>
              <a:solidFill>
                <a:srgbClr val="314172"/>
              </a:solidFill>
              <a:effectLst/>
              <a:uLnTx/>
              <a:uFillTx/>
              <a:latin typeface="Gobold" panose="02000500000000000000" pitchFamily="2" charset="0"/>
              <a:ea typeface="ＭＳ Ｐゴシック" charset="0"/>
              <a:cs typeface="+mn-cs"/>
              <a:sym typeface="Wingdings" panose="05000000000000000000" pitchFamily="2" charset="2"/>
            </a:endParaRPr>
          </a:p>
        </p:txBody>
      </p:sp>
    </p:spTree>
    <p:extLst>
      <p:ext uri="{BB962C8B-B14F-4D97-AF65-F5344CB8AC3E}">
        <p14:creationId xmlns:p14="http://schemas.microsoft.com/office/powerpoint/2010/main" val="40742145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r>
              <a:rPr lang="en-US" sz="6600" dirty="0">
                <a:solidFill>
                  <a:srgbClr val="314172"/>
                </a:solidFill>
                <a:latin typeface="Gobold" panose="02000500000000000000" pitchFamily="2" charset="0"/>
              </a:rPr>
              <a:t>A New Creature</a:t>
            </a:r>
          </a:p>
          <a:p>
            <a:pPr>
              <a:lnSpc>
                <a:spcPct val="150000"/>
              </a:lnSpc>
            </a:pPr>
            <a:r>
              <a:rPr lang="en-US" sz="5400" dirty="0">
                <a:latin typeface="Gobold" panose="02000500000000000000" pitchFamily="2" charset="0"/>
              </a:rPr>
              <a:t>#619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0568C08-3D81-43CC-AB9F-6246CD6012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 New Creature</a:t>
            </a:r>
            <a:endParaRPr lang="en-US">
              <a:ea typeface="+mj-ea"/>
            </a:endParaRPr>
          </a:p>
        </p:txBody>
      </p:sp>
      <p:pic>
        <p:nvPicPr>
          <p:cNvPr id="2" name="Picture 40" descr="A New Creature-pp">
            <a:extLst>
              <a:ext uri="{FF2B5EF4-FFF2-40B4-BE49-F238E27FC236}">
                <a16:creationId xmlns:a16="http://schemas.microsoft.com/office/drawing/2014/main" id="{F7BAF34D-7646-4A52-A494-E35D8D5FC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 name="Text Box 41">
            <a:extLst>
              <a:ext uri="{FF2B5EF4-FFF2-40B4-BE49-F238E27FC236}">
                <a16:creationId xmlns:a16="http://schemas.microsoft.com/office/drawing/2014/main" id="{8889C097-8533-4449-8CF4-845318172576}"/>
              </a:ext>
            </a:extLst>
          </p:cNvPr>
          <p:cNvSpPr txBox="1">
            <a:spLocks noChangeArrowheads="1"/>
          </p:cNvSpPr>
          <p:nvPr/>
        </p:nvSpPr>
        <p:spPr bwMode="auto">
          <a:xfrm>
            <a:off x="101600" y="76201"/>
            <a:ext cx="302134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A New Creature</a:t>
            </a:r>
            <a:endParaRPr lang="en-US" sz="3200">
              <a:solidFill>
                <a:srgbClr val="000000"/>
              </a:solidFill>
              <a:latin typeface="Times" charset="0"/>
              <a:ea typeface="ＭＳ Ｐゴシック" charset="0"/>
              <a:cs typeface="ＭＳ Ｐゴシック" charset="0"/>
            </a:endParaRPr>
          </a:p>
        </p:txBody>
      </p:sp>
      <p:sp>
        <p:nvSpPr>
          <p:cNvPr id="2090" name="Text Box 42">
            <a:extLst>
              <a:ext uri="{FF2B5EF4-FFF2-40B4-BE49-F238E27FC236}">
                <a16:creationId xmlns:a16="http://schemas.microsoft.com/office/drawing/2014/main" id="{6F06383B-D998-43BF-9939-A26D17EACD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619</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138</TotalTime>
  <Words>1642</Words>
  <Application>Microsoft Office PowerPoint</Application>
  <PresentationFormat>Widescreen</PresentationFormat>
  <Paragraphs>437</Paragraphs>
  <Slides>138</Slides>
  <Notes>0</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138</vt:i4>
      </vt:variant>
    </vt:vector>
  </HeadingPairs>
  <TitlesOfParts>
    <vt:vector size="147" baseType="lpstr">
      <vt:lpstr>Trebuchet MS</vt:lpstr>
      <vt:lpstr>Times</vt:lpstr>
      <vt:lpstr>Arial</vt:lpstr>
      <vt:lpstr>Calibri</vt:lpstr>
      <vt:lpstr>Gobold</vt:lpstr>
      <vt:lpstr>MS PGothic</vt:lpstr>
      <vt:lpstr>Blank</vt:lpstr>
      <vt:lpstr>Default</vt:lpstr>
      <vt:lpstr>1_Blank</vt:lpstr>
      <vt:lpstr>1-1 On Bended Knee</vt:lpstr>
      <vt:lpstr>1-2 On Bended Knee</vt:lpstr>
      <vt:lpstr>1-3 On Bended Knee</vt:lpstr>
      <vt:lpstr>2-1 On Bended Knee</vt:lpstr>
      <vt:lpstr>2-2 On Bended Knee</vt:lpstr>
      <vt:lpstr>2-3 On Bended Knee</vt:lpstr>
      <vt:lpstr>PowerPoint Presentation</vt:lpstr>
      <vt:lpstr>PowerPoint Presentation</vt:lpstr>
      <vt:lpstr>1-1 Jesus is Coming Soon</vt:lpstr>
      <vt:lpstr>1-2 Jesus is Coming Soon</vt:lpstr>
      <vt:lpstr>1-3 Jesus is Coming Soon</vt:lpstr>
      <vt:lpstr>C-1 Jesus is Coming Soon</vt:lpstr>
      <vt:lpstr>C-2 Jesus is Coming Soon</vt:lpstr>
      <vt:lpstr>C-3 Jesus is Coming Soon</vt:lpstr>
      <vt:lpstr>C-4 Jesus is Coming Soon</vt:lpstr>
      <vt:lpstr>3-1 Jesus is Coming Soon</vt:lpstr>
      <vt:lpstr>3-2 Jesus is Coming Soon</vt:lpstr>
      <vt:lpstr>3-3 Jesus is Coming Soon</vt:lpstr>
      <vt:lpstr>C-1 Jesus is Coming Soon</vt:lpstr>
      <vt:lpstr>C-2 Jesus is Coming Soon</vt:lpstr>
      <vt:lpstr>C-3 Jesus is Coming Soon</vt:lpstr>
      <vt:lpstr>C-4 Jesus is Coming Soon</vt:lpstr>
      <vt:lpstr>1-1 Jesus Hold My Hand</vt:lpstr>
      <vt:lpstr>1-2 Jesus Hold My Hand</vt:lpstr>
      <vt:lpstr>1-3 Jesus Hold My Hand</vt:lpstr>
      <vt:lpstr>1-4 Jesus Hold My Hand</vt:lpstr>
      <vt:lpstr>C-1 Jesus Hold My Hand</vt:lpstr>
      <vt:lpstr>C-2 Jesus Hold My Hand</vt:lpstr>
      <vt:lpstr>C-3 Jesus Hold My Hand</vt:lpstr>
      <vt:lpstr>3-1 Jesus Hold My Hand</vt:lpstr>
      <vt:lpstr>3-2 Jesus Hold My Hand</vt:lpstr>
      <vt:lpstr>3-3 Jesus Hold My Hand</vt:lpstr>
      <vt:lpstr>3-4 Jesus Hold My Hand</vt:lpstr>
      <vt:lpstr>C-1 Jesus Hold My Hand</vt:lpstr>
      <vt:lpstr>C-2 Jesus Hold My Hand</vt:lpstr>
      <vt:lpstr>C-3 Jesus Hold My Hand</vt:lpstr>
      <vt:lpstr>PowerPoint Presentation</vt:lpstr>
      <vt:lpstr>1-1 Where No One Stands Alone</vt:lpstr>
      <vt:lpstr>1-2 Where No One Stands Alone</vt:lpstr>
      <vt:lpstr>C-1 Where No One Stands Alone</vt:lpstr>
      <vt:lpstr>C-2 Where No One Stands Alone</vt:lpstr>
      <vt:lpstr>2-1 Where No One Stands Alone</vt:lpstr>
      <vt:lpstr>2-2 Where No One Stands Alone</vt:lpstr>
      <vt:lpstr>C-1 Where No One Stands Alone</vt:lpstr>
      <vt:lpstr>C-2 Where No One Stands Alone</vt:lpstr>
      <vt:lpstr>Opt tag Where No One Stands Alone</vt:lpstr>
      <vt:lpstr>PowerPoint Presentation</vt:lpstr>
      <vt:lpstr>PowerPoint Presentation</vt:lpstr>
      <vt:lpstr>1-1 He Lives</vt:lpstr>
      <vt:lpstr>1-2 He Lives</vt:lpstr>
      <vt:lpstr>C-1 He Lives</vt:lpstr>
      <vt:lpstr>C-2 He Lives</vt:lpstr>
      <vt:lpstr>3-1 He Lives</vt:lpstr>
      <vt:lpstr>3-2 He Lives</vt:lpstr>
      <vt:lpstr>C-1 He Lives</vt:lpstr>
      <vt:lpstr>C-2 He Lives</vt:lpstr>
      <vt:lpstr>PowerPoint Presentation</vt:lpstr>
      <vt:lpstr>1-1 I Walk With the King</vt:lpstr>
      <vt:lpstr>1-2 I Walk With the King</vt:lpstr>
      <vt:lpstr>1-3 I Walk With the King</vt:lpstr>
      <vt:lpstr>1-4 I Walk With the King</vt:lpstr>
      <vt:lpstr>C-1 I Walk With the King</vt:lpstr>
      <vt:lpstr>C-2 I Walk With the King</vt:lpstr>
      <vt:lpstr>C-3 I Walk With the King</vt:lpstr>
      <vt:lpstr>C-4 I Walk With the King</vt:lpstr>
      <vt:lpstr>2-1 I Walk With the King</vt:lpstr>
      <vt:lpstr>2-2 I Walk With the King</vt:lpstr>
      <vt:lpstr>2-3 I Walk With the King</vt:lpstr>
      <vt:lpstr>2-4 I Walk With the King</vt:lpstr>
      <vt:lpstr>C-1 I Walk With the King</vt:lpstr>
      <vt:lpstr>C-2 I Walk With the King</vt:lpstr>
      <vt:lpstr>C-3 I Walk With the King</vt:lpstr>
      <vt:lpstr>C-4 I Walk With the King</vt:lpstr>
      <vt:lpstr>3-1 I Walk With the King</vt:lpstr>
      <vt:lpstr>3-2 I Walk With the King</vt:lpstr>
      <vt:lpstr>3-3 I Walk With the King</vt:lpstr>
      <vt:lpstr>3-4 I Walk With the King</vt:lpstr>
      <vt:lpstr>C-1 I Walk With the King</vt:lpstr>
      <vt:lpstr>C-2 I Walk With the King</vt:lpstr>
      <vt:lpstr>C-3 I Walk With the King</vt:lpstr>
      <vt:lpstr>C-4 I Walk With the 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A New Creature</vt:lpstr>
      <vt:lpstr>1-2 A New Creature</vt:lpstr>
      <vt:lpstr>C-1 A New Creature</vt:lpstr>
      <vt:lpstr>C-2 A New Creature</vt:lpstr>
      <vt:lpstr>3-1 A New Creature</vt:lpstr>
      <vt:lpstr>3-2 A New Creature</vt:lpstr>
      <vt:lpstr>C-1 A New Creature</vt:lpstr>
      <vt:lpstr>C-2 A New Creature</vt:lpstr>
      <vt:lpstr>PowerPoint Presentation</vt:lpstr>
      <vt:lpstr>PowerPoint Presentation</vt:lpstr>
      <vt:lpstr>1-1 One Day</vt:lpstr>
      <vt:lpstr>1-2 One Day</vt:lpstr>
      <vt:lpstr>2-1 One Day</vt:lpstr>
      <vt:lpstr>2-2 One Day</vt:lpstr>
      <vt:lpstr>3-1 One Day</vt:lpstr>
      <vt:lpstr>3-2 One Day</vt:lpstr>
      <vt:lpstr>4-1 One Day</vt:lpstr>
      <vt:lpstr>4-2 One Day</vt:lpstr>
      <vt:lpstr>5-1 One Day</vt:lpstr>
      <vt:lpstr>5-2 One Day</vt:lpstr>
      <vt:lpstr>C-1 One Day</vt:lpstr>
      <vt:lpstr>C-2 One Day</vt:lpstr>
      <vt:lpstr>PowerPoint Presentation</vt:lpstr>
      <vt:lpstr>PowerPoint Presentation</vt:lpstr>
      <vt:lpstr>PowerPoint Presentation</vt:lpstr>
      <vt:lpstr>PowerPoint Presentation</vt:lpstr>
      <vt:lpstr>1-1 He Gave Me A Song</vt:lpstr>
      <vt:lpstr>1-2 He Gave Me A Song</vt:lpstr>
      <vt:lpstr>1-3 He Gave Me A Song</vt:lpstr>
      <vt:lpstr>C-1 He Gave Me A Song</vt:lpstr>
      <vt:lpstr>C-2 He Gave Me A Song</vt:lpstr>
      <vt:lpstr>C-3 He Gave Me A Song</vt:lpstr>
      <vt:lpstr>3-1 He Gave Me A Song</vt:lpstr>
      <vt:lpstr>3-2 He Gave Me A Song</vt:lpstr>
      <vt:lpstr>3-3 He Gave Me A Song</vt:lpstr>
      <vt:lpstr>C-1 He Gave Me A Song</vt:lpstr>
      <vt:lpstr>C-2 He Gave Me A Song</vt:lpstr>
      <vt:lpstr>C-3 He Gave Me A Song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19</cp:revision>
  <dcterms:created xsi:type="dcterms:W3CDTF">2022-01-23T02:34:18Z</dcterms:created>
  <dcterms:modified xsi:type="dcterms:W3CDTF">2022-01-23T04:52:26Z</dcterms:modified>
</cp:coreProperties>
</file>