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9" r:id="rId2"/>
  </p:sldMasterIdLst>
  <p:sldIdLst>
    <p:sldId id="270" r:id="rId3"/>
    <p:sldId id="486" r:id="rId4"/>
    <p:sldId id="263" r:id="rId5"/>
    <p:sldId id="276" r:id="rId6"/>
    <p:sldId id="267" r:id="rId7"/>
    <p:sldId id="394" r:id="rId8"/>
    <p:sldId id="395" r:id="rId9"/>
    <p:sldId id="575" r:id="rId10"/>
    <p:sldId id="615" r:id="rId11"/>
    <p:sldId id="606" r:id="rId12"/>
    <p:sldId id="614" r:id="rId13"/>
    <p:sldId id="608" r:id="rId14"/>
    <p:sldId id="607" r:id="rId15"/>
    <p:sldId id="609" r:id="rId16"/>
    <p:sldId id="613" r:id="rId17"/>
    <p:sldId id="610" r:id="rId18"/>
    <p:sldId id="612" r:id="rId19"/>
    <p:sldId id="611" r:id="rId20"/>
    <p:sldId id="487" r:id="rId21"/>
    <p:sldId id="278" r:id="rId22"/>
    <p:sldId id="281" r:id="rId23"/>
    <p:sldId id="488" r:id="rId24"/>
    <p:sldId id="396" r:id="rId25"/>
  </p:sldIdLst>
  <p:sldSz cx="12192000" cy="6858000"/>
  <p:notesSz cx="6858000" cy="9144000"/>
  <p:embeddedFontLst>
    <p:embeddedFont>
      <p:font typeface="Gobold" panose="02000500000000000000" pitchFamily="2" charset="0"/>
      <p:regular r:id="rId26"/>
      <p:italic r:id="rId27"/>
    </p:embeddedFont>
    <p:embeddedFont>
      <p:font typeface="Times" panose="02020603050405020304" pitchFamily="18" charset="0"/>
      <p:regular r:id="rId28"/>
      <p:bold r:id="rId29"/>
      <p:italic r:id="rId30"/>
      <p:boldItalic r:id="rId31"/>
    </p:embeddedFont>
    <p:embeddedFont>
      <p:font typeface="Trebuchet MS" panose="020B060302020202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3" autoAdjust="0"/>
    <p:restoredTop sz="94660"/>
  </p:normalViewPr>
  <p:slideViewPr>
    <p:cSldViewPr snapToGrid="0">
      <p:cViewPr varScale="1">
        <p:scale>
          <a:sx n="81" d="100"/>
          <a:sy n="81" d="100"/>
        </p:scale>
        <p:origin x="93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63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70FEBD-A9A7-44A4-A877-FCE1B46C27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57B0FE-5B5F-4B8A-B7A2-06E5B2473D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FA73BE-6866-4B6B-A777-294CC5E8C0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0D11DB-20ED-4C18-9AF5-52002CB4A1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218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DE7F5-6EF5-48A0-B670-E0227B3DEE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C9AC2C-C5B3-4958-A20C-B3C3E536EC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5B8719-1462-40F6-B003-0A39C25C0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BA11D2-E625-4A14-8EBB-F9818079A0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5221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1F4F2FD-4021-4DC3-94EC-6CB6AC7E3E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C9BC612-18EC-4A97-84E6-C60960B937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C18546C-14BD-4A01-9073-F5C5B3C8E7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0FFBAC-626E-49E3-93D3-D8ACAE91D8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766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0E3B9BE-D1BC-4525-AF35-CEAA91B9C3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FB0F74A-C29B-441D-903A-59F1D4FA1B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3A8A532-6E82-4452-B3E3-DB196EC6C7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6AB788-C2F8-4BD3-BC44-E6D54C9BC5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660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986C5AC-8B82-495F-A205-1741035283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C0501A8-F6CF-4756-BCEA-FFE4EE440B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513156D-F3CE-4A5E-813E-419C682131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4A5815-DC5D-4848-A80D-DD8EE86E25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97778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97CDF1-3FFB-4505-92EA-15FDAE5EEA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7B80AB-58CD-480F-9098-3FF8E3CE95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D643E1-2674-4207-8AD4-A84AB2F084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86637-540F-4C45-8CDB-828B48B112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46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46CFF7-EC8B-481D-9C48-9806633C90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6DA951-0998-4ECE-8C95-FC34CD1508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903A6F-A1A0-4927-8BDC-36FE448148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8EE94-FE47-47DC-A6A7-3B4E1C721A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4389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FA3EAE-7875-49A1-8445-77CFE0B237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A94176-3E83-4C68-A551-48594294AB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4B8C88-6670-4788-9126-E1340A4137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138035-A2DD-42FC-852F-EFDC129541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152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0770B0-A399-43CC-B1A9-40CDE38F48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AD46F5-EA3A-4DF9-A303-56FF46D83B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FEDC9A-72DA-4F2B-A100-4F6C4C9362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BCC02-F5E1-430B-95FF-86A7683365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879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042961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66793" y="344313"/>
            <a:ext cx="3839727" cy="5386575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301429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976452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14405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2961" y="356452"/>
            <a:ext cx="1814083" cy="2660395"/>
          </a:xfrm>
        </p:spPr>
        <p:txBody>
          <a:bodyPr>
            <a:noAutofit/>
          </a:bodyPr>
          <a:lstStyle>
            <a:lvl1pPr>
              <a:defRPr sz="18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932964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4" y="437387"/>
            <a:ext cx="11312317" cy="59845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820333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E0ED21-2592-43F7-A2EA-0437E1A3A0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8C32AE-B1B8-4981-9C1E-75CA7ECF56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9CC76A-2C55-4BD2-BD85-67EDDC0EDD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69419B-D8C1-408F-BA66-57FDBAFCB3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1953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775279-4E8A-49AB-816C-AAB843D703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D99733-83A9-41C5-97D5-F64D2979E1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C175CD-6049-4012-A6B3-2C1871BF03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68C1E0-EBC2-49CB-ADA6-5CF9DDE4C1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413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441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9FDD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E4D51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2DD40EA-7947-4F56-8D95-E0B3985EB5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2C0F782-46DE-432F-ADEF-B68B6242CF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7E282C2-1CC6-4962-B68F-0F4FC7E08A5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98053E4-325E-4019-80CF-313B7358114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E3ECA1D-D0B3-472F-BD21-99D81E9680D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04CAA20B-56CE-4721-9189-E4A78BB7A6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9079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209161"/>
            <a:ext cx="7968792" cy="44396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welcome</a:t>
            </a:r>
            <a:endParaRPr kumimoji="0" lang="en-US" sz="115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 are glad to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Have you with us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026429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What Was </a:t>
            </a:r>
            <a:r>
              <a:rPr lang="en-US" sz="6000" dirty="0">
                <a:solidFill>
                  <a:srgbClr val="FFFFFF"/>
                </a:solidFill>
                <a:latin typeface="Gobold" panose="02000500000000000000" pitchFamily="2" charset="0"/>
              </a:rPr>
              <a:t>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he Root Of Cain’s Sin?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147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What Was </a:t>
            </a:r>
            <a:r>
              <a:rPr lang="en-US" sz="6000" dirty="0">
                <a:solidFill>
                  <a:srgbClr val="FFFFFF"/>
                </a:solidFill>
                <a:latin typeface="Gobold" panose="02000500000000000000" pitchFamily="2" charset="0"/>
              </a:rPr>
              <a:t>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he Root Of Cain’s Sin?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Anger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1 Jn. 3:10-15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Matt. 5:21-22</a:t>
            </a:r>
          </a:p>
        </p:txBody>
      </p:sp>
    </p:spTree>
    <p:extLst>
      <p:ext uri="{BB962C8B-B14F-4D97-AF65-F5344CB8AC3E}">
        <p14:creationId xmlns:p14="http://schemas.microsoft.com/office/powerpoint/2010/main" val="3202814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How Can I Avoid Going The Way Of Cain?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300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How Can I Avoid Going The Way Of Cain?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Doing Well</a:t>
            </a:r>
          </a:p>
        </p:txBody>
      </p:sp>
    </p:spTree>
    <p:extLst>
      <p:ext uri="{BB962C8B-B14F-4D97-AF65-F5344CB8AC3E}">
        <p14:creationId xmlns:p14="http://schemas.microsoft.com/office/powerpoint/2010/main" val="3762984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How Can I Avoid Going The Way Of Cain?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u="sng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1. Doing Well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Righteousness Requires Right Actions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 err="1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Jms</a:t>
            </a: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. 2:14-17</a:t>
            </a:r>
          </a:p>
        </p:txBody>
      </p:sp>
    </p:spTree>
    <p:extLst>
      <p:ext uri="{BB962C8B-B14F-4D97-AF65-F5344CB8AC3E}">
        <p14:creationId xmlns:p14="http://schemas.microsoft.com/office/powerpoint/2010/main" val="3603278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How Can I Avoid Going The Way Of Cain?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Doing Well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Not Approving of Sin</a:t>
            </a:r>
          </a:p>
        </p:txBody>
      </p:sp>
    </p:spTree>
    <p:extLst>
      <p:ext uri="{BB962C8B-B14F-4D97-AF65-F5344CB8AC3E}">
        <p14:creationId xmlns:p14="http://schemas.microsoft.com/office/powerpoint/2010/main" val="2272783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How Can I Avoid Going The Way Of Cain?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u="sng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2. Not Approving Of Sin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Sinners &amp; Sympathizers of Sinners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share the same fate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Rom. 1:32</a:t>
            </a:r>
          </a:p>
        </p:txBody>
      </p:sp>
    </p:spTree>
    <p:extLst>
      <p:ext uri="{BB962C8B-B14F-4D97-AF65-F5344CB8AC3E}">
        <p14:creationId xmlns:p14="http://schemas.microsoft.com/office/powerpoint/2010/main" val="3882950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How Can I Avoid Going The Way Of Cain?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Doing Well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Not Approving of Sin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Ruling Over Sin</a:t>
            </a:r>
            <a:endParaRPr kumimoji="0" lang="en-US" sz="4800" b="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98455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How Can I Avoid Going The Way Of Cain?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u="sng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3. Ruling Over Sin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Gal. 5:16, 23, 25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2 Pet. 1:5-6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Titus 1:8 – Acts 24:25</a:t>
            </a:r>
          </a:p>
        </p:txBody>
      </p:sp>
    </p:spTree>
    <p:extLst>
      <p:ext uri="{BB962C8B-B14F-4D97-AF65-F5344CB8AC3E}">
        <p14:creationId xmlns:p14="http://schemas.microsoft.com/office/powerpoint/2010/main" val="2557495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1025955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559095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22763"/>
            <a:ext cx="11312317" cy="5984568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THE LORD’S SUPPER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Acts 20:7</a:t>
            </a:r>
          </a:p>
        </p:txBody>
      </p:sp>
    </p:spTree>
    <p:extLst>
      <p:ext uri="{BB962C8B-B14F-4D97-AF65-F5344CB8AC3E}">
        <p14:creationId xmlns:p14="http://schemas.microsoft.com/office/powerpoint/2010/main" val="296699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2503799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1793296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4054946" y="1234100"/>
            <a:ext cx="7968792" cy="382194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 @ 6:30 pm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Bible classes @ 7:00 pm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15689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544258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288649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176136" y="5938500"/>
            <a:ext cx="3839727" cy="283927"/>
          </a:xfrm>
        </p:spPr>
        <p:txBody>
          <a:bodyPr/>
          <a:lstStyle/>
          <a:p>
            <a:r>
              <a:rPr lang="en-US" sz="3200" dirty="0">
                <a:solidFill>
                  <a:srgbClr val="F9FDDF"/>
                </a:solidFill>
                <a:latin typeface="Gobold" panose="02000500000000000000" pitchFamily="2" charset="0"/>
              </a:rPr>
              <a:t>JANUARY - APRIL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07BEA9-B7AA-4CBF-A62B-0B7437B6C00F}"/>
              </a:ext>
            </a:extLst>
          </p:cNvPr>
          <p:cNvSpPr/>
          <p:nvPr/>
        </p:nvSpPr>
        <p:spPr>
          <a:xfrm>
            <a:off x="0" y="1336119"/>
            <a:ext cx="12192000" cy="418576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endParaRPr kumimoji="0" lang="en-US" sz="8800" b="0" i="0" u="none" strike="noStrike" kern="1500" cap="none" spc="0" normalizeH="0" baseline="0" noProof="0" dirty="0">
              <a:ln w="3175">
                <a:noFill/>
              </a:ln>
              <a:solidFill>
                <a:srgbClr val="53575C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OUR</a:t>
            </a:r>
            <a:endParaRPr kumimoji="0" lang="en-US" sz="8800" b="0" i="0" u="none" strike="noStrike" kern="15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FOUNDATIONS</a:t>
            </a:r>
            <a:endParaRPr kumimoji="0" lang="en-US" sz="88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314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226243"/>
            <a:ext cx="11312317" cy="4911365"/>
          </a:xfrm>
        </p:spPr>
        <p:txBody>
          <a:bodyPr>
            <a:normAutofit/>
          </a:bodyPr>
          <a:lstStyle/>
          <a:p>
            <a:r>
              <a:rPr lang="en-US" sz="11500" dirty="0">
                <a:solidFill>
                  <a:schemeClr val="tx1"/>
                </a:solidFill>
                <a:latin typeface="Gobold" panose="02000500000000000000" pitchFamily="2" charset="0"/>
              </a:rPr>
              <a:t>Give Your Best:</a:t>
            </a:r>
          </a:p>
          <a:p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The Way of Abel</a:t>
            </a:r>
          </a:p>
        </p:txBody>
      </p:sp>
    </p:spTree>
    <p:extLst>
      <p:ext uri="{BB962C8B-B14F-4D97-AF65-F5344CB8AC3E}">
        <p14:creationId xmlns:p14="http://schemas.microsoft.com/office/powerpoint/2010/main" val="1185890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226243"/>
            <a:ext cx="11312317" cy="4911365"/>
          </a:xfrm>
        </p:spPr>
        <p:txBody>
          <a:bodyPr>
            <a:normAutofit/>
          </a:bodyPr>
          <a:lstStyle/>
          <a:p>
            <a:r>
              <a:rPr lang="en-US" sz="9600" dirty="0">
                <a:solidFill>
                  <a:schemeClr val="tx1"/>
                </a:solidFill>
                <a:latin typeface="Gobold" panose="02000500000000000000" pitchFamily="2" charset="0"/>
              </a:rPr>
              <a:t>Cain Speaks Today:</a:t>
            </a:r>
          </a:p>
          <a:p>
            <a:r>
              <a:rPr lang="en-US" sz="6000" dirty="0">
                <a:solidFill>
                  <a:srgbClr val="314172"/>
                </a:solidFill>
                <a:latin typeface="Gobold" panose="02000500000000000000" pitchFamily="2" charset="0"/>
              </a:rPr>
              <a:t>The root of the problem</a:t>
            </a:r>
          </a:p>
        </p:txBody>
      </p:sp>
    </p:spTree>
    <p:extLst>
      <p:ext uri="{BB962C8B-B14F-4D97-AF65-F5344CB8AC3E}">
        <p14:creationId xmlns:p14="http://schemas.microsoft.com/office/powerpoint/2010/main" val="3397208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What Was Cain’s Sin?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89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What Was Cain’s Sin?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Murder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Ex. 20:13</a:t>
            </a: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 –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Gen. 9:6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Rom. 13:9 – 1 Jn. 3:12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4878659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280</Words>
  <Application>Microsoft Office PowerPoint</Application>
  <PresentationFormat>Widescreen</PresentationFormat>
  <Paragraphs>76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Trebuchet MS</vt:lpstr>
      <vt:lpstr>Times</vt:lpstr>
      <vt:lpstr>Arial</vt:lpstr>
      <vt:lpstr>Gobold</vt:lpstr>
      <vt:lpstr>Default</vt:lpstr>
      <vt:lpstr>1_Blank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3</cp:revision>
  <dcterms:created xsi:type="dcterms:W3CDTF">2022-01-23T19:37:12Z</dcterms:created>
  <dcterms:modified xsi:type="dcterms:W3CDTF">2022-01-23T20:04:54Z</dcterms:modified>
</cp:coreProperties>
</file>