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8" r:id="rId2"/>
  </p:sldMasterIdLst>
  <p:sldIdLst>
    <p:sldId id="270" r:id="rId3"/>
    <p:sldId id="486" r:id="rId4"/>
    <p:sldId id="263" r:id="rId5"/>
    <p:sldId id="276" r:id="rId6"/>
    <p:sldId id="267" r:id="rId7"/>
    <p:sldId id="395" r:id="rId8"/>
    <p:sldId id="612" r:id="rId9"/>
    <p:sldId id="622" r:id="rId10"/>
    <p:sldId id="615" r:id="rId11"/>
    <p:sldId id="616" r:id="rId12"/>
    <p:sldId id="623" r:id="rId13"/>
    <p:sldId id="617" r:id="rId14"/>
    <p:sldId id="624" r:id="rId15"/>
    <p:sldId id="618" r:id="rId16"/>
    <p:sldId id="619" r:id="rId17"/>
    <p:sldId id="627" r:id="rId18"/>
    <p:sldId id="626" r:id="rId19"/>
    <p:sldId id="620" r:id="rId20"/>
    <p:sldId id="625" r:id="rId21"/>
    <p:sldId id="621" r:id="rId22"/>
    <p:sldId id="487" r:id="rId23"/>
    <p:sldId id="278" r:id="rId24"/>
    <p:sldId id="281" r:id="rId25"/>
    <p:sldId id="488" r:id="rId26"/>
    <p:sldId id="396" r:id="rId27"/>
  </p:sldIdLst>
  <p:sldSz cx="12192000" cy="6858000"/>
  <p:notesSz cx="6858000" cy="9144000"/>
  <p:embeddedFontLst>
    <p:embeddedFont>
      <p:font typeface="Gobold" panose="02000500000000000000" pitchFamily="2" charset="0"/>
      <p:regular r:id="rId28"/>
      <p:italic r:id="rId29"/>
    </p:embeddedFont>
    <p:embeddedFont>
      <p:font typeface="Times" panose="02020603050405020304" pitchFamily="18" charset="0"/>
      <p:regular r:id="rId30"/>
      <p:bold r:id="rId31"/>
      <p:italic r:id="rId32"/>
      <p:boldItalic r:id="rId33"/>
    </p:embeddedFont>
    <p:embeddedFont>
      <p:font typeface="Trebuchet MS" panose="020B060302020202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3" autoAdjust="0"/>
    <p:restoredTop sz="94660"/>
  </p:normalViewPr>
  <p:slideViewPr>
    <p:cSldViewPr snapToGrid="0">
      <p:cViewPr varScale="1">
        <p:scale>
          <a:sx n="48" d="100"/>
          <a:sy n="48" d="100"/>
        </p:scale>
        <p:origin x="42" y="9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4590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70FEBD-A9A7-44A4-A877-FCE1B46C27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57B0FE-5B5F-4B8A-B7A2-06E5B2473D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FA73BE-6866-4B6B-A777-294CC5E8C0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0D11DB-20ED-4C18-9AF5-52002CB4A1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8561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DE7F5-6EF5-48A0-B670-E0227B3DEE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C9AC2C-C5B3-4958-A20C-B3C3E536EC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5B8719-1462-40F6-B003-0A39C25C0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BA11D2-E625-4A14-8EBB-F9818079A0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3309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1F4F2FD-4021-4DC3-94EC-6CB6AC7E3E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C9BC612-18EC-4A97-84E6-C60960B937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C18546C-14BD-4A01-9073-F5C5B3C8E7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0FFBAC-626E-49E3-93D3-D8ACAE91D8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8262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0E3B9BE-D1BC-4525-AF35-CEAA91B9C3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FB0F74A-C29B-441D-903A-59F1D4FA1B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3A8A532-6E82-4452-B3E3-DB196EC6C7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6AB788-C2F8-4BD3-BC44-E6D54C9BC5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2835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986C5AC-8B82-495F-A205-1741035283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C0501A8-F6CF-4756-BCEA-FFE4EE440B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513156D-F3CE-4A5E-813E-419C682131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4A5815-DC5D-4848-A80D-DD8EE86E25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4623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97CDF1-3FFB-4505-92EA-15FDAE5EEA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7B80AB-58CD-480F-9098-3FF8E3CE95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D643E1-2674-4207-8AD4-A84AB2F084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86637-540F-4C45-8CDB-828B48B112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267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46CFF7-EC8B-481D-9C48-9806633C90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6DA951-0998-4ECE-8C95-FC34CD1508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903A6F-A1A0-4927-8BDC-36FE448148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8EE94-FE47-47DC-A6A7-3B4E1C721A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5211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FA3EAE-7875-49A1-8445-77CFE0B237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A94176-3E83-4C68-A551-48594294AB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4B8C88-6670-4788-9126-E1340A4137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138035-A2DD-42FC-852F-EFDC129541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6136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0770B0-A399-43CC-B1A9-40CDE38F48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AD46F5-EA3A-4DF9-A303-56FF46D83B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FEDC9A-72DA-4F2B-A100-4F6C4C9362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BCC02-F5E1-430B-95FF-86A7683365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2106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2649125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66793" y="344313"/>
            <a:ext cx="3839727" cy="5386575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43133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994419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330982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2961" y="356452"/>
            <a:ext cx="1814083" cy="2660395"/>
          </a:xfrm>
        </p:spPr>
        <p:txBody>
          <a:bodyPr>
            <a:noAutofit/>
          </a:bodyPr>
          <a:lstStyle>
            <a:lvl1pPr>
              <a:defRPr sz="18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224269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4" y="437387"/>
            <a:ext cx="11312317" cy="59845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702587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E0ED21-2592-43F7-A2EA-0437E1A3A0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8C32AE-B1B8-4981-9C1E-75CA7ECF56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9CC76A-2C55-4BD2-BD85-67EDDC0EDD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69419B-D8C1-408F-BA66-57FDBAFCB3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1169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775279-4E8A-49AB-816C-AAB843D703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D99733-83A9-41C5-97D5-F64D2979E1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C175CD-6049-4012-A6B3-2C1871BF03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68C1E0-EBC2-49CB-ADA6-5CF9DDE4C1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0726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899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9FDD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E4D51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2DD40EA-7947-4F56-8D95-E0B3985EB5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2C0F782-46DE-432F-ADEF-B68B6242CF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7E282C2-1CC6-4962-B68F-0F4FC7E08A5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98053E4-325E-4019-80CF-313B7358114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E3ECA1D-D0B3-472F-BD21-99D81E9680D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04CAA20B-56CE-4721-9189-E4A78BB7A6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93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209161"/>
            <a:ext cx="7968792" cy="44396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welcome</a:t>
            </a:r>
            <a:endParaRPr kumimoji="0" lang="en-US" sz="115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 are glad to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Have you with us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026429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The Time Spent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u="sng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u="sng" dirty="0">
                <a:solidFill>
                  <a:srgbClr val="314172"/>
                </a:solidFill>
                <a:latin typeface="Gobold" panose="02000500000000000000" pitchFamily="2" charset="0"/>
              </a:rPr>
              <a:t>On the Ark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Gen. 7:11, </a:t>
            </a: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8:3, 14-17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371 Days!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722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Why the flood was Global:</a:t>
            </a:r>
            <a:endParaRPr kumimoji="0" lang="en-US" sz="54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The Time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4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The Animals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8113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The Animals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u="sng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u="sng" dirty="0">
                <a:solidFill>
                  <a:srgbClr val="314172"/>
                </a:solidFill>
                <a:latin typeface="Gobold" panose="02000500000000000000" pitchFamily="2" charset="0"/>
              </a:rPr>
              <a:t>Gen. 6:19-20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Gen. </a:t>
            </a: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8:3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947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Why the flood was Global:</a:t>
            </a:r>
            <a:endParaRPr kumimoji="0" lang="en-US" sz="54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The Time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4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The Animals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The Language</a:t>
            </a:r>
          </a:p>
        </p:txBody>
      </p:sp>
    </p:spTree>
    <p:extLst>
      <p:ext uri="{BB962C8B-B14F-4D97-AF65-F5344CB8AC3E}">
        <p14:creationId xmlns:p14="http://schemas.microsoft.com/office/powerpoint/2010/main" val="991323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The Language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u="sng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“</a:t>
            </a:r>
            <a:r>
              <a:rPr lang="en-US" sz="4800" u="sng" dirty="0">
                <a:solidFill>
                  <a:srgbClr val="314172"/>
                </a:solidFill>
                <a:latin typeface="Gobold" panose="02000500000000000000" pitchFamily="2" charset="0"/>
              </a:rPr>
              <a:t>The face of the Earth</a:t>
            </a: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”</a:t>
            </a:r>
            <a:endParaRPr kumimoji="0" lang="en-US" sz="4800" b="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Gen. </a:t>
            </a: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6:6-7, 7:4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Deut. 7:6 – Acts 17:26</a:t>
            </a:r>
          </a:p>
        </p:txBody>
      </p:sp>
    </p:spTree>
    <p:extLst>
      <p:ext uri="{BB962C8B-B14F-4D97-AF65-F5344CB8AC3E}">
        <p14:creationId xmlns:p14="http://schemas.microsoft.com/office/powerpoint/2010/main" val="4213291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The Language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u="sng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u="sng" dirty="0">
                <a:solidFill>
                  <a:srgbClr val="314172"/>
                </a:solidFill>
                <a:latin typeface="Gobold" panose="02000500000000000000" pitchFamily="2" charset="0"/>
              </a:rPr>
              <a:t>“All flesh…on the earth”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Gen. </a:t>
            </a: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6:11-13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Lev. 17:14</a:t>
            </a:r>
          </a:p>
        </p:txBody>
      </p:sp>
    </p:spTree>
    <p:extLst>
      <p:ext uri="{BB962C8B-B14F-4D97-AF65-F5344CB8AC3E}">
        <p14:creationId xmlns:p14="http://schemas.microsoft.com/office/powerpoint/2010/main" val="3574316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The Language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u="sng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u="sng" dirty="0">
                <a:solidFill>
                  <a:srgbClr val="314172"/>
                </a:solidFill>
                <a:latin typeface="Gobold" panose="02000500000000000000" pitchFamily="2" charset="0"/>
              </a:rPr>
              <a:t>It Covered The Mountains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Gen. 7:19, 20, 24-8:5</a:t>
            </a:r>
            <a:endParaRPr lang="en-US" sz="4800" dirty="0">
              <a:solidFill>
                <a:srgbClr val="314172"/>
              </a:solidFill>
              <a:latin typeface="Go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105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Why the flood was Global:</a:t>
            </a:r>
            <a:endParaRPr kumimoji="0" lang="en-US" sz="54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The Time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4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The Animals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The Language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4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The Promise</a:t>
            </a:r>
          </a:p>
        </p:txBody>
      </p:sp>
    </p:spTree>
    <p:extLst>
      <p:ext uri="{BB962C8B-B14F-4D97-AF65-F5344CB8AC3E}">
        <p14:creationId xmlns:p14="http://schemas.microsoft.com/office/powerpoint/2010/main" val="3077436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The Promise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u="sng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u="sng" dirty="0">
                <a:solidFill>
                  <a:srgbClr val="314172"/>
                </a:solidFill>
                <a:latin typeface="Gobold" panose="02000500000000000000" pitchFamily="2" charset="0"/>
              </a:rPr>
              <a:t>Gen. 9:8-16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Not to flood the whole earth again</a:t>
            </a:r>
          </a:p>
        </p:txBody>
      </p:sp>
    </p:spTree>
    <p:extLst>
      <p:ext uri="{BB962C8B-B14F-4D97-AF65-F5344CB8AC3E}">
        <p14:creationId xmlns:p14="http://schemas.microsoft.com/office/powerpoint/2010/main" val="2008284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Why the flood was Global:</a:t>
            </a:r>
            <a:endParaRPr kumimoji="0" lang="en-US" sz="54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The Time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4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The Animals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The Language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4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The Promise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The Comparison</a:t>
            </a:r>
          </a:p>
        </p:txBody>
      </p:sp>
    </p:spTree>
    <p:extLst>
      <p:ext uri="{BB962C8B-B14F-4D97-AF65-F5344CB8AC3E}">
        <p14:creationId xmlns:p14="http://schemas.microsoft.com/office/powerpoint/2010/main" val="3594909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559095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The Comparison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u="sng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u="sng" dirty="0">
                <a:solidFill>
                  <a:srgbClr val="314172"/>
                </a:solidFill>
                <a:latin typeface="Gobold" panose="02000500000000000000" pitchFamily="2" charset="0"/>
              </a:rPr>
              <a:t>The Judgement Day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2 Pet. 3:5-7</a:t>
            </a:r>
            <a:endParaRPr kumimoji="0" lang="en-US" sz="4800" b="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Lk. 17:27</a:t>
            </a:r>
          </a:p>
        </p:txBody>
      </p:sp>
    </p:spTree>
    <p:extLst>
      <p:ext uri="{BB962C8B-B14F-4D97-AF65-F5344CB8AC3E}">
        <p14:creationId xmlns:p14="http://schemas.microsoft.com/office/powerpoint/2010/main" val="417490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1025955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22763"/>
            <a:ext cx="11312317" cy="5984568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THE LORD’S SUPPER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Acts 20:7</a:t>
            </a:r>
          </a:p>
        </p:txBody>
      </p:sp>
    </p:spTree>
    <p:extLst>
      <p:ext uri="{BB962C8B-B14F-4D97-AF65-F5344CB8AC3E}">
        <p14:creationId xmlns:p14="http://schemas.microsoft.com/office/powerpoint/2010/main" val="296699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2503799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1793296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4054946" y="1234100"/>
            <a:ext cx="7968792" cy="382194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 @ 6:30 pm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Bible classes @ 7:00 pm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15689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544258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288649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176136" y="5938500"/>
            <a:ext cx="3839727" cy="283927"/>
          </a:xfrm>
        </p:spPr>
        <p:txBody>
          <a:bodyPr/>
          <a:lstStyle/>
          <a:p>
            <a:r>
              <a:rPr lang="en-US" sz="3200" dirty="0">
                <a:solidFill>
                  <a:srgbClr val="F9FDDF"/>
                </a:solidFill>
                <a:latin typeface="Gobold" panose="02000500000000000000" pitchFamily="2" charset="0"/>
              </a:rPr>
              <a:t>JANUARY - APRIL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07BEA9-B7AA-4CBF-A62B-0B7437B6C00F}"/>
              </a:ext>
            </a:extLst>
          </p:cNvPr>
          <p:cNvSpPr/>
          <p:nvPr/>
        </p:nvSpPr>
        <p:spPr>
          <a:xfrm>
            <a:off x="0" y="1336119"/>
            <a:ext cx="12192000" cy="418576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endParaRPr kumimoji="0" lang="en-US" sz="8800" b="0" i="0" u="none" strike="noStrike" kern="1500" cap="none" spc="0" normalizeH="0" baseline="0" noProof="0" dirty="0">
              <a:ln w="3175">
                <a:noFill/>
              </a:ln>
              <a:solidFill>
                <a:srgbClr val="53575C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OUR</a:t>
            </a:r>
            <a:endParaRPr kumimoji="0" lang="en-US" sz="8800" b="0" i="0" u="none" strike="noStrike" kern="15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FOUNDATIONS</a:t>
            </a:r>
            <a:endParaRPr kumimoji="0" lang="en-US" sz="88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314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226243"/>
            <a:ext cx="11312317" cy="4911365"/>
          </a:xfrm>
        </p:spPr>
        <p:txBody>
          <a:bodyPr>
            <a:normAutofit/>
          </a:bodyPr>
          <a:lstStyle/>
          <a:p>
            <a:r>
              <a:rPr lang="en-US" sz="9600" dirty="0">
                <a:solidFill>
                  <a:schemeClr val="tx1"/>
                </a:solidFill>
                <a:latin typeface="Gobold" panose="02000500000000000000" pitchFamily="2" charset="0"/>
              </a:rPr>
              <a:t>The Global Flood:</a:t>
            </a:r>
          </a:p>
          <a:p>
            <a:r>
              <a:rPr lang="en-US" sz="6000" dirty="0">
                <a:solidFill>
                  <a:srgbClr val="314172"/>
                </a:solidFill>
                <a:latin typeface="Gobold" panose="02000500000000000000" pitchFamily="2" charset="0"/>
              </a:rPr>
              <a:t>Biblical Evidences</a:t>
            </a:r>
          </a:p>
        </p:txBody>
      </p:sp>
    </p:spTree>
    <p:extLst>
      <p:ext uri="{BB962C8B-B14F-4D97-AF65-F5344CB8AC3E}">
        <p14:creationId xmlns:p14="http://schemas.microsoft.com/office/powerpoint/2010/main" val="3397208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Why the flood was Global:</a:t>
            </a:r>
            <a:endParaRPr kumimoji="0" lang="en-US" sz="54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98455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Why the flood was Global:</a:t>
            </a:r>
            <a:endParaRPr kumimoji="0" lang="en-US" sz="54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The Time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12617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The Time Spent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u="sng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u="sng" dirty="0">
                <a:solidFill>
                  <a:srgbClr val="314172"/>
                </a:solidFill>
                <a:latin typeface="Gobold" panose="02000500000000000000" pitchFamily="2" charset="0"/>
              </a:rPr>
              <a:t>Building the Ark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Gen. 5:32</a:t>
            </a: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, 7:6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78659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986</TotalTime>
  <Words>256</Words>
  <Application>Microsoft Office PowerPoint</Application>
  <PresentationFormat>Widescreen</PresentationFormat>
  <Paragraphs>89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Trebuchet MS</vt:lpstr>
      <vt:lpstr>Gobold</vt:lpstr>
      <vt:lpstr>Times</vt:lpstr>
      <vt:lpstr>Arial</vt:lpstr>
      <vt:lpstr>Default</vt:lpstr>
      <vt:lpstr>1_Blank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9</cp:revision>
  <dcterms:created xsi:type="dcterms:W3CDTF">2022-01-30T03:32:52Z</dcterms:created>
  <dcterms:modified xsi:type="dcterms:W3CDTF">2022-01-30T19:59:32Z</dcterms:modified>
</cp:coreProperties>
</file>