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0" r:id="rId3"/>
  </p:sldMasterIdLst>
  <p:notesMasterIdLst>
    <p:notesMasterId r:id="rId129"/>
  </p:notesMasterIdLst>
  <p:sldIdLst>
    <p:sldId id="256" r:id="rId4"/>
    <p:sldId id="260" r:id="rId5"/>
    <p:sldId id="261" r:id="rId6"/>
    <p:sldId id="257" r:id="rId7"/>
    <p:sldId id="258" r:id="rId8"/>
    <p:sldId id="259" r:id="rId9"/>
    <p:sldId id="270" r:id="rId10"/>
    <p:sldId id="275" r:id="rId11"/>
    <p:sldId id="397" r:id="rId12"/>
    <p:sldId id="398" r:id="rId13"/>
    <p:sldId id="399" r:id="rId14"/>
    <p:sldId id="262" r:id="rId15"/>
    <p:sldId id="400" r:id="rId16"/>
    <p:sldId id="401" r:id="rId17"/>
    <p:sldId id="402" r:id="rId18"/>
    <p:sldId id="264" r:id="rId19"/>
    <p:sldId id="277" r:id="rId20"/>
    <p:sldId id="403" r:id="rId21"/>
    <p:sldId id="404" r:id="rId22"/>
    <p:sldId id="265" r:id="rId23"/>
    <p:sldId id="405" r:id="rId24"/>
    <p:sldId id="406" r:id="rId25"/>
    <p:sldId id="407" r:id="rId26"/>
    <p:sldId id="408" r:id="rId27"/>
    <p:sldId id="268" r:id="rId28"/>
    <p:sldId id="269" r:id="rId29"/>
    <p:sldId id="409" r:id="rId30"/>
    <p:sldId id="410" r:id="rId31"/>
    <p:sldId id="411" r:id="rId32"/>
    <p:sldId id="271" r:id="rId33"/>
    <p:sldId id="412" r:id="rId34"/>
    <p:sldId id="273" r:id="rId35"/>
    <p:sldId id="263" r:id="rId36"/>
    <p:sldId id="276" r:id="rId37"/>
    <p:sldId id="413" r:id="rId38"/>
    <p:sldId id="414" r:id="rId39"/>
    <p:sldId id="415" r:id="rId40"/>
    <p:sldId id="416" r:id="rId41"/>
    <p:sldId id="417" r:id="rId42"/>
    <p:sldId id="418" r:id="rId43"/>
    <p:sldId id="419" r:id="rId44"/>
    <p:sldId id="420" r:id="rId45"/>
    <p:sldId id="421" r:id="rId46"/>
    <p:sldId id="274" r:id="rId47"/>
    <p:sldId id="460" r:id="rId48"/>
    <p:sldId id="461" r:id="rId49"/>
    <p:sldId id="462" r:id="rId50"/>
    <p:sldId id="463" r:id="rId51"/>
    <p:sldId id="464" r:id="rId52"/>
    <p:sldId id="465" r:id="rId53"/>
    <p:sldId id="466" r:id="rId54"/>
    <p:sldId id="467" r:id="rId55"/>
    <p:sldId id="272" r:id="rId56"/>
    <p:sldId id="266" r:id="rId57"/>
    <p:sldId id="267" r:id="rId58"/>
    <p:sldId id="395" r:id="rId59"/>
    <p:sldId id="394" r:id="rId60"/>
    <p:sldId id="375" r:id="rId61"/>
    <p:sldId id="476" r:id="rId62"/>
    <p:sldId id="478" r:id="rId63"/>
    <p:sldId id="477" r:id="rId64"/>
    <p:sldId id="469" r:id="rId65"/>
    <p:sldId id="479" r:id="rId66"/>
    <p:sldId id="481" r:id="rId67"/>
    <p:sldId id="480" r:id="rId68"/>
    <p:sldId id="473" r:id="rId69"/>
    <p:sldId id="470" r:id="rId70"/>
    <p:sldId id="482" r:id="rId71"/>
    <p:sldId id="474" r:id="rId72"/>
    <p:sldId id="471" r:id="rId73"/>
    <p:sldId id="488" r:id="rId74"/>
    <p:sldId id="483" r:id="rId75"/>
    <p:sldId id="475" r:id="rId76"/>
    <p:sldId id="472" r:id="rId77"/>
    <p:sldId id="487" r:id="rId78"/>
    <p:sldId id="484" r:id="rId79"/>
    <p:sldId id="486" r:id="rId80"/>
    <p:sldId id="485" r:id="rId81"/>
    <p:sldId id="278" r:id="rId82"/>
    <p:sldId id="422" r:id="rId83"/>
    <p:sldId id="423" r:id="rId84"/>
    <p:sldId id="424" r:id="rId85"/>
    <p:sldId id="425" r:id="rId86"/>
    <p:sldId id="426" r:id="rId87"/>
    <p:sldId id="427" r:id="rId88"/>
    <p:sldId id="428" r:id="rId89"/>
    <p:sldId id="429" r:id="rId90"/>
    <p:sldId id="430" r:id="rId91"/>
    <p:sldId id="431" r:id="rId92"/>
    <p:sldId id="432" r:id="rId93"/>
    <p:sldId id="433" r:id="rId94"/>
    <p:sldId id="280" r:id="rId95"/>
    <p:sldId id="279" r:id="rId96"/>
    <p:sldId id="434" r:id="rId97"/>
    <p:sldId id="435" r:id="rId98"/>
    <p:sldId id="436" r:id="rId99"/>
    <p:sldId id="437" r:id="rId100"/>
    <p:sldId id="438" r:id="rId101"/>
    <p:sldId id="439" r:id="rId102"/>
    <p:sldId id="440" r:id="rId103"/>
    <p:sldId id="441" r:id="rId104"/>
    <p:sldId id="442" r:id="rId105"/>
    <p:sldId id="443" r:id="rId106"/>
    <p:sldId id="354" r:id="rId107"/>
    <p:sldId id="468" r:id="rId108"/>
    <p:sldId id="281" r:id="rId109"/>
    <p:sldId id="283" r:id="rId110"/>
    <p:sldId id="444" r:id="rId111"/>
    <p:sldId id="445" r:id="rId112"/>
    <p:sldId id="446" r:id="rId113"/>
    <p:sldId id="447" r:id="rId114"/>
    <p:sldId id="448" r:id="rId115"/>
    <p:sldId id="449" r:id="rId116"/>
    <p:sldId id="450" r:id="rId117"/>
    <p:sldId id="451" r:id="rId118"/>
    <p:sldId id="452" r:id="rId119"/>
    <p:sldId id="453" r:id="rId120"/>
    <p:sldId id="454" r:id="rId121"/>
    <p:sldId id="455" r:id="rId122"/>
    <p:sldId id="456" r:id="rId123"/>
    <p:sldId id="457" r:id="rId124"/>
    <p:sldId id="458" r:id="rId125"/>
    <p:sldId id="459" r:id="rId126"/>
    <p:sldId id="282" r:id="rId127"/>
    <p:sldId id="396" r:id="rId128"/>
  </p:sldIdLst>
  <p:sldSz cx="12192000" cy="6858000"/>
  <p:notesSz cx="6858000" cy="9144000"/>
  <p:embeddedFontLst>
    <p:embeddedFont>
      <p:font typeface="Calibri" panose="020F0502020204030204" pitchFamily="34" charset="0"/>
      <p:regular r:id="rId130"/>
      <p:bold r:id="rId131"/>
      <p:italic r:id="rId132"/>
      <p:boldItalic r:id="rId133"/>
    </p:embeddedFont>
    <p:embeddedFont>
      <p:font typeface="Gobold" panose="02000500000000000000" pitchFamily="2" charset="0"/>
      <p:regular r:id="rId134"/>
      <p:italic r:id="rId135"/>
    </p:embeddedFont>
    <p:embeddedFont>
      <p:font typeface="Times" panose="02020603050405020304" pitchFamily="18" charset="0"/>
      <p:regular r:id="rId136"/>
      <p:bold r:id="rId137"/>
      <p:italic r:id="rId138"/>
      <p:boldItalic r:id="rId139"/>
    </p:embeddedFont>
    <p:embeddedFont>
      <p:font typeface="Trebuchet MS" panose="020B0603020202020204" pitchFamily="3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62A"/>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4.fntdata"/><Relationship Id="rId138"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notesMaster" Target="notesMasters/notesMaster1.xml"/><Relationship Id="rId13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2.fntdata"/><Relationship Id="rId14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521AD-9535-4DDC-9F2D-ED4EEBFCB247}" type="datetimeFigureOut">
              <a:rPr lang="en-US" smtClean="0"/>
              <a:t>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E186C-6C82-4E8E-BB64-7A191ADD3778}" type="slidenum">
              <a:rPr lang="en-US" smtClean="0"/>
              <a:t>‹#›</a:t>
            </a:fld>
            <a:endParaRPr lang="en-US"/>
          </a:p>
        </p:txBody>
      </p:sp>
    </p:spTree>
    <p:extLst>
      <p:ext uri="{BB962C8B-B14F-4D97-AF65-F5344CB8AC3E}">
        <p14:creationId xmlns:p14="http://schemas.microsoft.com/office/powerpoint/2010/main" val="329776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686D8A-8372-4998-9D07-F5FFE05EB06A}"/>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95DF7D-31C5-4E31-812D-6F7B566EAAE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EFF4E842-8F2B-4F3A-A56C-9F3BF8C4F9D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1971" name="Rectangle 3">
            <a:extLst>
              <a:ext uri="{FF2B5EF4-FFF2-40B4-BE49-F238E27FC236}">
                <a16:creationId xmlns:a16="http://schemas.microsoft.com/office/drawing/2014/main" id="{01717C08-9D4D-4702-90E0-16997BF2C55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93859D-BD85-481B-9B65-8F6AFCC4A84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C986FB-8E3E-4AE5-8E19-1E84F0C9E40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D63D191A-1227-4D19-8E78-01FC80D1228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a:extLst>
              <a:ext uri="{FF2B5EF4-FFF2-40B4-BE49-F238E27FC236}">
                <a16:creationId xmlns:a16="http://schemas.microsoft.com/office/drawing/2014/main" id="{287FF88B-B9AF-47A4-A6EB-43738E4D139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30AA0B-1F90-45DA-8D29-2C58873F893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1CD0F8-2F1F-4C55-880A-D15D0294029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A8A6F3CF-FEDF-4042-BAD5-EE70ADB2455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a:extLst>
              <a:ext uri="{FF2B5EF4-FFF2-40B4-BE49-F238E27FC236}">
                <a16:creationId xmlns:a16="http://schemas.microsoft.com/office/drawing/2014/main" id="{4AA14C56-59C6-4443-A4FE-6EE3737734C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B8FBCC-5470-4F3D-AABC-265DA0B65E40}"/>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C97FC5-899F-4399-901F-DD00B66A25E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E165CA01-199D-4260-BF88-944A7AF890C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a:extLst>
              <a:ext uri="{FF2B5EF4-FFF2-40B4-BE49-F238E27FC236}">
                <a16:creationId xmlns:a16="http://schemas.microsoft.com/office/drawing/2014/main" id="{4ACCF821-D447-4E19-8F31-9D7E11A7B8B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589D53-304B-4A46-B0BD-685824C8E8ED}"/>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7F9F9E-CB7B-46E8-9BB5-E0F4B539E1D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5D2AAEAE-45AB-4984-86B8-5C3A97C0012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4259" name="Rectangle 3">
            <a:extLst>
              <a:ext uri="{FF2B5EF4-FFF2-40B4-BE49-F238E27FC236}">
                <a16:creationId xmlns:a16="http://schemas.microsoft.com/office/drawing/2014/main" id="{74D813B9-03EC-4E2D-B5B1-D955BBCC874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F4D572-9412-4380-90F2-286852F5246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516798-485F-4225-9ADD-DC8A4504B28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A18AEE82-2095-44A1-91C0-C5B0A1D9A56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a:extLst>
              <a:ext uri="{FF2B5EF4-FFF2-40B4-BE49-F238E27FC236}">
                <a16:creationId xmlns:a16="http://schemas.microsoft.com/office/drawing/2014/main" id="{55600826-0C2A-4E70-B953-2296E5C5BBC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768D9C-4F80-49FA-9482-B480804235E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07C79C-769D-486F-9E86-AB0442D71AF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E7FF09A0-D29F-4801-B3AD-D0DC6BC17AF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a:extLst>
              <a:ext uri="{FF2B5EF4-FFF2-40B4-BE49-F238E27FC236}">
                <a16:creationId xmlns:a16="http://schemas.microsoft.com/office/drawing/2014/main" id="{53D3711D-689F-4A29-A279-F91CBC104E2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C32C3-B3A0-4BF7-A091-126401E8632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0BDCB3-0D53-4726-9313-1AAE04E7A9B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2413A21D-B60C-40FE-82CF-3BE326109EF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a:extLst>
              <a:ext uri="{FF2B5EF4-FFF2-40B4-BE49-F238E27FC236}">
                <a16:creationId xmlns:a16="http://schemas.microsoft.com/office/drawing/2014/main" id="{FA7445AC-9E6D-4FCD-A80D-677A7AF18FB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CAB10-BC85-4543-BACB-515CAA2B94E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F949C2-389B-4DF7-B772-458127431A9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B6040C79-4D1E-435D-B57F-22574F8F7F6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4019" name="Rectangle 3">
            <a:extLst>
              <a:ext uri="{FF2B5EF4-FFF2-40B4-BE49-F238E27FC236}">
                <a16:creationId xmlns:a16="http://schemas.microsoft.com/office/drawing/2014/main" id="{B53532FC-8CC3-4B05-A2C6-4CBBD9E47CC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CC1434-EAE4-4BF0-8BA9-E68CABF2711C}"/>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A2A21-176A-47AE-8588-ABE67E627E8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172898AE-051A-477D-A911-18FF41D9039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43" name="Rectangle 3">
            <a:extLst>
              <a:ext uri="{FF2B5EF4-FFF2-40B4-BE49-F238E27FC236}">
                <a16:creationId xmlns:a16="http://schemas.microsoft.com/office/drawing/2014/main" id="{C6447278-D44D-4B82-9186-8BFF2538950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FA31B8-C230-4E8F-BA10-81CBC8A78E6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FEC46F-F06B-4D33-B2C2-8839A87B85B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978A980E-5B93-46F5-BF2D-B4BA7D46CFD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6067" name="Rectangle 3">
            <a:extLst>
              <a:ext uri="{FF2B5EF4-FFF2-40B4-BE49-F238E27FC236}">
                <a16:creationId xmlns:a16="http://schemas.microsoft.com/office/drawing/2014/main" id="{1847C228-E8A1-48AC-AE42-0344BDABF7C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01F232-AF64-47F3-BEE0-238D0915885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93A3DE-5D5D-4BC4-B722-64546E89708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15D00534-4453-469D-8E5A-FC6FA41D0ED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7091" name="Rectangle 3">
            <a:extLst>
              <a:ext uri="{FF2B5EF4-FFF2-40B4-BE49-F238E27FC236}">
                <a16:creationId xmlns:a16="http://schemas.microsoft.com/office/drawing/2014/main" id="{4115D2DF-8A56-4260-9D4F-D45494AF0F0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AF6DA0-8041-4C78-BE50-6F122CA21FF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9A5F99-C9AC-4EC1-8F5E-B8A256D70EB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72F6C235-B602-414F-ADEC-D0753C6C5AE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a:extLst>
              <a:ext uri="{FF2B5EF4-FFF2-40B4-BE49-F238E27FC236}">
                <a16:creationId xmlns:a16="http://schemas.microsoft.com/office/drawing/2014/main" id="{C9A92880-3CCD-47AC-84B6-31C9E074E05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1FBE48-E1CD-4463-9773-A5E81DC9CD3E}"/>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5FC593-7364-4FAE-8BE1-2485DA930A7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C8947A80-B79D-4504-8A57-468E6FB9C09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a:extLst>
              <a:ext uri="{FF2B5EF4-FFF2-40B4-BE49-F238E27FC236}">
                <a16:creationId xmlns:a16="http://schemas.microsoft.com/office/drawing/2014/main" id="{1B8440DE-A59D-4D8B-B626-528E81FD9CB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3FA629-6BEF-434C-9578-A7042757AF8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47D258-F464-4AD7-B546-BE20E0C2684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7A5555DA-800C-496F-AE06-82B3D25281F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EDA42204-707B-41A0-9100-B187939F65B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ADAB49A-812F-4223-A6C2-BC35F702C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6576F6-9117-425B-B93C-E5B4B8E45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BC552C-7213-4194-9B14-882ECA4E458E}"/>
              </a:ext>
            </a:extLst>
          </p:cNvPr>
          <p:cNvSpPr>
            <a:spLocks noGrp="1" noChangeArrowheads="1"/>
          </p:cNvSpPr>
          <p:nvPr>
            <p:ph type="sldNum" sz="quarter" idx="12"/>
          </p:nvPr>
        </p:nvSpPr>
        <p:spPr>
          <a:ln/>
        </p:spPr>
        <p:txBody>
          <a:bodyPr/>
          <a:lstStyle>
            <a:lvl1pPr>
              <a:defRPr/>
            </a:lvl1pPr>
          </a:lstStyle>
          <a:p>
            <a:fld id="{46C73C31-29BC-4F99-96A8-75DD1122681E}" type="slidenum">
              <a:rPr lang="en-US" altLang="en-US"/>
              <a:pPr/>
              <a:t>‹#›</a:t>
            </a:fld>
            <a:endParaRPr lang="en-US" altLang="en-US"/>
          </a:p>
        </p:txBody>
      </p:sp>
    </p:spTree>
    <p:extLst>
      <p:ext uri="{BB962C8B-B14F-4D97-AF65-F5344CB8AC3E}">
        <p14:creationId xmlns:p14="http://schemas.microsoft.com/office/powerpoint/2010/main" val="3934228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E054B-E310-465D-99F5-389D4C804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CD050-A928-4EFD-BC51-64532F8E4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DCBAF8-2E77-4743-A74F-9C15834340E6}"/>
              </a:ext>
            </a:extLst>
          </p:cNvPr>
          <p:cNvSpPr>
            <a:spLocks noGrp="1" noChangeArrowheads="1"/>
          </p:cNvSpPr>
          <p:nvPr>
            <p:ph type="sldNum" sz="quarter" idx="12"/>
          </p:nvPr>
        </p:nvSpPr>
        <p:spPr>
          <a:ln/>
        </p:spPr>
        <p:txBody>
          <a:bodyPr/>
          <a:lstStyle>
            <a:lvl1pPr>
              <a:defRPr/>
            </a:lvl1pPr>
          </a:lstStyle>
          <a:p>
            <a:fld id="{C66877A0-1C7F-4FBC-B6C1-E70B0CE66439}" type="slidenum">
              <a:rPr lang="en-US" altLang="en-US"/>
              <a:pPr/>
              <a:t>‹#›</a:t>
            </a:fld>
            <a:endParaRPr lang="en-US" altLang="en-US"/>
          </a:p>
        </p:txBody>
      </p:sp>
    </p:spTree>
    <p:extLst>
      <p:ext uri="{BB962C8B-B14F-4D97-AF65-F5344CB8AC3E}">
        <p14:creationId xmlns:p14="http://schemas.microsoft.com/office/powerpoint/2010/main" val="264175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EDC167-F7D1-4ECC-BE48-36CE478498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BC9A13-F738-4184-96C9-67D9C6614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43A431-F8FE-4864-AC9B-E1732B3D91AF}"/>
              </a:ext>
            </a:extLst>
          </p:cNvPr>
          <p:cNvSpPr>
            <a:spLocks noGrp="1" noChangeArrowheads="1"/>
          </p:cNvSpPr>
          <p:nvPr>
            <p:ph type="sldNum" sz="quarter" idx="12"/>
          </p:nvPr>
        </p:nvSpPr>
        <p:spPr>
          <a:ln/>
        </p:spPr>
        <p:txBody>
          <a:bodyPr/>
          <a:lstStyle>
            <a:lvl1pPr>
              <a:defRPr/>
            </a:lvl1pPr>
          </a:lstStyle>
          <a:p>
            <a:fld id="{FF9E6174-D5AA-4449-B326-16A842974053}" type="slidenum">
              <a:rPr lang="en-US" altLang="en-US"/>
              <a:pPr/>
              <a:t>‹#›</a:t>
            </a:fld>
            <a:endParaRPr lang="en-US" altLang="en-US"/>
          </a:p>
        </p:txBody>
      </p:sp>
    </p:spTree>
    <p:extLst>
      <p:ext uri="{BB962C8B-B14F-4D97-AF65-F5344CB8AC3E}">
        <p14:creationId xmlns:p14="http://schemas.microsoft.com/office/powerpoint/2010/main" val="1665282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18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84955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67373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5404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596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46384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39412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E0ED21-2592-43F7-A2EA-0437E1A3A0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8C32AE-B1B8-4981-9C1E-75CA7ECF5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9CC76A-2C55-4BD2-BD85-67EDDC0EDD20}"/>
              </a:ext>
            </a:extLst>
          </p:cNvPr>
          <p:cNvSpPr>
            <a:spLocks noGrp="1" noChangeArrowheads="1"/>
          </p:cNvSpPr>
          <p:nvPr>
            <p:ph type="sldNum" sz="quarter" idx="12"/>
          </p:nvPr>
        </p:nvSpPr>
        <p:spPr>
          <a:ln/>
        </p:spPr>
        <p:txBody>
          <a:bodyPr/>
          <a:lstStyle>
            <a:lvl1pPr>
              <a:defRPr/>
            </a:lvl1pPr>
          </a:lstStyle>
          <a:p>
            <a:fld id="{5D69419B-D8C1-408F-BA66-57FDBAFCB360}" type="slidenum">
              <a:rPr lang="en-US" altLang="en-US"/>
              <a:pPr/>
              <a:t>‹#›</a:t>
            </a:fld>
            <a:endParaRPr lang="en-US" altLang="en-US"/>
          </a:p>
        </p:txBody>
      </p:sp>
    </p:spTree>
    <p:extLst>
      <p:ext uri="{BB962C8B-B14F-4D97-AF65-F5344CB8AC3E}">
        <p14:creationId xmlns:p14="http://schemas.microsoft.com/office/powerpoint/2010/main" val="372396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707AE3-875F-4D21-B74B-7BBA6AA05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03349F-5495-499C-841E-9C6BD5C6C1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387234-AA6E-42DB-BB5D-6EBD876AC7D1}"/>
              </a:ext>
            </a:extLst>
          </p:cNvPr>
          <p:cNvSpPr>
            <a:spLocks noGrp="1" noChangeArrowheads="1"/>
          </p:cNvSpPr>
          <p:nvPr>
            <p:ph type="sldNum" sz="quarter" idx="12"/>
          </p:nvPr>
        </p:nvSpPr>
        <p:spPr>
          <a:ln/>
        </p:spPr>
        <p:txBody>
          <a:bodyPr/>
          <a:lstStyle>
            <a:lvl1pPr>
              <a:defRPr/>
            </a:lvl1pPr>
          </a:lstStyle>
          <a:p>
            <a:fld id="{4E6D1387-AF83-4CD4-ABCE-B624DA21B6A1}" type="slidenum">
              <a:rPr lang="en-US" altLang="en-US"/>
              <a:pPr/>
              <a:t>‹#›</a:t>
            </a:fld>
            <a:endParaRPr lang="en-US" altLang="en-US"/>
          </a:p>
        </p:txBody>
      </p:sp>
    </p:spTree>
    <p:extLst>
      <p:ext uri="{BB962C8B-B14F-4D97-AF65-F5344CB8AC3E}">
        <p14:creationId xmlns:p14="http://schemas.microsoft.com/office/powerpoint/2010/main" val="256037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775279-4E8A-49AB-816C-AAB843D703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D99733-83A9-41C5-97D5-F64D2979E1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C175CD-6049-4012-A6B3-2C1871BF0325}"/>
              </a:ext>
            </a:extLst>
          </p:cNvPr>
          <p:cNvSpPr>
            <a:spLocks noGrp="1" noChangeArrowheads="1"/>
          </p:cNvSpPr>
          <p:nvPr>
            <p:ph type="sldNum" sz="quarter" idx="12"/>
          </p:nvPr>
        </p:nvSpPr>
        <p:spPr>
          <a:ln/>
        </p:spPr>
        <p:txBody>
          <a:bodyPr/>
          <a:lstStyle>
            <a:lvl1pPr>
              <a:defRPr/>
            </a:lvl1pPr>
          </a:lstStyle>
          <a:p>
            <a:fld id="{5868C1E0-EBC2-49CB-ADA6-5CF9DDE4C19A}" type="slidenum">
              <a:rPr lang="en-US" altLang="en-US"/>
              <a:pPr/>
              <a:t>‹#›</a:t>
            </a:fld>
            <a:endParaRPr lang="en-US" altLang="en-US"/>
          </a:p>
        </p:txBody>
      </p:sp>
    </p:spTree>
    <p:extLst>
      <p:ext uri="{BB962C8B-B14F-4D97-AF65-F5344CB8AC3E}">
        <p14:creationId xmlns:p14="http://schemas.microsoft.com/office/powerpoint/2010/main" val="2862289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9470FEBD-A9A7-44A4-A877-FCE1B46C27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57B0FE-5B5F-4B8A-B7A2-06E5B2473D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FA73BE-6866-4B6B-A777-294CC5E8C08E}"/>
              </a:ext>
            </a:extLst>
          </p:cNvPr>
          <p:cNvSpPr>
            <a:spLocks noGrp="1" noChangeArrowheads="1"/>
          </p:cNvSpPr>
          <p:nvPr>
            <p:ph type="sldNum" sz="quarter" idx="12"/>
          </p:nvPr>
        </p:nvSpPr>
        <p:spPr>
          <a:ln/>
        </p:spPr>
        <p:txBody>
          <a:bodyPr/>
          <a:lstStyle>
            <a:lvl1pPr>
              <a:defRPr/>
            </a:lvl1pPr>
          </a:lstStyle>
          <a:p>
            <a:fld id="{420D11DB-20ED-4C18-9AF5-52002CB4A18E}" type="slidenum">
              <a:rPr lang="en-US" altLang="en-US"/>
              <a:pPr/>
              <a:t>‹#›</a:t>
            </a:fld>
            <a:endParaRPr lang="en-US" altLang="en-US"/>
          </a:p>
        </p:txBody>
      </p:sp>
    </p:spTree>
    <p:extLst>
      <p:ext uri="{BB962C8B-B14F-4D97-AF65-F5344CB8AC3E}">
        <p14:creationId xmlns:p14="http://schemas.microsoft.com/office/powerpoint/2010/main" val="335168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FDE7F5-6EF5-48A0-B670-E0227B3DEE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C9AC2C-C5B3-4958-A20C-B3C3E536EC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5B8719-1462-40F6-B003-0A39C25C057D}"/>
              </a:ext>
            </a:extLst>
          </p:cNvPr>
          <p:cNvSpPr>
            <a:spLocks noGrp="1" noChangeArrowheads="1"/>
          </p:cNvSpPr>
          <p:nvPr>
            <p:ph type="sldNum" sz="quarter" idx="12"/>
          </p:nvPr>
        </p:nvSpPr>
        <p:spPr>
          <a:ln/>
        </p:spPr>
        <p:txBody>
          <a:bodyPr/>
          <a:lstStyle>
            <a:lvl1pPr>
              <a:defRPr/>
            </a:lvl1pPr>
          </a:lstStyle>
          <a:p>
            <a:fld id="{D4BA11D2-E625-4A14-8EBB-F9818079A09D}" type="slidenum">
              <a:rPr lang="en-US" altLang="en-US"/>
              <a:pPr/>
              <a:t>‹#›</a:t>
            </a:fld>
            <a:endParaRPr lang="en-US" altLang="en-US"/>
          </a:p>
        </p:txBody>
      </p:sp>
    </p:spTree>
    <p:extLst>
      <p:ext uri="{BB962C8B-B14F-4D97-AF65-F5344CB8AC3E}">
        <p14:creationId xmlns:p14="http://schemas.microsoft.com/office/powerpoint/2010/main" val="3799543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F4F2FD-4021-4DC3-94EC-6CB6AC7E3E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9BC612-18EC-4A97-84E6-C60960B937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18546C-14BD-4A01-9073-F5C5B3C8E7D5}"/>
              </a:ext>
            </a:extLst>
          </p:cNvPr>
          <p:cNvSpPr>
            <a:spLocks noGrp="1" noChangeArrowheads="1"/>
          </p:cNvSpPr>
          <p:nvPr>
            <p:ph type="sldNum" sz="quarter" idx="12"/>
          </p:nvPr>
        </p:nvSpPr>
        <p:spPr>
          <a:ln/>
        </p:spPr>
        <p:txBody>
          <a:bodyPr/>
          <a:lstStyle>
            <a:lvl1pPr>
              <a:defRPr/>
            </a:lvl1pPr>
          </a:lstStyle>
          <a:p>
            <a:fld id="{1D0FFBAC-626E-49E3-93D3-D8ACAE91D8E5}" type="slidenum">
              <a:rPr lang="en-US" altLang="en-US"/>
              <a:pPr/>
              <a:t>‹#›</a:t>
            </a:fld>
            <a:endParaRPr lang="en-US" altLang="en-US"/>
          </a:p>
        </p:txBody>
      </p:sp>
    </p:spTree>
    <p:extLst>
      <p:ext uri="{BB962C8B-B14F-4D97-AF65-F5344CB8AC3E}">
        <p14:creationId xmlns:p14="http://schemas.microsoft.com/office/powerpoint/2010/main" val="162579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E3B9BE-D1BC-4525-AF35-CEAA91B9C3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B0F74A-C29B-441D-903A-59F1D4FA1B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3A8A532-6E82-4452-B3E3-DB196EC6C714}"/>
              </a:ext>
            </a:extLst>
          </p:cNvPr>
          <p:cNvSpPr>
            <a:spLocks noGrp="1" noChangeArrowheads="1"/>
          </p:cNvSpPr>
          <p:nvPr>
            <p:ph type="sldNum" sz="quarter" idx="12"/>
          </p:nvPr>
        </p:nvSpPr>
        <p:spPr>
          <a:ln/>
        </p:spPr>
        <p:txBody>
          <a:bodyPr/>
          <a:lstStyle>
            <a:lvl1pPr>
              <a:defRPr/>
            </a:lvl1pPr>
          </a:lstStyle>
          <a:p>
            <a:fld id="{7B6AB788-C2F8-4BD3-BC44-E6D54C9BC571}" type="slidenum">
              <a:rPr lang="en-US" altLang="en-US"/>
              <a:pPr/>
              <a:t>‹#›</a:t>
            </a:fld>
            <a:endParaRPr lang="en-US" altLang="en-US"/>
          </a:p>
        </p:txBody>
      </p:sp>
    </p:spTree>
    <p:extLst>
      <p:ext uri="{BB962C8B-B14F-4D97-AF65-F5344CB8AC3E}">
        <p14:creationId xmlns:p14="http://schemas.microsoft.com/office/powerpoint/2010/main" val="1547962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86C5AC-8B82-495F-A205-1741035283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C0501A8-F6CF-4756-BCEA-FFE4EE44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13156D-F3CE-4A5E-813E-419C68213181}"/>
              </a:ext>
            </a:extLst>
          </p:cNvPr>
          <p:cNvSpPr>
            <a:spLocks noGrp="1" noChangeArrowheads="1"/>
          </p:cNvSpPr>
          <p:nvPr>
            <p:ph type="sldNum" sz="quarter" idx="12"/>
          </p:nvPr>
        </p:nvSpPr>
        <p:spPr>
          <a:ln/>
        </p:spPr>
        <p:txBody>
          <a:bodyPr/>
          <a:lstStyle>
            <a:lvl1pPr>
              <a:defRPr/>
            </a:lvl1pPr>
          </a:lstStyle>
          <a:p>
            <a:fld id="{EF4A5815-DC5D-4848-A80D-DD8EE86E2590}" type="slidenum">
              <a:rPr lang="en-US" altLang="en-US"/>
              <a:pPr/>
              <a:t>‹#›</a:t>
            </a:fld>
            <a:endParaRPr lang="en-US" altLang="en-US"/>
          </a:p>
        </p:txBody>
      </p:sp>
    </p:spTree>
    <p:extLst>
      <p:ext uri="{BB962C8B-B14F-4D97-AF65-F5344CB8AC3E}">
        <p14:creationId xmlns:p14="http://schemas.microsoft.com/office/powerpoint/2010/main" val="1477458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497CDF1-3FFB-4505-92EA-15FDAE5EEA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7B80AB-58CD-480F-9098-3FF8E3CE95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D643E1-2674-4207-8AD4-A84AB2F08494}"/>
              </a:ext>
            </a:extLst>
          </p:cNvPr>
          <p:cNvSpPr>
            <a:spLocks noGrp="1" noChangeArrowheads="1"/>
          </p:cNvSpPr>
          <p:nvPr>
            <p:ph type="sldNum" sz="quarter" idx="12"/>
          </p:nvPr>
        </p:nvSpPr>
        <p:spPr>
          <a:ln/>
        </p:spPr>
        <p:txBody>
          <a:bodyPr/>
          <a:lstStyle>
            <a:lvl1pPr>
              <a:defRPr/>
            </a:lvl1pPr>
          </a:lstStyle>
          <a:p>
            <a:fld id="{4DD86637-540F-4C45-8CDB-828B48B112E2}" type="slidenum">
              <a:rPr lang="en-US" altLang="en-US"/>
              <a:pPr/>
              <a:t>‹#›</a:t>
            </a:fld>
            <a:endParaRPr lang="en-US" altLang="en-US"/>
          </a:p>
        </p:txBody>
      </p:sp>
    </p:spTree>
    <p:extLst>
      <p:ext uri="{BB962C8B-B14F-4D97-AF65-F5344CB8AC3E}">
        <p14:creationId xmlns:p14="http://schemas.microsoft.com/office/powerpoint/2010/main" val="4001370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F46CFF7-EC8B-481D-9C48-9806633C90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DA951-0998-4ECE-8C95-FC34CD150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903A6F-A1A0-4927-8BDC-36FE44814807}"/>
              </a:ext>
            </a:extLst>
          </p:cNvPr>
          <p:cNvSpPr>
            <a:spLocks noGrp="1" noChangeArrowheads="1"/>
          </p:cNvSpPr>
          <p:nvPr>
            <p:ph type="sldNum" sz="quarter" idx="12"/>
          </p:nvPr>
        </p:nvSpPr>
        <p:spPr>
          <a:ln/>
        </p:spPr>
        <p:txBody>
          <a:bodyPr/>
          <a:lstStyle>
            <a:lvl1pPr>
              <a:defRPr/>
            </a:lvl1pPr>
          </a:lstStyle>
          <a:p>
            <a:fld id="{1CF8EE94-FE47-47DC-A6A7-3B4E1C721A93}" type="slidenum">
              <a:rPr lang="en-US" altLang="en-US"/>
              <a:pPr/>
              <a:t>‹#›</a:t>
            </a:fld>
            <a:endParaRPr lang="en-US" altLang="en-US"/>
          </a:p>
        </p:txBody>
      </p:sp>
    </p:spTree>
    <p:extLst>
      <p:ext uri="{BB962C8B-B14F-4D97-AF65-F5344CB8AC3E}">
        <p14:creationId xmlns:p14="http://schemas.microsoft.com/office/powerpoint/2010/main" val="368797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FA3EAE-7875-49A1-8445-77CFE0B23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94176-3E83-4C68-A551-48594294A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B8C88-6670-4788-9126-E1340A413796}"/>
              </a:ext>
            </a:extLst>
          </p:cNvPr>
          <p:cNvSpPr>
            <a:spLocks noGrp="1" noChangeArrowheads="1"/>
          </p:cNvSpPr>
          <p:nvPr>
            <p:ph type="sldNum" sz="quarter" idx="12"/>
          </p:nvPr>
        </p:nvSpPr>
        <p:spPr>
          <a:ln/>
        </p:spPr>
        <p:txBody>
          <a:bodyPr/>
          <a:lstStyle>
            <a:lvl1pPr>
              <a:defRPr/>
            </a:lvl1pPr>
          </a:lstStyle>
          <a:p>
            <a:fld id="{8F138035-A2DD-42FC-852F-EFDC1295418E}" type="slidenum">
              <a:rPr lang="en-US" altLang="en-US"/>
              <a:pPr/>
              <a:t>‹#›</a:t>
            </a:fld>
            <a:endParaRPr lang="en-US" altLang="en-US"/>
          </a:p>
        </p:txBody>
      </p:sp>
    </p:spTree>
    <p:extLst>
      <p:ext uri="{BB962C8B-B14F-4D97-AF65-F5344CB8AC3E}">
        <p14:creationId xmlns:p14="http://schemas.microsoft.com/office/powerpoint/2010/main" val="350441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0770B0-A399-43CC-B1A9-40CDE38F48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D46F5-EA3A-4DF9-A303-56FF46D83B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DC9A-72DA-4F2B-A100-4F6C4C936242}"/>
              </a:ext>
            </a:extLst>
          </p:cNvPr>
          <p:cNvSpPr>
            <a:spLocks noGrp="1" noChangeArrowheads="1"/>
          </p:cNvSpPr>
          <p:nvPr>
            <p:ph type="sldNum" sz="quarter" idx="12"/>
          </p:nvPr>
        </p:nvSpPr>
        <p:spPr>
          <a:ln/>
        </p:spPr>
        <p:txBody>
          <a:bodyPr/>
          <a:lstStyle>
            <a:lvl1pPr>
              <a:defRPr/>
            </a:lvl1pPr>
          </a:lstStyle>
          <a:p>
            <a:fld id="{BA0BCC02-F5E1-430B-95FF-86A768336592}" type="slidenum">
              <a:rPr lang="en-US" altLang="en-US"/>
              <a:pPr/>
              <a:t>‹#›</a:t>
            </a:fld>
            <a:endParaRPr lang="en-US" altLang="en-US"/>
          </a:p>
        </p:txBody>
      </p:sp>
    </p:spTree>
    <p:extLst>
      <p:ext uri="{BB962C8B-B14F-4D97-AF65-F5344CB8AC3E}">
        <p14:creationId xmlns:p14="http://schemas.microsoft.com/office/powerpoint/2010/main" val="1054787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42C12FC-2C09-419C-A5AC-78778BE429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674CE-AFFF-4FDF-B924-CBC44361C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50D815-878F-479C-BEC3-B2612BB07834}"/>
              </a:ext>
            </a:extLst>
          </p:cNvPr>
          <p:cNvSpPr>
            <a:spLocks noGrp="1" noChangeArrowheads="1"/>
          </p:cNvSpPr>
          <p:nvPr>
            <p:ph type="sldNum" sz="quarter" idx="12"/>
          </p:nvPr>
        </p:nvSpPr>
        <p:spPr>
          <a:ln/>
        </p:spPr>
        <p:txBody>
          <a:bodyPr/>
          <a:lstStyle>
            <a:lvl1pPr>
              <a:defRPr/>
            </a:lvl1pPr>
          </a:lstStyle>
          <a:p>
            <a:fld id="{89114722-3B3B-40B4-AAD8-6BEE2456ED4C}" type="slidenum">
              <a:rPr lang="en-US" altLang="en-US"/>
              <a:pPr/>
              <a:t>‹#›</a:t>
            </a:fld>
            <a:endParaRPr lang="en-US" altLang="en-US"/>
          </a:p>
        </p:txBody>
      </p:sp>
    </p:spTree>
    <p:extLst>
      <p:ext uri="{BB962C8B-B14F-4D97-AF65-F5344CB8AC3E}">
        <p14:creationId xmlns:p14="http://schemas.microsoft.com/office/powerpoint/2010/main" val="54018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F2D0BA-0B9B-4523-BF7D-534D1BFB95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9DC9AA-971C-4701-BCE2-5BC1C34FE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895D53-8CD0-411C-9113-BBA7B4A3305B}"/>
              </a:ext>
            </a:extLst>
          </p:cNvPr>
          <p:cNvSpPr>
            <a:spLocks noGrp="1" noChangeArrowheads="1"/>
          </p:cNvSpPr>
          <p:nvPr>
            <p:ph type="sldNum" sz="quarter" idx="12"/>
          </p:nvPr>
        </p:nvSpPr>
        <p:spPr>
          <a:ln/>
        </p:spPr>
        <p:txBody>
          <a:bodyPr/>
          <a:lstStyle>
            <a:lvl1pPr>
              <a:defRPr/>
            </a:lvl1pPr>
          </a:lstStyle>
          <a:p>
            <a:fld id="{AA5E040D-02A1-4592-9BCC-74EF7A65F20A}" type="slidenum">
              <a:rPr lang="en-US" altLang="en-US"/>
              <a:pPr/>
              <a:t>‹#›</a:t>
            </a:fld>
            <a:endParaRPr lang="en-US" altLang="en-US"/>
          </a:p>
        </p:txBody>
      </p:sp>
    </p:spTree>
    <p:extLst>
      <p:ext uri="{BB962C8B-B14F-4D97-AF65-F5344CB8AC3E}">
        <p14:creationId xmlns:p14="http://schemas.microsoft.com/office/powerpoint/2010/main" val="231495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F1B498-BD48-4591-84E6-6A91C9A9B5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EB082E-BC53-4E47-B715-D69D519EEB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9F1BB59-A3D0-4CF2-BF5D-28D1B60904BD}"/>
              </a:ext>
            </a:extLst>
          </p:cNvPr>
          <p:cNvSpPr>
            <a:spLocks noGrp="1" noChangeArrowheads="1"/>
          </p:cNvSpPr>
          <p:nvPr>
            <p:ph type="sldNum" sz="quarter" idx="12"/>
          </p:nvPr>
        </p:nvSpPr>
        <p:spPr>
          <a:ln/>
        </p:spPr>
        <p:txBody>
          <a:bodyPr/>
          <a:lstStyle>
            <a:lvl1pPr>
              <a:defRPr/>
            </a:lvl1pPr>
          </a:lstStyle>
          <a:p>
            <a:fld id="{41EA70BE-0FF5-4AAC-83E4-95A4C406DA0A}" type="slidenum">
              <a:rPr lang="en-US" altLang="en-US"/>
              <a:pPr/>
              <a:t>‹#›</a:t>
            </a:fld>
            <a:endParaRPr lang="en-US" altLang="en-US"/>
          </a:p>
        </p:txBody>
      </p:sp>
    </p:spTree>
    <p:extLst>
      <p:ext uri="{BB962C8B-B14F-4D97-AF65-F5344CB8AC3E}">
        <p14:creationId xmlns:p14="http://schemas.microsoft.com/office/powerpoint/2010/main" val="419084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43DDB2-CF75-4AAA-80B1-26F385E3D4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D8D2A0-1B0D-4D15-9A4A-324D2C9C8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202FA5-38AB-4A87-9909-5A8B307FE2A3}"/>
              </a:ext>
            </a:extLst>
          </p:cNvPr>
          <p:cNvSpPr>
            <a:spLocks noGrp="1" noChangeArrowheads="1"/>
          </p:cNvSpPr>
          <p:nvPr>
            <p:ph type="sldNum" sz="quarter" idx="12"/>
          </p:nvPr>
        </p:nvSpPr>
        <p:spPr>
          <a:ln/>
        </p:spPr>
        <p:txBody>
          <a:bodyPr/>
          <a:lstStyle>
            <a:lvl1pPr>
              <a:defRPr/>
            </a:lvl1pPr>
          </a:lstStyle>
          <a:p>
            <a:fld id="{47905CC8-11CA-4E7B-99C5-A1AA741BC44B}" type="slidenum">
              <a:rPr lang="en-US" altLang="en-US"/>
              <a:pPr/>
              <a:t>‹#›</a:t>
            </a:fld>
            <a:endParaRPr lang="en-US" altLang="en-US"/>
          </a:p>
        </p:txBody>
      </p:sp>
    </p:spTree>
    <p:extLst>
      <p:ext uri="{BB962C8B-B14F-4D97-AF65-F5344CB8AC3E}">
        <p14:creationId xmlns:p14="http://schemas.microsoft.com/office/powerpoint/2010/main" val="163346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2079FD-F847-4C4B-94AE-3DC24685FB5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C6D684D-92E1-4606-9C90-771BBE344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16798F-0371-41A6-8D9B-D967B085597F}"/>
              </a:ext>
            </a:extLst>
          </p:cNvPr>
          <p:cNvSpPr>
            <a:spLocks noGrp="1" noChangeArrowheads="1"/>
          </p:cNvSpPr>
          <p:nvPr>
            <p:ph type="sldNum" sz="quarter" idx="12"/>
          </p:nvPr>
        </p:nvSpPr>
        <p:spPr>
          <a:ln/>
        </p:spPr>
        <p:txBody>
          <a:bodyPr/>
          <a:lstStyle>
            <a:lvl1pPr>
              <a:defRPr/>
            </a:lvl1pPr>
          </a:lstStyle>
          <a:p>
            <a:fld id="{92895B73-A24E-4093-9785-1E62FF75EF58}" type="slidenum">
              <a:rPr lang="en-US" altLang="en-US"/>
              <a:pPr/>
              <a:t>‹#›</a:t>
            </a:fld>
            <a:endParaRPr lang="en-US" altLang="en-US"/>
          </a:p>
        </p:txBody>
      </p:sp>
    </p:spTree>
    <p:extLst>
      <p:ext uri="{BB962C8B-B14F-4D97-AF65-F5344CB8AC3E}">
        <p14:creationId xmlns:p14="http://schemas.microsoft.com/office/powerpoint/2010/main" val="420255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F7E41C7-78A5-4FEC-8CD3-F5EAC04804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DE12C0-D47A-457E-AB70-F7992B1BD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9F5128-6834-47DE-BE02-10683E297F9F}"/>
              </a:ext>
            </a:extLst>
          </p:cNvPr>
          <p:cNvSpPr>
            <a:spLocks noGrp="1" noChangeArrowheads="1"/>
          </p:cNvSpPr>
          <p:nvPr>
            <p:ph type="sldNum" sz="quarter" idx="12"/>
          </p:nvPr>
        </p:nvSpPr>
        <p:spPr>
          <a:ln/>
        </p:spPr>
        <p:txBody>
          <a:bodyPr/>
          <a:lstStyle>
            <a:lvl1pPr>
              <a:defRPr/>
            </a:lvl1pPr>
          </a:lstStyle>
          <a:p>
            <a:fld id="{7B647A49-5F14-4F9F-A475-13CB2835951B}" type="slidenum">
              <a:rPr lang="en-US" altLang="en-US"/>
              <a:pPr/>
              <a:t>‹#›</a:t>
            </a:fld>
            <a:endParaRPr lang="en-US" altLang="en-US"/>
          </a:p>
        </p:txBody>
      </p:sp>
    </p:spTree>
    <p:extLst>
      <p:ext uri="{BB962C8B-B14F-4D97-AF65-F5344CB8AC3E}">
        <p14:creationId xmlns:p14="http://schemas.microsoft.com/office/powerpoint/2010/main" val="3969292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B5152DB-DF88-4E39-8F26-2A7E48EBCE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D6006B-2C58-4FA0-ACA6-D14901ECA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3D69CF-2F44-4C46-872A-CD306B0AE12C}"/>
              </a:ext>
            </a:extLst>
          </p:cNvPr>
          <p:cNvSpPr>
            <a:spLocks noGrp="1" noChangeArrowheads="1"/>
          </p:cNvSpPr>
          <p:nvPr>
            <p:ph type="sldNum" sz="quarter" idx="12"/>
          </p:nvPr>
        </p:nvSpPr>
        <p:spPr>
          <a:ln/>
        </p:spPr>
        <p:txBody>
          <a:bodyPr/>
          <a:lstStyle>
            <a:lvl1pPr>
              <a:defRPr/>
            </a:lvl1pPr>
          </a:lstStyle>
          <a:p>
            <a:fld id="{BE79FB38-2621-45B1-9D55-FE6EB7D33DA0}" type="slidenum">
              <a:rPr lang="en-US" altLang="en-US"/>
              <a:pPr/>
              <a:t>‹#›</a:t>
            </a:fld>
            <a:endParaRPr lang="en-US" altLang="en-US"/>
          </a:p>
        </p:txBody>
      </p:sp>
    </p:spTree>
    <p:extLst>
      <p:ext uri="{BB962C8B-B14F-4D97-AF65-F5344CB8AC3E}">
        <p14:creationId xmlns:p14="http://schemas.microsoft.com/office/powerpoint/2010/main" val="356338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EDA041-6865-49E8-AEE9-F6F15B505E8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4EBBE7B-5D92-475A-83DE-F2D3DB7E930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AE6F0BF-E978-4937-B5AE-0EA17E28AD1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F500F4B-2A91-489D-971E-66B25E4CA76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B087556-70D9-49F7-A505-A869E5B59E5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1E663A8-52FC-4FDE-B843-D1F3A943F9D9}" type="slidenum">
              <a:rPr lang="en-US" altLang="en-US"/>
              <a:pPr/>
              <a:t>‹#›</a:t>
            </a:fld>
            <a:endParaRPr lang="en-US" altLang="en-US"/>
          </a:p>
        </p:txBody>
      </p:sp>
    </p:spTree>
    <p:extLst>
      <p:ext uri="{BB962C8B-B14F-4D97-AF65-F5344CB8AC3E}">
        <p14:creationId xmlns:p14="http://schemas.microsoft.com/office/powerpoint/2010/main" val="2679545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30938856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DD40EA-7947-4F56-8D95-E0B3985EB58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2C0F782-46DE-432F-ADEF-B68B6242CF5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A7E282C2-1CC6-4962-B68F-0F4FC7E08A5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98053E4-325E-4019-80CF-313B7358114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E3ECA1D-D0B3-472F-BD21-99D81E9680D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04CAA20B-56CE-4721-9189-E4A78BB7A6FC}" type="slidenum">
              <a:rPr lang="en-US" altLang="en-US"/>
              <a:pPr/>
              <a:t>‹#›</a:t>
            </a:fld>
            <a:endParaRPr lang="en-US" altLang="en-US"/>
          </a:p>
        </p:txBody>
      </p:sp>
    </p:spTree>
    <p:extLst>
      <p:ext uri="{BB962C8B-B14F-4D97-AF65-F5344CB8AC3E}">
        <p14:creationId xmlns:p14="http://schemas.microsoft.com/office/powerpoint/2010/main" val="27619376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EBF72C-C67B-42B4-AA2B-4C9848DDB8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A97CECF9-13D6-43A2-81C1-5061AF8FA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4D0B7F85-18EC-417B-97A9-0681EB8DB331}"/>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8E01B262-22F0-48A9-BCDD-D96012A817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514A69F-3615-40A7-BEB1-37C53EE42E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3074" name="Picture 6" descr="There is a Habitation-pp">
            <a:extLst>
              <a:ext uri="{FF2B5EF4-FFF2-40B4-BE49-F238E27FC236}">
                <a16:creationId xmlns:a16="http://schemas.microsoft.com/office/drawing/2014/main" id="{9962178B-7E95-43E8-969D-F2771ECE0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A7C3BA1F-48CF-4A9D-9FC3-D767C53928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8664" name="Text Box 8">
            <a:extLst>
              <a:ext uri="{FF2B5EF4-FFF2-40B4-BE49-F238E27FC236}">
                <a16:creationId xmlns:a16="http://schemas.microsoft.com/office/drawing/2014/main" id="{1FE172B6-10EF-42A6-BBE7-03078E47ABF4}"/>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7D90189-FAD9-4601-9489-F17E1CA0C1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ECD11E5E-D78C-4D94-BC4C-8C94DCD7A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19E9CC00-C659-49B8-B8B9-CE24D8A0D33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B8EF4960-A5D9-4C3D-BD66-D9E6ADDF1C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47B23CC-84A8-4779-9277-2C50BBE869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520CD94E-3C86-4D69-974C-3D71970C0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5CA1F67A-F69B-45B3-9344-51915BAA8E3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99A93A78-53C9-44EA-AC08-BB2A2C0625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0893D94-FAC9-4AB4-BF4E-50507EA1F9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0AA8AED9-0AFA-469A-A640-FC210B132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ABCF7C82-3661-4558-ABAB-6BF6BC3BE51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C7E542EE-02C2-4A37-B7EF-E5739E2BF5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D973028-0762-4239-BC35-78C3DEB9D6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168E7EB8-9274-460F-9D84-F75B603B6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0ED58764-2BEF-40A5-8C7F-B78CD1FAAA0A}"/>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E4547A26-CD59-4AF3-BD7C-5976559B79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4"/>
            <a:ext cx="11312317" cy="4854802"/>
          </a:xfrm>
        </p:spPr>
        <p:txBody>
          <a:bodyPr>
            <a:normAutofit fontScale="92500" lnSpcReduction="20000"/>
          </a:bodyPr>
          <a:lstStyle/>
          <a:p>
            <a:pPr>
              <a:lnSpc>
                <a:spcPct val="150000"/>
              </a:lnSpc>
            </a:pPr>
            <a:r>
              <a:rPr lang="en-US" sz="4800" dirty="0">
                <a:solidFill>
                  <a:srgbClr val="2B262A"/>
                </a:solidFill>
                <a:latin typeface="Gobold" panose="02000500000000000000" pitchFamily="2" charset="0"/>
              </a:rPr>
              <a:t>Luke 9:23-24</a:t>
            </a:r>
          </a:p>
          <a:p>
            <a:pPr>
              <a:lnSpc>
                <a:spcPct val="150000"/>
              </a:lnSpc>
            </a:pPr>
            <a:r>
              <a:rPr lang="en-US" dirty="0">
                <a:solidFill>
                  <a:srgbClr val="314172"/>
                </a:solidFill>
                <a:latin typeface="Gobold" panose="02000500000000000000" pitchFamily="2" charset="0"/>
              </a:rPr>
              <a:t> “Then He said to them all,  ‘If anyone desires to come after Me, let him deny himself, and take up his cross daily, and follow Me. For whoever desires to save his life will lose it, but whoever loses his life for My sake will save it.’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4"/>
            <a:ext cx="11312317" cy="4854802"/>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Luke 9:25-26</a:t>
            </a:r>
          </a:p>
          <a:p>
            <a:pPr>
              <a:lnSpc>
                <a:spcPct val="150000"/>
              </a:lnSpc>
            </a:pPr>
            <a:r>
              <a:rPr lang="en-US" dirty="0">
                <a:solidFill>
                  <a:srgbClr val="314172"/>
                </a:solidFill>
                <a:latin typeface="Gobold" panose="02000500000000000000" pitchFamily="2" charset="0"/>
              </a:rPr>
              <a:t>  “For what profit is it to a man if he gains the whole world, and is himself destroyed or lost? For whoever is ashamed of Me and My words, of him the Son of Man will be ashamed when He comes in His own glory, and in His Father’s, and of the holy angels.”</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54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90D6C8E-83BA-4FE7-B5EA-0203987370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0CE5B66E-0F49-4584-8868-E2A2D6620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E0788F2F-B02C-4B89-9419-0555FB32D2A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3023830C-F9D5-4062-95B7-36147CA25B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CF0F83C-BC3F-4C6C-881F-F676E9DD57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FB37687F-FF32-4775-83AF-63A1BB5DC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39BEB6DB-3342-4680-A85E-ED7D3041168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7373DC5D-3341-4665-8C32-CC5599AC85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68CE864-440A-4FCA-A1B6-379D082B03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There is a Habitation</a:t>
            </a:r>
            <a:endParaRPr lang="en-US">
              <a:ea typeface="+mj-ea"/>
            </a:endParaRPr>
          </a:p>
        </p:txBody>
      </p:sp>
      <p:pic>
        <p:nvPicPr>
          <p:cNvPr id="4098" name="Picture 3" descr="There is a Habitation-pp">
            <a:extLst>
              <a:ext uri="{FF2B5EF4-FFF2-40B4-BE49-F238E27FC236}">
                <a16:creationId xmlns:a16="http://schemas.microsoft.com/office/drawing/2014/main" id="{E78A772B-BCA5-481B-B499-7BFE2E486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4A0DCD4-7CD1-496A-B5DD-C304A86B1E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F729A88D-BAB9-47BB-AACF-7D6FE036F89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607D696-0E3A-461B-99D4-603CCC5D75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0A892A04-CD7C-4D91-A940-0D0D02D09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67C1C2E1-32E0-432A-9A3E-A4B8B36D18A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0A6590F7-FF43-4685-9F4E-ED95DE2C88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203915A-563C-492E-A2A0-D8A96B6EB8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2DB015E4-B1F3-4134-B772-9C90E2A6B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AF96B638-325A-4C7E-A936-904FDA383D5D}"/>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CABAA5F8-4A35-4AF2-8888-2BF52F910F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3593991-3347-4B58-BA15-A58D5F124D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0665D365-95CC-4D8E-A7E6-4F1C76539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7F398109-A495-445E-B3EB-014BF145247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1554A8C1-218A-4911-AE32-531A9DBEE3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4FC4226-F69A-443E-B0EE-F4A05DA2DC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5B63B0DF-321A-45C8-88F4-1B2E17523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F67BDA69-1735-4A59-A864-A1EBEC2A7DC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73656095-A22B-4BCD-9EDC-C606A06DCB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BB2C4F8E-3132-498E-A3C8-296F4078F3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F42A5B0F-9F52-43F7-9FBF-FFB43BB89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79E2B048-8D94-487A-8830-D1235970DAB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8DCC1BAD-41B5-4A4F-903D-04087D6F5A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61075C5-54AB-46EE-A647-C4F8536368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460A1E1D-0526-4579-9EA7-B39DC0B6B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0ED57A88-B92A-45C0-97CC-CE946BB2D64D}"/>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FA2417D0-0529-4A16-BA9A-D8D60ECECE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6D7C3C3-3B13-4386-82FC-9C02445617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D1DA6D3B-981C-44F8-B22E-DF78A2E93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E46D4226-FCFB-41A7-92A8-1D576E0ADEC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BD233D5A-5B49-4FCB-BBAF-A259156942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9891613-D5CE-4F26-A0CD-5786E5DFE4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375D1937-FA89-4DB0-8AA0-087A1FBA1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66DBB953-52EC-4528-A1B2-497977FFE64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76A86E5F-2C1F-41B2-A141-0945A46793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535B5147-5A7A-424B-BC51-9937359042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054448BC-7B8E-43CB-B666-71176F2A7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F57636C4-A178-4DDC-AAAA-1A455F64EEB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CC3DEC7E-B1A0-4FED-9E50-6D4FB2D206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B1B14DC-D29E-4189-91DD-AB9784FA40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A70F9ACD-B0C5-41F5-B907-41B80ABF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0BCB3690-9632-49FA-89F7-644971D3F07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A959B502-F3A2-4EC7-95D8-E08866E995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16B2961-0D8F-42D9-9D0E-54BC39272E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5122" name="Picture 3" descr="There is a Habitation-pp">
            <a:extLst>
              <a:ext uri="{FF2B5EF4-FFF2-40B4-BE49-F238E27FC236}">
                <a16:creationId xmlns:a16="http://schemas.microsoft.com/office/drawing/2014/main" id="{FFD6A4B5-06AB-4A49-8FE2-243A08F69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38C4105-96B1-40F4-AEC3-083298ED23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2D3FA2C6-F93C-4533-AC7B-10C994BA59F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5EEC1F7-4167-4824-A011-0440096616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C92D275A-5319-4E6F-8FC3-97938F872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B841FB49-D0E1-4EB7-A15D-1B045729D20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6F41A1C8-FA56-428D-BCB9-0B961B7A28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590FB2D9-251B-4FB7-A017-62A78FE373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6152D3A2-D52C-4A5C-A9DF-7C8CAF2FD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9E185603-5DCD-4890-A93E-88F8144C140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AECFE700-E833-438C-B5ED-BC675354C6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8E88DACE-4AFB-4CEF-8981-41EA36E48D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5DA975A9-450C-4CC7-AF2B-0190FCDE2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11D69390-A241-4D4F-B60F-A4E7C2E136D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003D35F1-DB9A-4DFD-BEEC-0FD19E2C84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8261A24-F5B6-4FA1-AA72-49087467F9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B3E8F200-0B1B-4B85-80A2-C2C0B3663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8334357E-079D-4E84-9F39-366A6DC25A5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34BBD2E5-8949-4D73-AF9C-F61ACB695C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77108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9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JOIN US</a:t>
            </a:r>
            <a:endParaRPr kumimoji="0" lang="en-US" sz="9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&amp;</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HOLIDAY PARTY @ 6PM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(MCCASLAND HOME)</a:t>
            </a:r>
            <a:endParaRPr kumimoji="0" lang="en-US" sz="48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59193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sz="7200" u="sng" kern="1500" dirty="0">
                <a:ln w="3175">
                  <a:noFill/>
                </a:ln>
                <a:solidFill>
                  <a:prstClr val="white"/>
                </a:solidFill>
                <a:latin typeface="Gobold" panose="02000500000000000000" pitchFamily="2" charset="0"/>
              </a:rPr>
              <a:t>T</a:t>
            </a:r>
            <a:r>
              <a:rPr kumimoji="0" lang="en-US" sz="72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72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lang="en-US" sz="4800" kern="1500" dirty="0">
              <a:ln w="0"/>
              <a:solidFill>
                <a:srgbClr val="314172"/>
              </a:solidFill>
              <a:latin typeface="Gobold" panose="02000500000000000000" pitchFamily="2" charset="0"/>
            </a:endParaRPr>
          </a:p>
          <a:p>
            <a:pPr algn="ctr" defTabSz="1219170">
              <a:lnSpc>
                <a:spcPct val="150000"/>
              </a:lnSpc>
              <a:defRPr/>
            </a:pPr>
            <a:r>
              <a:rPr lang="en-US" sz="7200" u="sng" kern="1500" dirty="0">
                <a:ln w="3175">
                  <a:noFill/>
                </a:ln>
                <a:solidFill>
                  <a:prstClr val="white"/>
                </a:solidFill>
                <a:latin typeface="Gobold" panose="02000500000000000000" pitchFamily="2" charset="0"/>
              </a:rPr>
              <a:t>Wednesday</a:t>
            </a:r>
            <a:endPar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800" kern="1500" dirty="0">
                <a:ln w="0"/>
                <a:solidFill>
                  <a:srgbClr val="314172"/>
                </a:solidFill>
                <a:latin typeface="Gobold" panose="02000500000000000000" pitchFamily="2" charset="0"/>
              </a:rPr>
              <a:t>Bible classes @ 7:00 pm</a:t>
            </a:r>
            <a:endPar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707354C-2170-492D-94FC-02B6DF5A28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There is a Habitation</a:t>
            </a:r>
            <a:endParaRPr lang="en-US">
              <a:ea typeface="+mj-ea"/>
            </a:endParaRPr>
          </a:p>
        </p:txBody>
      </p:sp>
      <p:pic>
        <p:nvPicPr>
          <p:cNvPr id="6146" name="Picture 3" descr="There is a Habitation-pp">
            <a:extLst>
              <a:ext uri="{FF2B5EF4-FFF2-40B4-BE49-F238E27FC236}">
                <a16:creationId xmlns:a16="http://schemas.microsoft.com/office/drawing/2014/main" id="{2B05DC38-A829-4B2B-87C3-2733F87F9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C2B1A1D9-02F5-4737-9734-997E32E7E9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B125F287-805B-426E-A51F-7C694987B6EF}"/>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12D2A3C-9BAF-4D68-BB94-B116FA0534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7170" name="Picture 3" descr="There is a Habitation-pp">
            <a:extLst>
              <a:ext uri="{FF2B5EF4-FFF2-40B4-BE49-F238E27FC236}">
                <a16:creationId xmlns:a16="http://schemas.microsoft.com/office/drawing/2014/main" id="{8D29C77D-35B1-44F7-9680-88E199350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632CEF52-2966-4451-AF84-79D1CC0B5D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3D51470C-184F-4E45-ABA9-80155ED5CF5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B17661E-4533-42B6-9523-73C185EF49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There is a Habitation</a:t>
            </a:r>
            <a:endParaRPr lang="en-US">
              <a:ea typeface="+mj-ea"/>
            </a:endParaRPr>
          </a:p>
        </p:txBody>
      </p:sp>
      <p:pic>
        <p:nvPicPr>
          <p:cNvPr id="8194" name="Picture 3" descr="There is a Habitation-pp">
            <a:extLst>
              <a:ext uri="{FF2B5EF4-FFF2-40B4-BE49-F238E27FC236}">
                <a16:creationId xmlns:a16="http://schemas.microsoft.com/office/drawing/2014/main" id="{7CBE78C1-A3E8-4393-A181-9290E7F1E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D752AC60-10CC-4931-A632-C0103288F0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F374484E-7158-4871-9E70-55E04FAE84BF}"/>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E202485-116F-44BE-8B8E-57D0693682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9218" name="Picture 3" descr="There is a Habitation-pp">
            <a:extLst>
              <a:ext uri="{FF2B5EF4-FFF2-40B4-BE49-F238E27FC236}">
                <a16:creationId xmlns:a16="http://schemas.microsoft.com/office/drawing/2014/main" id="{25800350-AF4F-432B-BBCD-574541518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BCCFB12-B7F6-4566-A7DF-C78FAD6123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06C5483E-B34D-401C-ADD7-649D4BA21C9E}"/>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Just A Little 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5236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4527BAD-F719-4667-8BAA-D4A3D7EF250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3B49D349-FEB4-4D88-A09D-1A9DE114F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37B1481B-32C1-4B48-9BFA-367973B6216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30E00811-C7FD-414E-A95D-5DACAB79BD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A025C45-B3B0-4BE6-8ADD-FE2A3A6C07B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A4804F0C-EF7E-4DDA-8AF0-D83FAFF6C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C50A21CD-204A-4D7E-9676-F27576CF244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8F8DA273-B11E-451C-9A75-FE41374397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527C7CE-D405-4580-9638-53E06BE42A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CD8E4283-B712-44EC-8A90-654C8FE4B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61DB249-E6AE-4B51-91A0-1ACC090E13DA}"/>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28B2BEA0-0272-4FB4-B3E5-A1249D0BFC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E2440A9-1DA5-4D03-9AFC-074A465FEAC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AA6467ED-83F6-4117-B433-2044749CE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1E781051-3EE4-4F0E-BD21-5A2E9E46457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4698B8F2-A24A-4C8E-80FE-2637344B87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E50C04C-A91B-46A4-B4BF-A6F56708A70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4DE7EFEC-B6AC-43AE-A0C5-DDB1DEE2A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3E5F434F-2F4B-41D6-9510-FBC52153656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0261188E-8383-463C-B857-B0B1CE801F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DB6A034-1104-45B7-A302-146D880156B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A0AD1610-AA5F-4501-BAD2-F87B775EE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3FFC9C3E-4D09-4E38-8E6D-D765131A3CEC}"/>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21B0DEA4-3268-4F2B-BB52-8BF261DD9E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415B9E9-FB7B-4837-9B26-E491DDA6942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931F9877-9C27-4190-9157-6C0724F4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3D741727-5AA9-4D34-9A3A-8F8087D14855}"/>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1AFC1428-2F79-40BA-8A15-AD40BF1974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DB551574-AFC0-4973-A19D-0784B5154B8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ECEA7C7E-A488-4C2C-9983-F0C255722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AB78E48D-64A7-40D7-826E-819DD4034D5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313075C8-FF6F-4661-8052-E5D9F1B44F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25CA2D8-E311-4F55-B9B5-496C73BBE31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E45645BD-B82B-4905-9F8E-B0CEF4096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34EDD60D-1FDE-40A9-99B4-6DE785185D2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DDFA7166-28BB-4720-AFEE-1EF6D7EBFB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01A4E64-E1C4-458F-9FE8-17FD757EB92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B92DD2B9-BBF7-4F6D-A70F-68C228235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E6ED474-A1DD-4BFF-9B05-4B0E95A9571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C1652597-BDC7-4C25-9251-F5DE6B1E68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7340067-EDD5-4598-8246-346CE3F265B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DD0970B3-57A7-4AB7-8F66-F5E70FF68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FDA407D9-B39B-48EB-A7A4-65E81411302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F89CAE45-0AAE-40F5-8A49-74D4CB8FAA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1C8988EF-F828-45D0-8E87-05B8A96DFD8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E5042544-2526-4E01-8C80-F6D79C2C0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9366B6A5-5EB0-4210-9B35-3AC135F147C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FA308CFB-7E64-4E36-BB45-71B59C265D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6D2D143-0627-4F8C-955E-6C2A853CB83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79227A90-DFD7-4411-9FF3-CC216F4D4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73B0588A-DB9A-4D16-BAE4-39B19EFE74F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B437B4C3-740D-4C78-B74B-FE14BA2633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5686759-703A-4A42-A507-EBFE142E5B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CB3CBC5B-96BF-47AD-B282-DFC4F4A98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9B87807-1A40-4AE2-ABC3-C5B481846B05}"/>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4640D289-0BD9-4831-AB67-51F0ABA139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7D3FD45-5A72-413D-B6C4-48168D955B9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8C6D0D8C-DD1B-4283-8639-9F46C537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E9E276F-CF2F-42E9-8AB3-27A0A4262D1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BDAB9BBB-505E-4CCD-8798-989E4F5EB6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A85625E-78C8-4138-BF44-ACB71B94282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93878BB5-582F-4AD1-81CE-3C7381371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97B2CA30-0637-4058-B09E-E10931E98CD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6D420BD6-1109-40B9-8F43-BEA6F4E2EA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4E0E3BC-B389-4778-BD1F-A08BFCBDE0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3FE3F94F-6AD5-4431-8787-E4E7E6283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BAF2C13F-66CF-4147-AAF1-F9C831EEC30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F26523FC-58CA-4AA7-BCBC-01AF8C178C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I Will Call Upon The Lord</a:t>
            </a:r>
          </a:p>
          <a:p>
            <a:pPr>
              <a:lnSpc>
                <a:spcPct val="150000"/>
              </a:lnSpc>
            </a:pPr>
            <a:r>
              <a:rPr lang="en-US" sz="5400" dirty="0">
                <a:latin typeface="Gobold" panose="02000500000000000000" pitchFamily="2" charset="0"/>
              </a:rPr>
              <a:t>#63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2791639-FD1F-4084-AEF4-47FA0E6116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I Will Call Upon the Lord</a:t>
            </a:r>
            <a:endParaRPr lang="en-US">
              <a:ea typeface="+mj-ea"/>
            </a:endParaRPr>
          </a:p>
        </p:txBody>
      </p:sp>
      <p:pic>
        <p:nvPicPr>
          <p:cNvPr id="2" name="Picture 63" descr="I will call upon-pp-vr1">
            <a:extLst>
              <a:ext uri="{FF2B5EF4-FFF2-40B4-BE49-F238E27FC236}">
                <a16:creationId xmlns:a16="http://schemas.microsoft.com/office/drawing/2014/main" id="{DB69A453-9843-4C42-8851-A35AE74C9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68721BE5-794A-422F-9D66-DDD63205018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DB5B059-A132-4803-A8BC-EDA176078D8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A62A1C2-E59C-4286-A374-6E51A72A73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I Will Call Upon the Lord</a:t>
            </a:r>
            <a:endParaRPr lang="en-US">
              <a:ea typeface="+mj-ea"/>
            </a:endParaRPr>
          </a:p>
        </p:txBody>
      </p:sp>
      <p:pic>
        <p:nvPicPr>
          <p:cNvPr id="3074" name="Picture 3" descr="I will call upon-pp-vr1">
            <a:extLst>
              <a:ext uri="{FF2B5EF4-FFF2-40B4-BE49-F238E27FC236}">
                <a16:creationId xmlns:a16="http://schemas.microsoft.com/office/drawing/2014/main" id="{3D4BD592-52EB-4E18-A248-F0CBDD4FE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4592DA5-1899-4086-B047-EAD1B192901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5EBDA185-074C-4F58-BDEB-9DD0BCEDF162}"/>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5A55EDA-6380-4D07-89DD-00B3C20BCF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I Will Call Upon the Lord</a:t>
            </a:r>
            <a:endParaRPr lang="en-US">
              <a:ea typeface="+mj-ea"/>
            </a:endParaRPr>
          </a:p>
        </p:txBody>
      </p:sp>
      <p:pic>
        <p:nvPicPr>
          <p:cNvPr id="4098" name="Picture 3" descr="I will call upon-pp-vr1">
            <a:extLst>
              <a:ext uri="{FF2B5EF4-FFF2-40B4-BE49-F238E27FC236}">
                <a16:creationId xmlns:a16="http://schemas.microsoft.com/office/drawing/2014/main" id="{04FC38E1-BA12-4338-8A99-6AAA650CA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885AC07-25BC-49BF-B1F4-DD914E9E061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FA7C1CE7-F18E-4584-B809-8F9105E5F303}"/>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04B457D-531F-4C22-BFA4-7259DD1F03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I Will Call Upon the Lord</a:t>
            </a:r>
            <a:endParaRPr lang="en-US">
              <a:ea typeface="+mj-ea"/>
            </a:endParaRPr>
          </a:p>
        </p:txBody>
      </p:sp>
      <p:pic>
        <p:nvPicPr>
          <p:cNvPr id="5122" name="Picture 4" descr="I will call upon-pp-vr1">
            <a:extLst>
              <a:ext uri="{FF2B5EF4-FFF2-40B4-BE49-F238E27FC236}">
                <a16:creationId xmlns:a16="http://schemas.microsoft.com/office/drawing/2014/main" id="{7381A141-C928-4934-BF07-FC16C02C9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FE1C77DF-D464-4A65-9D2F-A39E6571AB7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85EC92EF-A7C3-4ED7-96C9-65EA87DB9CF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9DA6CB8-4A57-4E84-AA60-0D82F42000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I Will Call Upon the Lord</a:t>
            </a:r>
            <a:endParaRPr lang="en-US">
              <a:ea typeface="+mj-ea"/>
            </a:endParaRPr>
          </a:p>
        </p:txBody>
      </p:sp>
      <p:pic>
        <p:nvPicPr>
          <p:cNvPr id="6146" name="Picture 3" descr="I will call upon-pp-vr1">
            <a:extLst>
              <a:ext uri="{FF2B5EF4-FFF2-40B4-BE49-F238E27FC236}">
                <a16:creationId xmlns:a16="http://schemas.microsoft.com/office/drawing/2014/main" id="{92295611-BF1B-482F-BC0F-D8D3463E7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6C138104-E4BF-460D-B476-19CA52D0283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8DC37FA4-5DF3-43F2-B873-705F929F26C0}"/>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CF1C0AB-2CDE-494E-A53E-0CC4B8EA2D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11E539F2-43DB-47F3-B225-CEF10AFAA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0CE8E6A-F549-47D4-B986-9570A1364408}"/>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D80CF445-C531-486D-9C4F-F2DD8C3AFD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7F90B5C1-7A3E-480A-8718-BB0C57F2C7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I Will Call Upon the Lord</a:t>
            </a:r>
            <a:endParaRPr lang="en-US">
              <a:ea typeface="+mj-ea"/>
            </a:endParaRPr>
          </a:p>
        </p:txBody>
      </p:sp>
      <p:pic>
        <p:nvPicPr>
          <p:cNvPr id="7170" name="Picture 3" descr="I will call upon-pp-vr1">
            <a:extLst>
              <a:ext uri="{FF2B5EF4-FFF2-40B4-BE49-F238E27FC236}">
                <a16:creationId xmlns:a16="http://schemas.microsoft.com/office/drawing/2014/main" id="{EE40E137-D15A-4157-92EB-201E5F694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A08BF69-B767-4B30-AA1B-1594E11827B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BE815968-FC10-413D-B5B4-5147DE710D71}"/>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3DAE4E5-0990-4892-89E6-91C1DEB17A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I Will Call Upon the Lord</a:t>
            </a:r>
            <a:endParaRPr lang="en-US">
              <a:ea typeface="+mj-ea"/>
            </a:endParaRPr>
          </a:p>
        </p:txBody>
      </p:sp>
      <p:pic>
        <p:nvPicPr>
          <p:cNvPr id="8194" name="Picture 3" descr="I will call upon-pp-vr1">
            <a:extLst>
              <a:ext uri="{FF2B5EF4-FFF2-40B4-BE49-F238E27FC236}">
                <a16:creationId xmlns:a16="http://schemas.microsoft.com/office/drawing/2014/main" id="{00DEAB6F-5706-4F92-98BC-FD5A368BB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253C415C-FD82-4CCA-9C23-93830D805D2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40279995-7C2B-4353-B0DE-7FDC52C9F9B0}"/>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3A937E7A-E0B0-47B6-BAD0-CF4499FBDE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I Will Call Upon the Lord</a:t>
            </a:r>
            <a:endParaRPr lang="en-US">
              <a:ea typeface="+mj-ea"/>
            </a:endParaRPr>
          </a:p>
        </p:txBody>
      </p:sp>
      <p:pic>
        <p:nvPicPr>
          <p:cNvPr id="9218" name="Picture 3" descr="I will call upon-pp-vr1">
            <a:extLst>
              <a:ext uri="{FF2B5EF4-FFF2-40B4-BE49-F238E27FC236}">
                <a16:creationId xmlns:a16="http://schemas.microsoft.com/office/drawing/2014/main" id="{3A0E26E8-3EBA-455F-886A-BDA89070B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A9ECB252-BAFC-4B92-8243-59FEBFECD37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9B94139F-1E41-4D17-A2F8-6787235579C6}"/>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37DB4AE-3523-4F10-810A-415D285588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I Will Call Upon the Lord</a:t>
            </a:r>
            <a:endParaRPr lang="en-US">
              <a:ea typeface="+mj-ea"/>
            </a:endParaRPr>
          </a:p>
        </p:txBody>
      </p:sp>
      <p:pic>
        <p:nvPicPr>
          <p:cNvPr id="10242" name="Picture 3" descr="I will call upon-pp-vr1">
            <a:extLst>
              <a:ext uri="{FF2B5EF4-FFF2-40B4-BE49-F238E27FC236}">
                <a16:creationId xmlns:a16="http://schemas.microsoft.com/office/drawing/2014/main" id="{0400D6B3-4E40-4669-9602-BCB78E901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0A253C3-A7A7-4D6A-AC54-E277CE80B95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AB2D0C59-ED98-4CF9-9890-69FEF6AEFC93}"/>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5030159"/>
          </a:xfrm>
        </p:spPr>
        <p:txBody>
          <a:bodyPr>
            <a:normAutofit/>
          </a:bodyPr>
          <a:lstStyle/>
          <a:p>
            <a:pPr>
              <a:lnSpc>
                <a:spcPct val="150000"/>
              </a:lnSpc>
            </a:pPr>
            <a:r>
              <a:rPr lang="en-US" sz="6600" dirty="0">
                <a:solidFill>
                  <a:srgbClr val="314172"/>
                </a:solidFill>
                <a:latin typeface="Gobold" panose="02000500000000000000" pitchFamily="2" charset="0"/>
              </a:rPr>
              <a:t>Create In Me A Clean Heart</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924972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C7B5CB-8651-4B5C-B26B-59C9CADF822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 Create in Me</a:t>
            </a:r>
            <a:endParaRPr lang="en-US">
              <a:ea typeface="+mj-ea"/>
            </a:endParaRPr>
          </a:p>
        </p:txBody>
      </p:sp>
      <p:pic>
        <p:nvPicPr>
          <p:cNvPr id="2" name="Picture 21" descr="Create in Me-pp">
            <a:extLst>
              <a:ext uri="{FF2B5EF4-FFF2-40B4-BE49-F238E27FC236}">
                <a16:creationId xmlns:a16="http://schemas.microsoft.com/office/drawing/2014/main" id="{92BCC928-D080-4B00-8E4A-658057221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A083B536-E2CB-4E8E-8470-A83F194C4596}"/>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5A8352A-A57E-4BDA-A956-65F2A580CCA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 Create in Me</a:t>
            </a:r>
            <a:endParaRPr lang="en-US">
              <a:ea typeface="+mj-ea"/>
            </a:endParaRPr>
          </a:p>
        </p:txBody>
      </p:sp>
      <p:pic>
        <p:nvPicPr>
          <p:cNvPr id="3074" name="Picture 3" descr="Create in Me-pp">
            <a:extLst>
              <a:ext uri="{FF2B5EF4-FFF2-40B4-BE49-F238E27FC236}">
                <a16:creationId xmlns:a16="http://schemas.microsoft.com/office/drawing/2014/main" id="{B2A962EB-792D-4A9C-A542-F0453D97C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967685F6-F1ED-4A8C-AC68-75D8672F44C6}"/>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FED89DA-4862-4A90-8F38-E65919541F6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 Create in Me</a:t>
            </a:r>
            <a:endParaRPr lang="en-US">
              <a:ea typeface="+mj-ea"/>
            </a:endParaRPr>
          </a:p>
        </p:txBody>
      </p:sp>
      <p:pic>
        <p:nvPicPr>
          <p:cNvPr id="4098" name="Picture 5" descr="Create in Me-pp">
            <a:extLst>
              <a:ext uri="{FF2B5EF4-FFF2-40B4-BE49-F238E27FC236}">
                <a16:creationId xmlns:a16="http://schemas.microsoft.com/office/drawing/2014/main" id="{7760AFA1-E3F7-407B-9665-08C014365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36D005D0-6CF6-433B-AE78-F015A8808682}"/>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140EBD7-DBAD-498B-80D9-AC73658707D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 Create in Me</a:t>
            </a:r>
            <a:endParaRPr lang="en-US">
              <a:ea typeface="+mj-ea"/>
            </a:endParaRPr>
          </a:p>
        </p:txBody>
      </p:sp>
      <p:pic>
        <p:nvPicPr>
          <p:cNvPr id="5122" name="Picture 3" descr="Create in Me-pp">
            <a:extLst>
              <a:ext uri="{FF2B5EF4-FFF2-40B4-BE49-F238E27FC236}">
                <a16:creationId xmlns:a16="http://schemas.microsoft.com/office/drawing/2014/main" id="{264F9A47-EA5C-47CB-A7D6-D265796F9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14FA4B60-2550-471F-807D-C58D6C31924B}"/>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C7B5CB-8651-4B5C-B26B-59C9CADF822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 Create in Me</a:t>
            </a:r>
            <a:endParaRPr lang="en-US">
              <a:ea typeface="+mj-ea"/>
            </a:endParaRPr>
          </a:p>
        </p:txBody>
      </p:sp>
      <p:pic>
        <p:nvPicPr>
          <p:cNvPr id="2" name="Picture 21" descr="Create in Me-pp">
            <a:extLst>
              <a:ext uri="{FF2B5EF4-FFF2-40B4-BE49-F238E27FC236}">
                <a16:creationId xmlns:a16="http://schemas.microsoft.com/office/drawing/2014/main" id="{92BCC928-D080-4B00-8E4A-658057221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A083B536-E2CB-4E8E-8470-A83F194C4596}"/>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7EC6E2C-F063-4956-8576-1113FD9800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D5F6494B-CA7A-461A-83A7-3F4FEE701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D168DE4-BE98-4B27-A88C-130BFB8308CB}"/>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3F801850-6621-4B59-92CA-7399E21D75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5A8352A-A57E-4BDA-A956-65F2A580CCA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 Create in Me</a:t>
            </a:r>
            <a:endParaRPr lang="en-US">
              <a:ea typeface="+mj-ea"/>
            </a:endParaRPr>
          </a:p>
        </p:txBody>
      </p:sp>
      <p:pic>
        <p:nvPicPr>
          <p:cNvPr id="3074" name="Picture 3" descr="Create in Me-pp">
            <a:extLst>
              <a:ext uri="{FF2B5EF4-FFF2-40B4-BE49-F238E27FC236}">
                <a16:creationId xmlns:a16="http://schemas.microsoft.com/office/drawing/2014/main" id="{B2A962EB-792D-4A9C-A542-F0453D97C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967685F6-F1ED-4A8C-AC68-75D8672F44C6}"/>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FED89DA-4862-4A90-8F38-E65919541F6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 Create in Me</a:t>
            </a:r>
            <a:endParaRPr lang="en-US">
              <a:ea typeface="+mj-ea"/>
            </a:endParaRPr>
          </a:p>
        </p:txBody>
      </p:sp>
      <p:pic>
        <p:nvPicPr>
          <p:cNvPr id="4098" name="Picture 5" descr="Create in Me-pp">
            <a:extLst>
              <a:ext uri="{FF2B5EF4-FFF2-40B4-BE49-F238E27FC236}">
                <a16:creationId xmlns:a16="http://schemas.microsoft.com/office/drawing/2014/main" id="{7760AFA1-E3F7-407B-9665-08C014365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36D005D0-6CF6-433B-AE78-F015A8808682}"/>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140EBD7-DBAD-498B-80D9-AC73658707D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 Create in Me</a:t>
            </a:r>
            <a:endParaRPr lang="en-US">
              <a:ea typeface="+mj-ea"/>
            </a:endParaRPr>
          </a:p>
        </p:txBody>
      </p:sp>
      <p:pic>
        <p:nvPicPr>
          <p:cNvPr id="5122" name="Picture 3" descr="Create in Me-pp">
            <a:extLst>
              <a:ext uri="{FF2B5EF4-FFF2-40B4-BE49-F238E27FC236}">
                <a16:creationId xmlns:a16="http://schemas.microsoft.com/office/drawing/2014/main" id="{264F9A47-EA5C-47CB-A7D6-D265796F9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14FA4B60-2550-471F-807D-C58D6C31924B}"/>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1:1-5, 26-28</a:t>
            </a:r>
          </a:p>
        </p:txBody>
      </p:sp>
    </p:spTree>
    <p:extLst>
      <p:ext uri="{BB962C8B-B14F-4D97-AF65-F5344CB8AC3E}">
        <p14:creationId xmlns:p14="http://schemas.microsoft.com/office/powerpoint/2010/main" val="3473234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11500" dirty="0">
                <a:solidFill>
                  <a:schemeClr val="tx1"/>
                </a:solidFill>
                <a:latin typeface="Gobold" panose="02000500000000000000" pitchFamily="2" charset="0"/>
              </a:rPr>
              <a:t>The Beginning</a:t>
            </a:r>
          </a:p>
          <a:p>
            <a:r>
              <a:rPr lang="en-US" sz="6000" dirty="0">
                <a:solidFill>
                  <a:schemeClr val="tx1"/>
                </a:solidFill>
                <a:latin typeface="Gobold" panose="02000500000000000000" pitchFamily="2" charset="0"/>
              </a:rPr>
              <a:t>Of The Mystery of God:</a:t>
            </a:r>
            <a:endParaRPr lang="en-US" sz="6000" dirty="0">
              <a:solidFill>
                <a:srgbClr val="314172"/>
              </a:solidFill>
              <a:latin typeface="Gobold" panose="02000500000000000000" pitchFamily="2" charset="0"/>
            </a:endParaRPr>
          </a:p>
          <a:p>
            <a:r>
              <a:rPr lang="en-US" sz="6000" dirty="0">
                <a:solidFill>
                  <a:srgbClr val="314172"/>
                </a:solidFill>
                <a:latin typeface="Gobold" panose="02000500000000000000" pitchFamily="2" charset="0"/>
              </a:rPr>
              <a:t>The Gospel In Genesis</a:t>
            </a:r>
          </a:p>
        </p:txBody>
      </p:sp>
      <p:sp>
        <p:nvSpPr>
          <p:cNvPr id="3" name="Text Placeholder 4">
            <a:extLst>
              <a:ext uri="{FF2B5EF4-FFF2-40B4-BE49-F238E27FC236}">
                <a16:creationId xmlns:a16="http://schemas.microsoft.com/office/drawing/2014/main" id="{CEFD009F-57A9-47C6-B8D1-B98EDE0A17BF}"/>
              </a:ext>
            </a:extLst>
          </p:cNvPr>
          <p:cNvSpPr txBox="1">
            <a:spLocks/>
          </p:cNvSpPr>
          <p:nvPr/>
        </p:nvSpPr>
        <p:spPr>
          <a:xfrm>
            <a:off x="108682" y="94267"/>
            <a:ext cx="3190700"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lang="en-US" dirty="0">
                <a:solidFill>
                  <a:srgbClr val="F9FDDF"/>
                </a:solidFill>
                <a:latin typeface="Gobold" panose="02000500000000000000" pitchFamily="2" charset="0"/>
              </a:rPr>
              <a:t>Tonight</a:t>
            </a: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a:t>
            </a:r>
          </a:p>
        </p:txBody>
      </p:sp>
    </p:spTree>
    <p:extLst>
      <p:ext uri="{BB962C8B-B14F-4D97-AF65-F5344CB8AC3E}">
        <p14:creationId xmlns:p14="http://schemas.microsoft.com/office/powerpoint/2010/main" val="3397208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11500" dirty="0">
                <a:solidFill>
                  <a:schemeClr val="tx1"/>
                </a:solidFill>
                <a:latin typeface="Gobold" panose="02000500000000000000" pitchFamily="2" charset="0"/>
              </a:rPr>
              <a:t>4 Beginnings</a:t>
            </a:r>
          </a:p>
          <a:p>
            <a:r>
              <a:rPr lang="en-US" sz="6000" dirty="0">
                <a:solidFill>
                  <a:schemeClr val="tx1"/>
                </a:solidFill>
                <a:latin typeface="Gobold" panose="02000500000000000000" pitchFamily="2" charset="0"/>
              </a:rPr>
              <a:t>Atheism Cannot Explain</a:t>
            </a:r>
            <a:endParaRPr lang="en-US" sz="6000" dirty="0">
              <a:solidFill>
                <a:srgbClr val="314172"/>
              </a:solidFill>
              <a:latin typeface="Gobold" panose="02000500000000000000" pitchFamily="2" charset="0"/>
            </a:endParaRPr>
          </a:p>
          <a:p>
            <a:r>
              <a:rPr lang="en-US" sz="6000" dirty="0">
                <a:solidFill>
                  <a:srgbClr val="314172"/>
                </a:solidFill>
                <a:latin typeface="Gobold" panose="02000500000000000000" pitchFamily="2" charset="0"/>
              </a:rPr>
              <a:t>(But The Bible Can)</a:t>
            </a:r>
          </a:p>
        </p:txBody>
      </p:sp>
    </p:spTree>
    <p:extLst>
      <p:ext uri="{BB962C8B-B14F-4D97-AF65-F5344CB8AC3E}">
        <p14:creationId xmlns:p14="http://schemas.microsoft.com/office/powerpoint/2010/main" val="1185890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4 Beginnings Atheism Cannot Explain:</a:t>
            </a:r>
          </a:p>
        </p:txBody>
      </p:sp>
    </p:spTree>
    <p:extLst>
      <p:ext uri="{BB962C8B-B14F-4D97-AF65-F5344CB8AC3E}">
        <p14:creationId xmlns:p14="http://schemas.microsoft.com/office/powerpoint/2010/main" val="3057008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4 Beginnings Atheism Cannot Explain:</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Matter</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54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3763431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BCCF99E-A3E8-4BCC-B904-9C27EAB50C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B0CAADEE-D883-4641-8C04-C948282BC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D1A5F1F-49A3-4357-97CA-93E84D365014}"/>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3A16AB44-3ABE-4C63-BD71-4D8897A665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Something must come from Nothing</a:t>
            </a:r>
          </a:p>
        </p:txBody>
      </p:sp>
    </p:spTree>
    <p:extLst>
      <p:ext uri="{BB962C8B-B14F-4D97-AF65-F5344CB8AC3E}">
        <p14:creationId xmlns:p14="http://schemas.microsoft.com/office/powerpoint/2010/main" val="2597722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5" name="Rectangle: Rounded Corners 4">
            <a:extLst>
              <a:ext uri="{FF2B5EF4-FFF2-40B4-BE49-F238E27FC236}">
                <a16:creationId xmlns:a16="http://schemas.microsoft.com/office/drawing/2014/main" id="{85D1FED3-5CDD-4591-B77F-CE2730DC8724}"/>
              </a:ext>
            </a:extLst>
          </p:cNvPr>
          <p:cNvSpPr/>
          <p:nvPr/>
        </p:nvSpPr>
        <p:spPr>
          <a:xfrm>
            <a:off x="-1647825" y="457201"/>
            <a:ext cx="15525750" cy="771100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816988" y="-28281"/>
            <a:ext cx="10558022" cy="77394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62500" lnSpcReduction="200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9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5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“It all started around 13.7 billion years ago with a big bang that was the creation of our universe that popped out from singularity, nothingness…how can something come out of nothing? Speculations are that matter came from fluctuations in a pre-existing quantum vacuum. These fluctuations are virtual particles that simply pop in and out of existence…” </a:t>
            </a:r>
          </a:p>
        </p:txBody>
      </p:sp>
    </p:spTree>
    <p:extLst>
      <p:ext uri="{BB962C8B-B14F-4D97-AF65-F5344CB8AC3E}">
        <p14:creationId xmlns:p14="http://schemas.microsoft.com/office/powerpoint/2010/main" val="2109924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Something must come from Nothing</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The Big Bang – What was before it?</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4225064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Objections / Compromises:</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Gap Theory</a:t>
            </a:r>
          </a:p>
        </p:txBody>
      </p:sp>
    </p:spTree>
    <p:extLst>
      <p:ext uri="{BB962C8B-B14F-4D97-AF65-F5344CB8AC3E}">
        <p14:creationId xmlns:p14="http://schemas.microsoft.com/office/powerpoint/2010/main" val="1979068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Objections / Compromises:</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Gap Theory</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The Day-Age Theory</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2949041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Matter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Bible Answer:</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rPr>
              <a:t>God created the world in</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rPr>
              <a:t>6 literal, 24-hour days</a:t>
            </a:r>
          </a:p>
          <a:p>
            <a:pPr>
              <a:lnSpc>
                <a:spcPct val="150000"/>
              </a:lnSpc>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1:1-5, 11-14</a:t>
            </a:r>
          </a:p>
        </p:txBody>
      </p:sp>
    </p:spTree>
    <p:extLst>
      <p:ext uri="{BB962C8B-B14F-4D97-AF65-F5344CB8AC3E}">
        <p14:creationId xmlns:p14="http://schemas.microsoft.com/office/powerpoint/2010/main" val="2106786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4 Beginnings Atheism Cannot Explain:</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Matter</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lang="en-US" sz="4800" b="1" u="sng" dirty="0">
                <a:solidFill>
                  <a:srgbClr val="314172"/>
                </a:solidFill>
                <a:latin typeface="Gobold" panose="02000500000000000000" pitchFamily="2" charset="0"/>
              </a:rPr>
              <a:t>Mankind</a:t>
            </a:r>
          </a:p>
        </p:txBody>
      </p:sp>
    </p:spTree>
    <p:extLst>
      <p:ext uri="{BB962C8B-B14F-4D97-AF65-F5344CB8AC3E}">
        <p14:creationId xmlns:p14="http://schemas.microsoft.com/office/powerpoint/2010/main" val="1623700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Mankind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Life must come from non-life</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Against The Law of Biogenesis</a:t>
            </a:r>
          </a:p>
        </p:txBody>
      </p:sp>
    </p:spTree>
    <p:extLst>
      <p:ext uri="{BB962C8B-B14F-4D97-AF65-F5344CB8AC3E}">
        <p14:creationId xmlns:p14="http://schemas.microsoft.com/office/powerpoint/2010/main" val="1937788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Mankind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Bible Answer:</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Mankind was created by God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1:26-27, 2:7, 15-25, 5:1-2</a:t>
            </a:r>
          </a:p>
        </p:txBody>
      </p:sp>
    </p:spTree>
    <p:extLst>
      <p:ext uri="{BB962C8B-B14F-4D97-AF65-F5344CB8AC3E}">
        <p14:creationId xmlns:p14="http://schemas.microsoft.com/office/powerpoint/2010/main" val="1662646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4 Beginnings Atheism Cannot Explain:</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Matter</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lang="en-US" sz="4800" b="1" u="sng" dirty="0">
                <a:solidFill>
                  <a:srgbClr val="314172"/>
                </a:solidFill>
                <a:latin typeface="Gobold" panose="02000500000000000000" pitchFamily="2" charset="0"/>
              </a:rPr>
              <a:t>Mankind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Marriage</a:t>
            </a:r>
          </a:p>
        </p:txBody>
      </p:sp>
    </p:spTree>
    <p:extLst>
      <p:ext uri="{BB962C8B-B14F-4D97-AF65-F5344CB8AC3E}">
        <p14:creationId xmlns:p14="http://schemas.microsoft.com/office/powerpoint/2010/main" val="401175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Marriage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Have to evolve 2 genders</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14217333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Marriage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Have to evolve 2 genders</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Have to evolve in the same time period</a:t>
            </a:r>
          </a:p>
        </p:txBody>
      </p:sp>
    </p:spTree>
    <p:extLst>
      <p:ext uri="{BB962C8B-B14F-4D97-AF65-F5344CB8AC3E}">
        <p14:creationId xmlns:p14="http://schemas.microsoft.com/office/powerpoint/2010/main" val="28289549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Marriage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Bible Answer:</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God created Male &amp; Female</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God Instituted Marriage &amp; Defined It</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4185013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4 Beginnings Atheism Cannot Explain:</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Matter</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lang="en-US" sz="4800" b="1" u="sng" dirty="0">
                <a:solidFill>
                  <a:srgbClr val="314172"/>
                </a:solidFill>
                <a:latin typeface="Gobold" panose="02000500000000000000" pitchFamily="2" charset="0"/>
              </a:rPr>
              <a:t>Mankind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kumimoji="0" lang="en-US" sz="48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Marriage</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Beginning of </a:t>
            </a:r>
            <a:r>
              <a:rPr lang="en-US" sz="4800" b="1" u="sng" dirty="0">
                <a:solidFill>
                  <a:srgbClr val="314172"/>
                </a:solidFill>
                <a:latin typeface="Gobold" panose="02000500000000000000" pitchFamily="2" charset="0"/>
              </a:rPr>
              <a:t>Morality</a:t>
            </a:r>
            <a:endParaRPr kumimoji="0" lang="en-US" sz="5400" b="1"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2065176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Morality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There Is No Objective Morality</a:t>
            </a:r>
          </a:p>
        </p:txBody>
      </p:sp>
    </p:spTree>
    <p:extLst>
      <p:ext uri="{BB962C8B-B14F-4D97-AF65-F5344CB8AC3E}">
        <p14:creationId xmlns:p14="http://schemas.microsoft.com/office/powerpoint/2010/main" val="1356325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Morality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Without God:</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There Is No Objective Morality</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314172"/>
                </a:solidFill>
                <a:effectLst/>
                <a:uLnTx/>
                <a:uFillTx/>
                <a:latin typeface="Gobold" panose="02000500000000000000" pitchFamily="2" charset="0"/>
                <a:ea typeface="ＭＳ Ｐゴシック" charset="0"/>
                <a:cs typeface="+mn-cs"/>
              </a:rPr>
              <a:t>Manki</a:t>
            </a:r>
            <a:r>
              <a:rPr lang="en-US" sz="4800" dirty="0" err="1">
                <a:solidFill>
                  <a:srgbClr val="314172"/>
                </a:solidFill>
                <a:latin typeface="Gobold" panose="02000500000000000000" pitchFamily="2" charset="0"/>
              </a:rPr>
              <a:t>nd</a:t>
            </a:r>
            <a:r>
              <a:rPr lang="en-US" sz="4800" dirty="0">
                <a:solidFill>
                  <a:srgbClr val="314172"/>
                </a:solidFill>
                <a:latin typeface="Gobold" panose="02000500000000000000" pitchFamily="2" charset="0"/>
              </a:rPr>
              <a:t> is just an animal</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1073025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Morality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Bible Answer:</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Mankind was made in God’s image (1:26)</a:t>
            </a:r>
          </a:p>
        </p:txBody>
      </p:sp>
    </p:spTree>
    <p:extLst>
      <p:ext uri="{BB962C8B-B14F-4D97-AF65-F5344CB8AC3E}">
        <p14:creationId xmlns:p14="http://schemas.microsoft.com/office/powerpoint/2010/main" val="211390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Morality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 Bible Answer:</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800" dirty="0">
                <a:solidFill>
                  <a:srgbClr val="314172"/>
                </a:solidFill>
                <a:latin typeface="Gobold" panose="02000500000000000000" pitchFamily="2" charset="0"/>
              </a:rPr>
              <a:t>Mankind was made in God’s image</a:t>
            </a:r>
          </a:p>
          <a:p>
            <a:pPr marL="685800" marR="0" lvl="0" indent="-6858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Mankind </a:t>
            </a:r>
            <a:r>
              <a:rPr lang="en-US" sz="4800" dirty="0">
                <a:solidFill>
                  <a:srgbClr val="314172"/>
                </a:solidFill>
                <a:latin typeface="Gobold" panose="02000500000000000000" pitchFamily="2" charset="0"/>
              </a:rPr>
              <a:t>has dominion over animals</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rPr>
              <a:t>Gen. 1:26-30</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118737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Beginning of Your Walk with Christ:</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God’s grace + Your Faith</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Acts 2:36-38</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Rom. 6:3-4</a:t>
            </a:r>
          </a:p>
        </p:txBody>
      </p:sp>
    </p:spTree>
    <p:extLst>
      <p:ext uri="{BB962C8B-B14F-4D97-AF65-F5344CB8AC3E}">
        <p14:creationId xmlns:p14="http://schemas.microsoft.com/office/powerpoint/2010/main" val="2260008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I Am A Poor</a:t>
            </a:r>
          </a:p>
          <a:p>
            <a:pPr>
              <a:lnSpc>
                <a:spcPct val="150000"/>
              </a:lnSpc>
            </a:pPr>
            <a:r>
              <a:rPr lang="en-US" sz="6600" dirty="0">
                <a:solidFill>
                  <a:srgbClr val="314172"/>
                </a:solidFill>
                <a:latin typeface="Gobold" panose="02000500000000000000" pitchFamily="2" charset="0"/>
              </a:rPr>
              <a:t>Wayfaring Stranger</a:t>
            </a:r>
          </a:p>
          <a:p>
            <a:pPr>
              <a:lnSpc>
                <a:spcPct val="150000"/>
              </a:lnSpc>
            </a:pPr>
            <a:r>
              <a:rPr lang="en-US" sz="5400" dirty="0">
                <a:latin typeface="Gobold" panose="02000500000000000000" pitchFamily="2" charset="0"/>
              </a:rPr>
              <a:t>#979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There Is A Habitation</a:t>
            </a:r>
          </a:p>
          <a:p>
            <a:pPr>
              <a:lnSpc>
                <a:spcPct val="150000"/>
              </a:lnSpc>
            </a:pPr>
            <a:r>
              <a:rPr lang="en-US" sz="5400" dirty="0">
                <a:latin typeface="Gobold" panose="02000500000000000000" pitchFamily="2" charset="0"/>
              </a:rPr>
              <a:t>#860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B5EACE-D849-48CD-AE91-CD74543BBA4B}"/>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1-1 I Am A Poor Wayfaring Stranger</a:t>
            </a:r>
            <a:endParaRPr lang="en-US">
              <a:ea typeface="+mj-ea"/>
            </a:endParaRPr>
          </a:p>
        </p:txBody>
      </p:sp>
      <p:pic>
        <p:nvPicPr>
          <p:cNvPr id="2" name="Picture 21" descr="I Am a Poor Wayfaring-SFP-pp">
            <a:extLst>
              <a:ext uri="{FF2B5EF4-FFF2-40B4-BE49-F238E27FC236}">
                <a16:creationId xmlns:a16="http://schemas.microsoft.com/office/drawing/2014/main" id="{910CA4A3-E7A2-46E2-9FAF-B9FBFA5F9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0392271E-004B-4A25-92EB-8AB6473B3DC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2072" name="Text Box 24">
            <a:extLst>
              <a:ext uri="{FF2B5EF4-FFF2-40B4-BE49-F238E27FC236}">
                <a16:creationId xmlns:a16="http://schemas.microsoft.com/office/drawing/2014/main" id="{60BD0260-2AD3-43B8-9C2C-EA968D21EE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6DB4E16-DB20-4A8E-9091-20118B56EDD9}"/>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1-2 I Am A Poor Wayfaring Stranger</a:t>
            </a:r>
            <a:endParaRPr lang="en-US">
              <a:ea typeface="+mj-ea"/>
            </a:endParaRPr>
          </a:p>
        </p:txBody>
      </p:sp>
      <p:pic>
        <p:nvPicPr>
          <p:cNvPr id="3074" name="Picture 3" descr="I Am a Poor Wayfaring-SFP-pp">
            <a:extLst>
              <a:ext uri="{FF2B5EF4-FFF2-40B4-BE49-F238E27FC236}">
                <a16:creationId xmlns:a16="http://schemas.microsoft.com/office/drawing/2014/main" id="{088B6A58-DA04-4405-93BF-011972D35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432FB627-B1D6-448C-BA4B-B5A5FD282BB1}"/>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71AFF751-FC5D-44A2-91E0-713B0DB0DE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191B55F-B624-4BE9-9BFC-B8AC00976B27}"/>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1-3 I Am A Poor Wayfaring Stranger</a:t>
            </a:r>
            <a:endParaRPr lang="en-US">
              <a:ea typeface="+mj-ea"/>
            </a:endParaRPr>
          </a:p>
        </p:txBody>
      </p:sp>
      <p:pic>
        <p:nvPicPr>
          <p:cNvPr id="4098" name="Picture 3" descr="I Am a Poor Wayfaring-SFP-pp">
            <a:extLst>
              <a:ext uri="{FF2B5EF4-FFF2-40B4-BE49-F238E27FC236}">
                <a16:creationId xmlns:a16="http://schemas.microsoft.com/office/drawing/2014/main" id="{82501D8B-2842-44A9-BBE3-D3B0099D9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0D7D063B-7CC3-44D0-BAA8-77117D7E4BCF}"/>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9E7E266E-96F1-4641-B493-0656A26BC7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a:extLst>
              <a:ext uri="{FF2B5EF4-FFF2-40B4-BE49-F238E27FC236}">
                <a16:creationId xmlns:a16="http://schemas.microsoft.com/office/drawing/2014/main" id="{B8BCB095-B16A-4FCE-8C09-E4D71408E708}"/>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c I Am A Poor Wayfaring Stranger</a:t>
            </a:r>
            <a:endParaRPr lang="en-US">
              <a:ea typeface="+mj-ea"/>
            </a:endParaRPr>
          </a:p>
        </p:txBody>
      </p:sp>
      <p:pic>
        <p:nvPicPr>
          <p:cNvPr id="5122" name="Picture 1027" descr="I Am a Poor Wayfaring-SFP-pp">
            <a:extLst>
              <a:ext uri="{FF2B5EF4-FFF2-40B4-BE49-F238E27FC236}">
                <a16:creationId xmlns:a16="http://schemas.microsoft.com/office/drawing/2014/main" id="{F4EFCB27-5D3A-4DF3-B66A-9A541F51D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1028">
            <a:extLst>
              <a:ext uri="{FF2B5EF4-FFF2-40B4-BE49-F238E27FC236}">
                <a16:creationId xmlns:a16="http://schemas.microsoft.com/office/drawing/2014/main" id="{7B77D65E-2E27-4E56-98C1-DE41F72968D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8549" name="Text Box 1029">
            <a:extLst>
              <a:ext uri="{FF2B5EF4-FFF2-40B4-BE49-F238E27FC236}">
                <a16:creationId xmlns:a16="http://schemas.microsoft.com/office/drawing/2014/main" id="{5DB19A35-90C9-4CE2-A4D7-B910DBDAFA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CBB9884-2D2C-41F3-ABF2-FA12BD4BDE74}"/>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2-1 I Am A Poor Wayfaring Stranger</a:t>
            </a:r>
            <a:endParaRPr lang="en-US">
              <a:ea typeface="+mj-ea"/>
            </a:endParaRPr>
          </a:p>
        </p:txBody>
      </p:sp>
      <p:pic>
        <p:nvPicPr>
          <p:cNvPr id="6146" name="Picture 3" descr="I Am a Poor Wayfaring-SFP-pp">
            <a:extLst>
              <a:ext uri="{FF2B5EF4-FFF2-40B4-BE49-F238E27FC236}">
                <a16:creationId xmlns:a16="http://schemas.microsoft.com/office/drawing/2014/main" id="{870DC8CE-6CFD-44F9-A557-E4E96AE5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CD2F45A1-565D-41FC-B6E9-C83B2BB9BC4C}"/>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E2A5588A-0837-482D-9E4D-3C5CEC9BB5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6C84ECE7-6D71-40FA-960A-F3572C6CE85C}"/>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2-2 I Am A Poor Wayfaring Stranger</a:t>
            </a:r>
            <a:endParaRPr lang="en-US">
              <a:ea typeface="+mj-ea"/>
            </a:endParaRPr>
          </a:p>
        </p:txBody>
      </p:sp>
      <p:pic>
        <p:nvPicPr>
          <p:cNvPr id="7170" name="Picture 3" descr="I Am a Poor Wayfaring-SFP-pp">
            <a:extLst>
              <a:ext uri="{FF2B5EF4-FFF2-40B4-BE49-F238E27FC236}">
                <a16:creationId xmlns:a16="http://schemas.microsoft.com/office/drawing/2014/main" id="{49C5E7C0-8210-4DEA-BFA3-83657F162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9B32A4CA-44BE-461B-A3ED-44A696DD105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404CD189-C2C8-45F4-80BE-8F25963F5A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9ED1CB7-C3F5-4ED4-B7E8-56118B7947C0}"/>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2-3 I Am A Poor Wayfaring Stranger</a:t>
            </a:r>
            <a:endParaRPr lang="en-US">
              <a:ea typeface="+mj-ea"/>
            </a:endParaRPr>
          </a:p>
        </p:txBody>
      </p:sp>
      <p:pic>
        <p:nvPicPr>
          <p:cNvPr id="8194" name="Picture 3" descr="I Am a Poor Wayfaring-SFP-pp">
            <a:extLst>
              <a:ext uri="{FF2B5EF4-FFF2-40B4-BE49-F238E27FC236}">
                <a16:creationId xmlns:a16="http://schemas.microsoft.com/office/drawing/2014/main" id="{E3FB5A5A-4412-4522-8B5A-272638F4C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E8763F9B-6F1B-4113-9C94-05992237DE09}"/>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0AB5E069-5CC6-4441-908A-A77DB97B88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a:extLst>
              <a:ext uri="{FF2B5EF4-FFF2-40B4-BE49-F238E27FC236}">
                <a16:creationId xmlns:a16="http://schemas.microsoft.com/office/drawing/2014/main" id="{BC4EEA26-5531-4FBF-95B3-B535C4FB485C}"/>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c I Am A Poor Wayfaring Stranger</a:t>
            </a:r>
            <a:endParaRPr lang="en-US">
              <a:ea typeface="+mj-ea"/>
            </a:endParaRPr>
          </a:p>
        </p:txBody>
      </p:sp>
      <p:pic>
        <p:nvPicPr>
          <p:cNvPr id="9218" name="Picture 1027" descr="I Am a Poor Wayfaring-SFP-pp">
            <a:extLst>
              <a:ext uri="{FF2B5EF4-FFF2-40B4-BE49-F238E27FC236}">
                <a16:creationId xmlns:a16="http://schemas.microsoft.com/office/drawing/2014/main" id="{C546B407-60A0-4906-9930-8AE1CFB7D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1028">
            <a:extLst>
              <a:ext uri="{FF2B5EF4-FFF2-40B4-BE49-F238E27FC236}">
                <a16:creationId xmlns:a16="http://schemas.microsoft.com/office/drawing/2014/main" id="{A5C5A996-21D2-4795-93DD-094CBC240E3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9573" name="Text Box 1029">
            <a:extLst>
              <a:ext uri="{FF2B5EF4-FFF2-40B4-BE49-F238E27FC236}">
                <a16:creationId xmlns:a16="http://schemas.microsoft.com/office/drawing/2014/main" id="{37496CDA-520B-4606-8B2D-3485F3A013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A67BFAB-FCE4-464F-BA02-5A95FE2E7764}"/>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3-1 I Am A Poor Wayfaring Stranger</a:t>
            </a:r>
            <a:endParaRPr lang="en-US">
              <a:ea typeface="+mj-ea"/>
            </a:endParaRPr>
          </a:p>
        </p:txBody>
      </p:sp>
      <p:pic>
        <p:nvPicPr>
          <p:cNvPr id="10242" name="Picture 3" descr="I Am a Poor Wayfaring-SFP-pp">
            <a:extLst>
              <a:ext uri="{FF2B5EF4-FFF2-40B4-BE49-F238E27FC236}">
                <a16:creationId xmlns:a16="http://schemas.microsoft.com/office/drawing/2014/main" id="{4AC4EA0E-AA19-4918-9213-98E6FCB75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7129BA0F-FE0D-4D99-9B34-E84F410F5757}"/>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692C6163-0517-415E-A033-828FDAB28E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FC6E65F-DF99-4F85-9C19-1EB5A8C11668}"/>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3-2 I Am A Poor Wayfaring Stranger</a:t>
            </a:r>
            <a:endParaRPr lang="en-US">
              <a:ea typeface="+mj-ea"/>
            </a:endParaRPr>
          </a:p>
        </p:txBody>
      </p:sp>
      <p:pic>
        <p:nvPicPr>
          <p:cNvPr id="11266" name="Picture 3" descr="I Am a Poor Wayfaring-SFP-pp">
            <a:extLst>
              <a:ext uri="{FF2B5EF4-FFF2-40B4-BE49-F238E27FC236}">
                <a16:creationId xmlns:a16="http://schemas.microsoft.com/office/drawing/2014/main" id="{608BE4E6-B1BB-4C10-882A-4D1510F5F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BF283E0A-024E-43C2-9DA6-0FDBE5DE600B}"/>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79E16F17-0F21-4D8D-8C1F-D355E9E0DF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AF22578-85B1-4369-A3F4-D0FA8388F1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There is a Habitation</a:t>
            </a:r>
            <a:endParaRPr lang="en-US">
              <a:ea typeface="+mj-ea"/>
            </a:endParaRPr>
          </a:p>
        </p:txBody>
      </p:sp>
      <p:pic>
        <p:nvPicPr>
          <p:cNvPr id="2" name="Picture 57" descr="There is a Habitation-pp">
            <a:extLst>
              <a:ext uri="{FF2B5EF4-FFF2-40B4-BE49-F238E27FC236}">
                <a16:creationId xmlns:a16="http://schemas.microsoft.com/office/drawing/2014/main" id="{D6C7253C-A632-4A7D-8B6C-1624EE54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 name="Text Box 59">
            <a:extLst>
              <a:ext uri="{FF2B5EF4-FFF2-40B4-BE49-F238E27FC236}">
                <a16:creationId xmlns:a16="http://schemas.microsoft.com/office/drawing/2014/main" id="{1C76A0FF-112D-4E97-B1D9-FFF250E147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108" name="Text Box 60">
            <a:extLst>
              <a:ext uri="{FF2B5EF4-FFF2-40B4-BE49-F238E27FC236}">
                <a16:creationId xmlns:a16="http://schemas.microsoft.com/office/drawing/2014/main" id="{30677CB9-7B76-45AB-88E3-3FEA1E9BDE8D}"/>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A4F0EB5-9158-47BE-A0C6-4965DBCC27C7}"/>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3-3 I Am A Poor Wayfaring Stranger</a:t>
            </a:r>
            <a:endParaRPr lang="en-US">
              <a:ea typeface="+mj-ea"/>
            </a:endParaRPr>
          </a:p>
        </p:txBody>
      </p:sp>
      <p:pic>
        <p:nvPicPr>
          <p:cNvPr id="12290" name="Picture 3" descr="I Am a Poor Wayfaring-SFP-pp">
            <a:extLst>
              <a:ext uri="{FF2B5EF4-FFF2-40B4-BE49-F238E27FC236}">
                <a16:creationId xmlns:a16="http://schemas.microsoft.com/office/drawing/2014/main" id="{B73137B1-152B-4702-941E-D79BF7D9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3A4285B0-F7A2-49E4-93A0-62B8E5BE02F2}"/>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CA248CA9-F81E-4F8A-BD43-06DF8D3B70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BD05EEB-5C35-416A-BF30-42122B7ACA13}"/>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rPr>
              <a:t>c I Am A Poor Wayfaring Stranger</a:t>
            </a:r>
            <a:endParaRPr lang="en-US">
              <a:ea typeface="+mj-ea"/>
            </a:endParaRPr>
          </a:p>
        </p:txBody>
      </p:sp>
      <p:pic>
        <p:nvPicPr>
          <p:cNvPr id="13314" name="Picture 3" descr="I Am a Poor Wayfaring-SFP-pp">
            <a:extLst>
              <a:ext uri="{FF2B5EF4-FFF2-40B4-BE49-F238E27FC236}">
                <a16:creationId xmlns:a16="http://schemas.microsoft.com/office/drawing/2014/main" id="{5EC2404A-53A3-4714-AECD-3C71FB724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2E8F064F-951D-4C46-A89E-5273EAFC687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8E25F668-79DE-4CAF-8BA0-DC9BE2EC11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964994"/>
            <a:ext cx="11312317" cy="4854802"/>
          </a:xfrm>
        </p:spPr>
        <p:txBody>
          <a:bodyPr>
            <a:normAutofit/>
          </a:bodyPr>
          <a:lstStyle/>
          <a:p>
            <a:pPr>
              <a:lnSpc>
                <a:spcPct val="150000"/>
              </a:lnSpc>
            </a:pPr>
            <a:r>
              <a:rPr lang="en-US" sz="4800" dirty="0">
                <a:solidFill>
                  <a:srgbClr val="2B262A"/>
                </a:solidFill>
                <a:latin typeface="Gobold" panose="02000500000000000000" pitchFamily="2" charset="0"/>
              </a:rPr>
              <a:t>Luke 12:15</a:t>
            </a:r>
          </a:p>
          <a:p>
            <a:pPr>
              <a:lnSpc>
                <a:spcPct val="150000"/>
              </a:lnSpc>
            </a:pPr>
            <a:r>
              <a:rPr lang="en-US" dirty="0">
                <a:solidFill>
                  <a:srgbClr val="314172"/>
                </a:solidFill>
                <a:latin typeface="Gobold" panose="02000500000000000000" pitchFamily="2" charset="0"/>
              </a:rPr>
              <a:t>“And He said to them, ‘Take heed and beware of covetousness, for one’s life does not consist in the abundance of the things he possesses.’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97312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Offering:</a:t>
            </a:r>
          </a:p>
        </p:txBody>
      </p:sp>
    </p:spTree>
    <p:extLst>
      <p:ext uri="{BB962C8B-B14F-4D97-AF65-F5344CB8AC3E}">
        <p14:creationId xmlns:p14="http://schemas.microsoft.com/office/powerpoint/2010/main" val="17824694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Highly Exalted</a:t>
            </a:r>
          </a:p>
          <a:p>
            <a:pPr>
              <a:lnSpc>
                <a:spcPct val="150000"/>
              </a:lnSpc>
            </a:pPr>
            <a:r>
              <a:rPr lang="en-US" sz="54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7750330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A48FA5-4ECB-4E95-BF67-7FDA5E3E8C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99697D5D-45B0-46A7-9AEC-61C83AF5C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099015A2-CD84-49EE-B008-E15D711789D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05BBE146-CEDD-42A3-886F-77584874CE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3D79B56-E658-4F3E-9864-B2668331B0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A559120B-C3DA-4C4D-9B49-724E9AAED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76045090-0534-4A26-B6BD-A43BCDA8754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53804F86-F6A1-40C8-9919-0E9144E121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26F1B94-0E78-4E6C-9871-F6E35E3543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5E553386-E01D-477C-B707-5A9C2CDFD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AF2F8EEA-D357-4D62-A559-9157E927954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15DCBE2C-ABDD-471F-A6C5-3AE3E4D806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B5DB7C8E-1B4B-4B37-92EA-49A28FB558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7F803058-FA30-43AF-A97B-940B3F487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1E6E70A7-795E-4830-B7F7-5B86A795CDAB}"/>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D8539B69-FC27-4F63-9E1E-9FA2BC4448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80F55C4F-A667-44B7-AC11-E1438C8AA37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FFD1C47D-BB02-439E-B367-54CF720F3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90FB80D4-8B78-4505-9948-23040A287F3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5C0F55C3-B1C7-426E-9B02-530B25A9E7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C1C5029-3195-4B50-AD88-0966A1C985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8816F672-A699-4093-81E8-A87C7F641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66E802A4-4C7A-4657-AAF9-7D7C2A601024}"/>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F81C1627-1624-465F-9ABB-B78416CB03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1659</Words>
  <Application>Microsoft Office PowerPoint</Application>
  <PresentationFormat>Widescreen</PresentationFormat>
  <Paragraphs>416</Paragraphs>
  <Slides>125</Slides>
  <Notes>15</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125</vt:i4>
      </vt:variant>
    </vt:vector>
  </HeadingPairs>
  <TitlesOfParts>
    <vt:vector size="133" baseType="lpstr">
      <vt:lpstr>Gobold</vt:lpstr>
      <vt:lpstr>Times</vt:lpstr>
      <vt:lpstr>Trebuchet MS</vt:lpstr>
      <vt:lpstr>Arial</vt:lpstr>
      <vt:lpstr>Calibri</vt:lpstr>
      <vt:lpstr>Blank</vt:lpstr>
      <vt:lpstr>Default</vt:lpstr>
      <vt:lpstr>1_Blank</vt:lpstr>
      <vt:lpstr>1 Hosanna</vt:lpstr>
      <vt:lpstr>C-1 Hosanna</vt:lpstr>
      <vt:lpstr>C-2 Hosanna</vt:lpstr>
      <vt:lpstr>2 Hosanna</vt:lpstr>
      <vt:lpstr>C-1 Hosanna</vt:lpstr>
      <vt:lpstr>C-2 Hosanna</vt:lpstr>
      <vt:lpstr>PowerPoint Presentation</vt:lpstr>
      <vt:lpstr>PowerPoint Presentation</vt:lpstr>
      <vt:lpstr>1 There is a Habitation</vt:lpstr>
      <vt:lpstr>c There is a Habitation</vt:lpstr>
      <vt:lpstr>2 There is a Habitation</vt:lpstr>
      <vt:lpstr>c There is a Habitation</vt:lpstr>
      <vt:lpstr>3 There is a Habitation</vt:lpstr>
      <vt:lpstr>c There is a Habitation</vt:lpstr>
      <vt:lpstr>4 There is a Habitation</vt:lpstr>
      <vt:lpstr>c There is a Habitation</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PowerPoint Presentation</vt:lpstr>
      <vt:lpstr>1 Create in Me</vt:lpstr>
      <vt:lpstr>2 Create in Me</vt:lpstr>
      <vt:lpstr>3 Create in Me</vt:lpstr>
      <vt:lpstr>4 Create in Me</vt:lpstr>
      <vt:lpstr>1 Create in Me</vt:lpstr>
      <vt:lpstr>2 Create in Me</vt:lpstr>
      <vt:lpstr>3 Create in Me</vt:lpstr>
      <vt:lpstr>4 Create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I Am A Poor Wayfaring Stranger</vt:lpstr>
      <vt:lpstr>1-2 I Am A Poor Wayfaring Stranger</vt:lpstr>
      <vt:lpstr>1-3 I Am A Poor Wayfaring Stranger</vt:lpstr>
      <vt:lpstr>c I Am A Poor Wayfaring Stranger</vt:lpstr>
      <vt:lpstr>2-1 I Am A Poor Wayfaring Stranger</vt:lpstr>
      <vt:lpstr>2-2 I Am A Poor Wayfaring Stranger</vt:lpstr>
      <vt:lpstr>2-3 I Am A Poor Wayfaring Stranger</vt:lpstr>
      <vt:lpstr>c I Am A Poor Wayfaring Stranger</vt:lpstr>
      <vt:lpstr>3-1 I Am A Poor Wayfaring Stranger</vt:lpstr>
      <vt:lpstr>3-2 I Am A Poor Wayfaring Stranger</vt:lpstr>
      <vt:lpstr>3-3 I Am A Poor Wayfaring Stranger</vt:lpstr>
      <vt:lpstr>c I Am A Poor Wayfaring Stranger</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29</cp:revision>
  <dcterms:created xsi:type="dcterms:W3CDTF">2022-01-08T17:23:05Z</dcterms:created>
  <dcterms:modified xsi:type="dcterms:W3CDTF">2022-01-09T05:35:57Z</dcterms:modified>
</cp:coreProperties>
</file>