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9"/>
  </p:notesMasterIdLst>
  <p:sldIdLst>
    <p:sldId id="270" r:id="rId3"/>
    <p:sldId id="486" r:id="rId4"/>
    <p:sldId id="263" r:id="rId5"/>
    <p:sldId id="276" r:id="rId6"/>
    <p:sldId id="267" r:id="rId7"/>
    <p:sldId id="395" r:id="rId8"/>
    <p:sldId id="480" r:id="rId9"/>
    <p:sldId id="489" r:id="rId10"/>
    <p:sldId id="490" r:id="rId11"/>
    <p:sldId id="492" r:id="rId12"/>
    <p:sldId id="500" r:id="rId13"/>
    <p:sldId id="493" r:id="rId14"/>
    <p:sldId id="494" r:id="rId15"/>
    <p:sldId id="501" r:id="rId16"/>
    <p:sldId id="496" r:id="rId17"/>
    <p:sldId id="495" r:id="rId18"/>
    <p:sldId id="497" r:id="rId19"/>
    <p:sldId id="498" r:id="rId20"/>
    <p:sldId id="499" r:id="rId21"/>
    <p:sldId id="485" r:id="rId22"/>
    <p:sldId id="487" r:id="rId23"/>
    <p:sldId id="278" r:id="rId24"/>
    <p:sldId id="281" r:id="rId25"/>
    <p:sldId id="488" r:id="rId26"/>
    <p:sldId id="282" r:id="rId27"/>
    <p:sldId id="39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obold" panose="02000500000000000000" pitchFamily="2" charset="0"/>
      <p:regular r:id="rId34"/>
      <p:italic r:id="rId35"/>
    </p:embeddedFont>
    <p:embeddedFont>
      <p:font typeface="Times" panose="02020603050405020304" pitchFamily="18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57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29EBC-F3F7-426A-9025-A004E2C323A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AAE42-946A-47AA-84B6-E9AAB250C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4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E0ED21-2592-43F7-A2EA-0437E1A3A0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8C32AE-B1B8-4981-9C1E-75CA7ECF5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9CC76A-2C55-4BD2-BD85-67EDDC0ED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9419B-D8C1-408F-BA66-57FDBAFCB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37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A3EAE-7875-49A1-8445-77CFE0B23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94176-3E83-4C68-A551-48594294AB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B8C88-6670-4788-9126-E1340A413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8035-A2DD-42FC-852F-EFDC12954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20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770B0-A399-43CC-B1A9-40CDE38F48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AD46F5-EA3A-4DF9-A303-56FF46D83B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FEDC9A-72DA-4F2B-A100-4F6C4C9362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BCC02-F5E1-430B-95FF-86A768336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55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667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140033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82972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5130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00159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777005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60352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75279-4E8A-49AB-816C-AAB843D70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99733-83A9-41C5-97D5-F64D2979E1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C175CD-6049-4012-A6B3-2C1871BF03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8C1E0-EBC2-49CB-ADA6-5CF9DDE4C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66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0FEBD-A9A7-44A4-A877-FCE1B46C27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7B0FE-5B5F-4B8A-B7A2-06E5B2473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FA73BE-6866-4B6B-A777-294CC5E8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D11DB-20ED-4C18-9AF5-52002CB4A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DE7F5-6EF5-48A0-B670-E0227B3DE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9AC2C-C5B3-4958-A20C-B3C3E536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B8719-1462-40F6-B003-0A39C25C0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A11D2-E625-4A14-8EBB-F9818079A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3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1F4F2FD-4021-4DC3-94EC-6CB6AC7E3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9BC612-18EC-4A97-84E6-C60960B937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8546C-14BD-4A01-9073-F5C5B3C8E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FBAC-626E-49E3-93D3-D8ACAE91D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9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E3B9BE-D1BC-4525-AF35-CEAA91B9C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B0F74A-C29B-441D-903A-59F1D4FA1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A8A532-6E82-4452-B3E3-DB196EC6C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B788-C2F8-4BD3-BC44-E6D54C9BC5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63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86C5AC-8B82-495F-A205-174103528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0501A8-F6CF-4756-BCEA-FFE4EE440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13156D-F3CE-4A5E-813E-419C68213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A5815-DC5D-4848-A80D-DD8EE86E2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46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7CDF1-3FFB-4505-92EA-15FDAE5EE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B80AB-58CD-480F-9098-3FF8E3CE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D643E1-2674-4207-8AD4-A84AB2F08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86637-540F-4C45-8CDB-828B48B11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53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CFF7-EC8B-481D-9C48-9806633C9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DA951-0998-4ECE-8C95-FC34CD1508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03A6F-A1A0-4927-8BDC-36FE44814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8EE94-FE47-47DC-A6A7-3B4E1C721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12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2DD40EA-7947-4F56-8D95-E0B3985EB5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C0F782-46DE-432F-ADEF-B68B6242CF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E282C2-1CC6-4962-B68F-0F4FC7E08A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98053E4-325E-4019-80CF-313B735811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E3ECA1D-D0B3-472F-BD21-99D81E9680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04CAA20B-56CE-4721-9189-E4A78BB7A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55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95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Beginning Of The Mystery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4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Beginning Of The Mystery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Before The Foundations Of The Earth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Eph. 1:3-5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037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Beginning Of The Mystery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The Seed Of Woman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Gen. 3:14-15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Matt. 1:</a:t>
            </a:r>
          </a:p>
        </p:txBody>
      </p:sp>
    </p:spTree>
    <p:extLst>
      <p:ext uri="{BB962C8B-B14F-4D97-AF65-F5344CB8AC3E}">
        <p14:creationId xmlns:p14="http://schemas.microsoft.com/office/powerpoint/2010/main" val="616855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Beginning Of The Mystery</a:t>
            </a: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The Seed Of Abraham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Gen. 12:1-3</a:t>
            </a:r>
          </a:p>
        </p:txBody>
      </p:sp>
    </p:spTree>
    <p:extLst>
      <p:ext uri="{BB962C8B-B14F-4D97-AF65-F5344CB8AC3E}">
        <p14:creationId xmlns:p14="http://schemas.microsoft.com/office/powerpoint/2010/main" val="33317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 Beginning Of The Mystery</a:t>
            </a: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3 Parts to the Promise: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Many Descendants (Physical)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A Nation (Physical)</a:t>
            </a:r>
          </a:p>
          <a:p>
            <a:pPr marL="914400" marR="0" lvl="0" indent="-9144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A Blessing to All Families (Spiritual)</a:t>
            </a:r>
          </a:p>
        </p:txBody>
      </p:sp>
    </p:spTree>
    <p:extLst>
      <p:ext uri="{BB962C8B-B14F-4D97-AF65-F5344CB8AC3E}">
        <p14:creationId xmlns:p14="http://schemas.microsoft.com/office/powerpoint/2010/main" val="201288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Shadows Of The Mystery: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Heb. 8:4-5, 10:1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81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Shadows Of The Mystery: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The Ark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6:13-18, 7:13-16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1 Pet. 3:18-21</a:t>
            </a:r>
          </a:p>
        </p:txBody>
      </p:sp>
    </p:spTree>
    <p:extLst>
      <p:ext uri="{BB962C8B-B14F-4D97-AF65-F5344CB8AC3E}">
        <p14:creationId xmlns:p14="http://schemas.microsoft.com/office/powerpoint/2010/main" val="760760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Shadows Of The Mystery:</a:t>
            </a: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Marriage / A Wife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Gen. </a:t>
            </a: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2:21-25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Eph 2:22-32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Rev. 21:2, 9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9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0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To Do With The Mystery:</a:t>
            </a: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5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0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To Do With The Mystery:</a:t>
            </a: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Make It Known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1 Pet. 2:9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Eph. 6:18-20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1 Cor. 4:1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3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55909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Our Mission: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To Know Jesus &amp; Make Him Known</a:t>
            </a:r>
          </a:p>
        </p:txBody>
      </p:sp>
    </p:spTree>
    <p:extLst>
      <p:ext uri="{BB962C8B-B14F-4D97-AF65-F5344CB8AC3E}">
        <p14:creationId xmlns:p14="http://schemas.microsoft.com/office/powerpoint/2010/main" val="2260008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02595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22763"/>
            <a:ext cx="11312317" cy="5984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Acts 20:7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2503799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1793296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10956" y="0"/>
            <a:ext cx="7968792" cy="677108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JOIN US</a:t>
            </a:r>
            <a:endParaRPr kumimoji="0" lang="en-US" sz="96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THE MPB FOR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A FELLOWSHIP MEAL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@ NOON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&amp;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HOLIDAY PARTY @ 6PM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(MCCASLAND HOME)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8265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4054946" y="0"/>
            <a:ext cx="7968792" cy="659193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@ 6:30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Bible classes @ 7:00 pm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Saturday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Hibler </a:t>
            </a:r>
            <a:r>
              <a:rPr lang="en-US" sz="4800" kern="1500" dirty="0">
                <a:ln w="0"/>
                <a:solidFill>
                  <a:srgbClr val="314172"/>
                </a:solidFill>
                <a:latin typeface="Gobold" panose="02000500000000000000" pitchFamily="2" charset="0"/>
              </a:rPr>
              <a:t>B</a:t>
            </a:r>
            <a:r>
              <a:rPr kumimoji="0" lang="en-US" sz="48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aby Shower @ 2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1568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76136" y="5938500"/>
            <a:ext cx="3839727" cy="283927"/>
          </a:xfrm>
        </p:spPr>
        <p:txBody>
          <a:bodyPr/>
          <a:lstStyle/>
          <a:p>
            <a:r>
              <a:rPr lang="en-US" sz="3200" dirty="0">
                <a:solidFill>
                  <a:srgbClr val="F9FDDF"/>
                </a:solidFill>
                <a:latin typeface="Gobold" panose="02000500000000000000" pitchFamily="2" charset="0"/>
              </a:rPr>
              <a:t>JANUARY - APRIL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07BEA9-B7AA-4CBF-A62B-0B7437B6C00F}"/>
              </a:ext>
            </a:extLst>
          </p:cNvPr>
          <p:cNvSpPr/>
          <p:nvPr/>
        </p:nvSpPr>
        <p:spPr>
          <a:xfrm>
            <a:off x="0" y="1336119"/>
            <a:ext cx="12192000" cy="418576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endParaRPr kumimoji="0" lang="en-US" sz="8800" b="0" i="0" u="none" strike="noStrike" kern="1500" cap="none" spc="0" normalizeH="0" baseline="0" noProof="0" dirty="0">
              <a:ln w="3175">
                <a:noFill/>
              </a:ln>
              <a:solidFill>
                <a:srgbClr val="53575C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</a:t>
            </a:r>
            <a:endParaRPr kumimoji="0" lang="en-US" sz="8800" b="0" i="0" u="none" strike="noStrike" kern="15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FOUNDATIONS</a:t>
            </a:r>
            <a:endParaRPr kumimoji="0" lang="en-US" sz="88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314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226243"/>
            <a:ext cx="11312317" cy="4911365"/>
          </a:xfrm>
        </p:spPr>
        <p:txBody>
          <a:bodyPr>
            <a:normAutofit/>
          </a:bodyPr>
          <a:lstStyle/>
          <a:p>
            <a:r>
              <a:rPr lang="en-US" sz="11500" dirty="0">
                <a:solidFill>
                  <a:schemeClr val="tx1"/>
                </a:solidFill>
                <a:latin typeface="Gobold" panose="02000500000000000000" pitchFamily="2" charset="0"/>
              </a:rPr>
              <a:t>The Beginning</a:t>
            </a:r>
          </a:p>
          <a:p>
            <a:r>
              <a:rPr lang="en-US" sz="6000" dirty="0">
                <a:solidFill>
                  <a:schemeClr val="tx1"/>
                </a:solidFill>
                <a:latin typeface="Gobold" panose="02000500000000000000" pitchFamily="2" charset="0"/>
              </a:rPr>
              <a:t>Of The Mystery of God:</a:t>
            </a:r>
            <a:endParaRPr lang="en-US" sz="60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r>
              <a:rPr lang="en-US" sz="6000" dirty="0">
                <a:solidFill>
                  <a:srgbClr val="314172"/>
                </a:solidFill>
                <a:latin typeface="Gobold" panose="02000500000000000000" pitchFamily="2" charset="0"/>
              </a:rPr>
              <a:t>The Gospel In Genesis</a:t>
            </a:r>
          </a:p>
        </p:txBody>
      </p:sp>
    </p:spTree>
    <p:extLst>
      <p:ext uri="{BB962C8B-B14F-4D97-AF65-F5344CB8AC3E}">
        <p14:creationId xmlns:p14="http://schemas.microsoft.com/office/powerpoint/2010/main" val="339720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1"/>
            <a:ext cx="11312317" cy="250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There Is A Mystery Of God:</a:t>
            </a:r>
          </a:p>
          <a:p>
            <a:pPr>
              <a:lnSpc>
                <a:spcPct val="220000"/>
              </a:lnSpc>
              <a:defRPr/>
            </a:pPr>
            <a:r>
              <a:rPr lang="el-GR" sz="5600" b="1" dirty="0">
                <a:solidFill>
                  <a:srgbClr val="314172"/>
                </a:solidFill>
                <a:latin typeface="Gobold" panose="02000500000000000000" pitchFamily="2" charset="0"/>
              </a:rPr>
              <a:t>Μυστήριον</a:t>
            </a:r>
            <a:r>
              <a:rPr lang="en-US" sz="5600" b="1" dirty="0">
                <a:solidFill>
                  <a:srgbClr val="314172"/>
                </a:solidFill>
                <a:latin typeface="Gobold" panose="02000500000000000000" pitchFamily="2" charset="0"/>
              </a:rPr>
              <a:t> (</a:t>
            </a:r>
            <a:r>
              <a:rPr lang="en-US" sz="5600" dirty="0" err="1">
                <a:solidFill>
                  <a:srgbClr val="314172"/>
                </a:solidFill>
                <a:latin typeface="Gobold" panose="02000500000000000000" pitchFamily="2" charset="0"/>
              </a:rPr>
              <a:t>Musterion</a:t>
            </a:r>
            <a:r>
              <a:rPr lang="en-US" sz="5600" dirty="0">
                <a:solidFill>
                  <a:srgbClr val="314172"/>
                </a:solidFill>
                <a:latin typeface="Gobold" panose="02000500000000000000" pitchFamily="2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CCBC8-109C-4477-A3B8-D5068EC04B68}"/>
              </a:ext>
            </a:extLst>
          </p:cNvPr>
          <p:cNvSpPr txBox="1"/>
          <p:nvPr/>
        </p:nvSpPr>
        <p:spPr>
          <a:xfrm>
            <a:off x="499581" y="2939863"/>
            <a:ext cx="11192835" cy="415498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Matt. 13:11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1 Cor. 2:7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Rom. 16:25-27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Col. 1:24-27, 2:1-2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314172"/>
                </a:solidFill>
                <a:latin typeface="Gobold" panose="02000500000000000000" pitchFamily="2" charset="0"/>
              </a:rPr>
              <a:t>Eph. 1:7-10, 3:3-4, 9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06786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Is The Mystery?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4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2649D-A317-48D5-9658-92365BCF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4624" y="0"/>
            <a:ext cx="14521247" cy="816820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1465EBA-2271-45F6-ABD3-F900550172A5}"/>
              </a:ext>
            </a:extLst>
          </p:cNvPr>
          <p:cNvSpPr txBox="1">
            <a:spLocks/>
          </p:cNvSpPr>
          <p:nvPr/>
        </p:nvSpPr>
        <p:spPr bwMode="auto">
          <a:xfrm>
            <a:off x="439841" y="0"/>
            <a:ext cx="11312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867" kern="1200" smtClean="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bold" panose="02000500000000000000" pitchFamily="2" charset="0"/>
                <a:ea typeface="ＭＳ Ｐゴシック" charset="0"/>
                <a:cs typeface="+mn-cs"/>
              </a:rPr>
              <a:t>What Is The Mystery?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u="sng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u="sng" dirty="0">
                <a:solidFill>
                  <a:srgbClr val="314172"/>
                </a:solidFill>
                <a:latin typeface="Gobold" panose="02000500000000000000" pitchFamily="2" charset="0"/>
              </a:rPr>
              <a:t>The Church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314172"/>
                </a:solidFill>
                <a:latin typeface="Gobold" panose="02000500000000000000" pitchFamily="2" charset="0"/>
              </a:rPr>
              <a:t>Eph. 5:22-32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78610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333</Words>
  <Application>Microsoft Office PowerPoint</Application>
  <PresentationFormat>Widescreen</PresentationFormat>
  <Paragraphs>99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Gobold</vt:lpstr>
      <vt:lpstr>Times</vt:lpstr>
      <vt:lpstr>Trebuchet MS</vt:lpstr>
      <vt:lpstr>Arial</vt:lpstr>
      <vt:lpstr>Calibri</vt:lpstr>
      <vt:lpstr>1_Blank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18</cp:revision>
  <dcterms:created xsi:type="dcterms:W3CDTF">2022-01-09T20:16:02Z</dcterms:created>
  <dcterms:modified xsi:type="dcterms:W3CDTF">2022-01-09T21:44:54Z</dcterms:modified>
</cp:coreProperties>
</file>