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 id="2147483684" r:id="rId2"/>
    <p:sldMasterId id="2147483696" r:id="rId3"/>
  </p:sldMasterIdLst>
  <p:sldIdLst>
    <p:sldId id="256" r:id="rId4"/>
    <p:sldId id="257" r:id="rId5"/>
    <p:sldId id="258" r:id="rId6"/>
    <p:sldId id="3681" r:id="rId7"/>
    <p:sldId id="3682" r:id="rId8"/>
    <p:sldId id="3683" r:id="rId9"/>
    <p:sldId id="277" r:id="rId10"/>
    <p:sldId id="280" r:id="rId11"/>
    <p:sldId id="3684" r:id="rId12"/>
    <p:sldId id="3685" r:id="rId13"/>
    <p:sldId id="264" r:id="rId14"/>
    <p:sldId id="265" r:id="rId15"/>
    <p:sldId id="260" r:id="rId16"/>
    <p:sldId id="261" r:id="rId17"/>
    <p:sldId id="262" r:id="rId18"/>
    <p:sldId id="263" r:id="rId19"/>
    <p:sldId id="3686" r:id="rId20"/>
    <p:sldId id="3687" r:id="rId21"/>
    <p:sldId id="3688" r:id="rId22"/>
    <p:sldId id="269" r:id="rId23"/>
    <p:sldId id="270" r:id="rId24"/>
    <p:sldId id="271" r:id="rId25"/>
    <p:sldId id="272" r:id="rId26"/>
    <p:sldId id="3694" r:id="rId27"/>
    <p:sldId id="3695" r:id="rId28"/>
    <p:sldId id="3696" r:id="rId29"/>
    <p:sldId id="3697" r:id="rId30"/>
    <p:sldId id="266" r:id="rId31"/>
    <p:sldId id="267" r:id="rId32"/>
    <p:sldId id="268" r:id="rId33"/>
    <p:sldId id="3601" r:id="rId34"/>
    <p:sldId id="3698" r:id="rId35"/>
    <p:sldId id="3699" r:id="rId36"/>
    <p:sldId id="3700" r:id="rId37"/>
    <p:sldId id="3701" r:id="rId38"/>
    <p:sldId id="259" r:id="rId39"/>
    <p:sldId id="3702" r:id="rId40"/>
    <p:sldId id="3703" r:id="rId41"/>
    <p:sldId id="3704" r:id="rId42"/>
    <p:sldId id="3705" r:id="rId43"/>
    <p:sldId id="3347" r:id="rId44"/>
    <p:sldId id="3342" r:id="rId45"/>
    <p:sldId id="3706" r:id="rId46"/>
    <p:sldId id="3707" r:id="rId47"/>
    <p:sldId id="3708" r:id="rId48"/>
    <p:sldId id="3709" r:id="rId49"/>
    <p:sldId id="3710" r:id="rId50"/>
    <p:sldId id="3711" r:id="rId51"/>
    <p:sldId id="3712" r:id="rId52"/>
    <p:sldId id="3713" r:id="rId53"/>
    <p:sldId id="3714" r:id="rId54"/>
    <p:sldId id="3715" r:id="rId55"/>
    <p:sldId id="3716" r:id="rId56"/>
    <p:sldId id="3717" r:id="rId57"/>
    <p:sldId id="3718" r:id="rId58"/>
    <p:sldId id="3719" r:id="rId59"/>
    <p:sldId id="3720" r:id="rId60"/>
    <p:sldId id="3721" r:id="rId61"/>
    <p:sldId id="3343" r:id="rId62"/>
    <p:sldId id="3677" r:id="rId63"/>
    <p:sldId id="3753" r:id="rId64"/>
    <p:sldId id="3754" r:id="rId65"/>
    <p:sldId id="3678" r:id="rId66"/>
    <p:sldId id="287" r:id="rId67"/>
    <p:sldId id="3183" r:id="rId68"/>
    <p:sldId id="3722" r:id="rId69"/>
    <p:sldId id="3755" r:id="rId70"/>
    <p:sldId id="3600" r:id="rId71"/>
    <p:sldId id="3769" r:id="rId72"/>
    <p:sldId id="3443" r:id="rId73"/>
    <p:sldId id="3760" r:id="rId74"/>
    <p:sldId id="3762" r:id="rId75"/>
    <p:sldId id="3763" r:id="rId76"/>
    <p:sldId id="3764" r:id="rId77"/>
    <p:sldId id="3765" r:id="rId78"/>
    <p:sldId id="3766" r:id="rId79"/>
    <p:sldId id="3756" r:id="rId80"/>
    <p:sldId id="3768" r:id="rId81"/>
    <p:sldId id="3759" r:id="rId82"/>
    <p:sldId id="3757" r:id="rId83"/>
    <p:sldId id="3761" r:id="rId84"/>
    <p:sldId id="3767" r:id="rId85"/>
    <p:sldId id="3758" r:id="rId86"/>
    <p:sldId id="352" r:id="rId87"/>
    <p:sldId id="3439" r:id="rId88"/>
    <p:sldId id="3723" r:id="rId89"/>
    <p:sldId id="3724" r:id="rId90"/>
    <p:sldId id="3725" r:id="rId91"/>
    <p:sldId id="3726" r:id="rId92"/>
    <p:sldId id="3727" r:id="rId93"/>
    <p:sldId id="3728" r:id="rId94"/>
    <p:sldId id="3729" r:id="rId95"/>
    <p:sldId id="3730" r:id="rId96"/>
    <p:sldId id="3731" r:id="rId97"/>
    <p:sldId id="3732" r:id="rId98"/>
    <p:sldId id="3733" r:id="rId99"/>
    <p:sldId id="3734" r:id="rId100"/>
    <p:sldId id="3602" r:id="rId101"/>
    <p:sldId id="3735" r:id="rId102"/>
    <p:sldId id="3736" r:id="rId103"/>
    <p:sldId id="3737" r:id="rId104"/>
    <p:sldId id="3738" r:id="rId105"/>
    <p:sldId id="3739" r:id="rId106"/>
    <p:sldId id="3740" r:id="rId107"/>
    <p:sldId id="3741" r:id="rId108"/>
    <p:sldId id="3742" r:id="rId109"/>
    <p:sldId id="3743" r:id="rId110"/>
    <p:sldId id="3744" r:id="rId111"/>
    <p:sldId id="275" r:id="rId112"/>
    <p:sldId id="3348" r:id="rId113"/>
    <p:sldId id="3349" r:id="rId114"/>
    <p:sldId id="3350" r:id="rId115"/>
    <p:sldId id="273" r:id="rId116"/>
    <p:sldId id="3346" r:id="rId117"/>
    <p:sldId id="3745" r:id="rId118"/>
    <p:sldId id="3746" r:id="rId119"/>
    <p:sldId id="3747" r:id="rId120"/>
    <p:sldId id="3748" r:id="rId121"/>
    <p:sldId id="3749" r:id="rId122"/>
    <p:sldId id="3750" r:id="rId123"/>
    <p:sldId id="3751" r:id="rId124"/>
    <p:sldId id="3752" r:id="rId125"/>
  </p:sldIdLst>
  <p:sldSz cx="12192000" cy="6858000"/>
  <p:notesSz cx="6858000" cy="9144000"/>
  <p:embeddedFontLst>
    <p:embeddedFont>
      <p:font typeface="MS PGothic" panose="020B0600070205080204" pitchFamily="34" charset="-128"/>
      <p:regular r:id="rId126"/>
    </p:embeddedFont>
    <p:embeddedFont>
      <p:font typeface="Aspire" panose="00000600000000000000" pitchFamily="2" charset="0"/>
      <p:bold r:id="rId127"/>
    </p:embeddedFont>
    <p:embeddedFont>
      <p:font typeface="Calibri" panose="020F0502020204030204" pitchFamily="34" charset="0"/>
      <p:regular r:id="rId128"/>
      <p:bold r:id="rId129"/>
      <p:italic r:id="rId130"/>
      <p:boldItalic r:id="rId131"/>
    </p:embeddedFont>
    <p:embeddedFont>
      <p:font typeface="Calibri Light" panose="020F0302020204030204" pitchFamily="34" charset="0"/>
      <p:regular r:id="rId132"/>
      <p:italic r:id="rId133"/>
    </p:embeddedFont>
    <p:embeddedFont>
      <p:font typeface="Times" panose="02020603050405020304" pitchFamily="18" charset="0"/>
      <p:regular r:id="rId134"/>
      <p:bold r:id="rId135"/>
      <p:italic r:id="rId136"/>
      <p:boldItalic r:id="rId1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51" d="100"/>
          <a:sy n="51" d="100"/>
        </p:scale>
        <p:origin x="39" y="9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font" Target="fonts/font8.fntdata"/><Relationship Id="rId138" Type="http://schemas.openxmlformats.org/officeDocument/2006/relationships/presProps" Target="presProps.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font" Target="fonts/font3.fntdata"/><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font" Target="fonts/font9.fntdata"/><Relationship Id="rId139"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slide" Target="slides/slide113.xml"/><Relationship Id="rId124" Type="http://schemas.openxmlformats.org/officeDocument/2006/relationships/slide" Target="slides/slide121.xml"/><Relationship Id="rId129" Type="http://schemas.openxmlformats.org/officeDocument/2006/relationships/font" Target="fonts/font4.fntdata"/><Relationship Id="rId137" Type="http://schemas.openxmlformats.org/officeDocument/2006/relationships/font" Target="fonts/font12.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32" Type="http://schemas.openxmlformats.org/officeDocument/2006/relationships/font" Target="fonts/font7.fntdata"/><Relationship Id="rId14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font" Target="fonts/font2.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30" Type="http://schemas.openxmlformats.org/officeDocument/2006/relationships/font" Target="fonts/font5.fntdata"/><Relationship Id="rId135" Type="http://schemas.openxmlformats.org/officeDocument/2006/relationships/font" Target="fonts/font10.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font" Target="fonts/font6.fntdata"/><Relationship Id="rId136" Type="http://schemas.openxmlformats.org/officeDocument/2006/relationships/font" Target="fonts/font11.fntdata"/><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font" Target="fonts/font1.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19AD623-ADBD-455F-A2BC-1666B74836ED}" type="datetimeFigureOut">
              <a:rPr lang="en-US" smtClean="0"/>
              <a:t>10/9/2021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3907086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9AD623-ADBD-455F-A2BC-1666B74836ED}" type="datetimeFigureOut">
              <a:rPr lang="en-US" smtClean="0"/>
              <a:t>10/9/2021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14478921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9AD623-ADBD-455F-A2BC-1666B74836ED}" type="datetimeFigureOut">
              <a:rPr lang="en-US" smtClean="0"/>
              <a:t>10/9/2021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19793474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65F042F-6B47-44A3-9CC4-14AA2F5C5D1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147986D-52F1-4FE1-9401-F0D3EC4DD44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0333B69-4503-4BF8-B9A3-CB6FDBE310CB}"/>
              </a:ext>
            </a:extLst>
          </p:cNvPr>
          <p:cNvSpPr>
            <a:spLocks noGrp="1" noChangeArrowheads="1"/>
          </p:cNvSpPr>
          <p:nvPr>
            <p:ph type="sldNum" sz="quarter" idx="12"/>
          </p:nvPr>
        </p:nvSpPr>
        <p:spPr>
          <a:ln/>
        </p:spPr>
        <p:txBody>
          <a:bodyPr/>
          <a:lstStyle>
            <a:lvl1pPr>
              <a:defRPr/>
            </a:lvl1pPr>
          </a:lstStyle>
          <a:p>
            <a:fld id="{80896DED-BEC0-40A3-A283-173EFBAF84B2}" type="slidenum">
              <a:rPr lang="en-US" altLang="en-US"/>
              <a:pPr/>
              <a:t>‹#›</a:t>
            </a:fld>
            <a:endParaRPr lang="en-US" altLang="en-US"/>
          </a:p>
        </p:txBody>
      </p:sp>
    </p:spTree>
    <p:extLst>
      <p:ext uri="{BB962C8B-B14F-4D97-AF65-F5344CB8AC3E}">
        <p14:creationId xmlns:p14="http://schemas.microsoft.com/office/powerpoint/2010/main" val="752688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8E84D19-6D1B-453F-9FDB-FE8B6CF986D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5B8C5A4-CB29-4E7D-9B8E-5CB789CD407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7A38D7C-2D98-458A-B94E-4527EA416159}"/>
              </a:ext>
            </a:extLst>
          </p:cNvPr>
          <p:cNvSpPr>
            <a:spLocks noGrp="1" noChangeArrowheads="1"/>
          </p:cNvSpPr>
          <p:nvPr>
            <p:ph type="sldNum" sz="quarter" idx="12"/>
          </p:nvPr>
        </p:nvSpPr>
        <p:spPr>
          <a:ln/>
        </p:spPr>
        <p:txBody>
          <a:bodyPr/>
          <a:lstStyle>
            <a:lvl1pPr>
              <a:defRPr/>
            </a:lvl1pPr>
          </a:lstStyle>
          <a:p>
            <a:fld id="{FFE26AB2-19D6-4E15-8423-7F9843B7C588}" type="slidenum">
              <a:rPr lang="en-US" altLang="en-US"/>
              <a:pPr/>
              <a:t>‹#›</a:t>
            </a:fld>
            <a:endParaRPr lang="en-US" altLang="en-US"/>
          </a:p>
        </p:txBody>
      </p:sp>
    </p:spTree>
    <p:extLst>
      <p:ext uri="{BB962C8B-B14F-4D97-AF65-F5344CB8AC3E}">
        <p14:creationId xmlns:p14="http://schemas.microsoft.com/office/powerpoint/2010/main" val="41543731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4">
            <a:extLst>
              <a:ext uri="{FF2B5EF4-FFF2-40B4-BE49-F238E27FC236}">
                <a16:creationId xmlns:a16="http://schemas.microsoft.com/office/drawing/2014/main" id="{F1A50D0A-DA1F-4851-A7B6-A67F8A86A7A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C22B264-B954-438C-AEE3-1C68EE174C2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083DDF8-BAEC-45DB-B261-942A3C84385D}"/>
              </a:ext>
            </a:extLst>
          </p:cNvPr>
          <p:cNvSpPr>
            <a:spLocks noGrp="1" noChangeArrowheads="1"/>
          </p:cNvSpPr>
          <p:nvPr>
            <p:ph type="sldNum" sz="quarter" idx="12"/>
          </p:nvPr>
        </p:nvSpPr>
        <p:spPr>
          <a:ln/>
        </p:spPr>
        <p:txBody>
          <a:bodyPr/>
          <a:lstStyle>
            <a:lvl1pPr>
              <a:defRPr/>
            </a:lvl1pPr>
          </a:lstStyle>
          <a:p>
            <a:fld id="{1B9ECC88-5E04-4ED1-AEBC-0935E9A5966D}" type="slidenum">
              <a:rPr lang="en-US" altLang="en-US"/>
              <a:pPr/>
              <a:t>‹#›</a:t>
            </a:fld>
            <a:endParaRPr lang="en-US" altLang="en-US"/>
          </a:p>
        </p:txBody>
      </p:sp>
    </p:spTree>
    <p:extLst>
      <p:ext uri="{BB962C8B-B14F-4D97-AF65-F5344CB8AC3E}">
        <p14:creationId xmlns:p14="http://schemas.microsoft.com/office/powerpoint/2010/main" val="7103394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92098D7-9596-4A54-B63D-02BD6AD7AD0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931FEB6-04EF-4465-9BE5-03F940A58C9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7ABD87B-9143-4862-99AF-A0822FAE61C1}"/>
              </a:ext>
            </a:extLst>
          </p:cNvPr>
          <p:cNvSpPr>
            <a:spLocks noGrp="1" noChangeArrowheads="1"/>
          </p:cNvSpPr>
          <p:nvPr>
            <p:ph type="sldNum" sz="quarter" idx="12"/>
          </p:nvPr>
        </p:nvSpPr>
        <p:spPr>
          <a:ln/>
        </p:spPr>
        <p:txBody>
          <a:bodyPr/>
          <a:lstStyle>
            <a:lvl1pPr>
              <a:defRPr/>
            </a:lvl1pPr>
          </a:lstStyle>
          <a:p>
            <a:fld id="{2CC87D77-A3B1-48F3-9253-061BD9F98E8D}" type="slidenum">
              <a:rPr lang="en-US" altLang="en-US"/>
              <a:pPr/>
              <a:t>‹#›</a:t>
            </a:fld>
            <a:endParaRPr lang="en-US" altLang="en-US"/>
          </a:p>
        </p:txBody>
      </p:sp>
    </p:spTree>
    <p:extLst>
      <p:ext uri="{BB962C8B-B14F-4D97-AF65-F5344CB8AC3E}">
        <p14:creationId xmlns:p14="http://schemas.microsoft.com/office/powerpoint/2010/main" val="1160857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64266AE-2E50-49E1-91AE-417A5ABCC7E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3156F082-E130-4AC0-A2FA-14728BBE578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B8FFA853-4005-416F-9756-9FB5049940A3}"/>
              </a:ext>
            </a:extLst>
          </p:cNvPr>
          <p:cNvSpPr>
            <a:spLocks noGrp="1" noChangeArrowheads="1"/>
          </p:cNvSpPr>
          <p:nvPr>
            <p:ph type="sldNum" sz="quarter" idx="12"/>
          </p:nvPr>
        </p:nvSpPr>
        <p:spPr>
          <a:ln/>
        </p:spPr>
        <p:txBody>
          <a:bodyPr/>
          <a:lstStyle>
            <a:lvl1pPr>
              <a:defRPr/>
            </a:lvl1pPr>
          </a:lstStyle>
          <a:p>
            <a:fld id="{68AEC1FB-5115-4B7F-A5A3-DB4B86AD3AD6}" type="slidenum">
              <a:rPr lang="en-US" altLang="en-US"/>
              <a:pPr/>
              <a:t>‹#›</a:t>
            </a:fld>
            <a:endParaRPr lang="en-US" altLang="en-US"/>
          </a:p>
        </p:txBody>
      </p:sp>
    </p:spTree>
    <p:extLst>
      <p:ext uri="{BB962C8B-B14F-4D97-AF65-F5344CB8AC3E}">
        <p14:creationId xmlns:p14="http://schemas.microsoft.com/office/powerpoint/2010/main" val="3178040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C722FF7-4E96-4E6F-8A86-EF53C165855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9A1CDC6-F4DE-4D02-99C0-ABD7EE1CEC6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07D5EF5-B4CB-4CD1-B093-C77DF3620856}"/>
              </a:ext>
            </a:extLst>
          </p:cNvPr>
          <p:cNvSpPr>
            <a:spLocks noGrp="1" noChangeArrowheads="1"/>
          </p:cNvSpPr>
          <p:nvPr>
            <p:ph type="sldNum" sz="quarter" idx="12"/>
          </p:nvPr>
        </p:nvSpPr>
        <p:spPr>
          <a:ln/>
        </p:spPr>
        <p:txBody>
          <a:bodyPr/>
          <a:lstStyle>
            <a:lvl1pPr>
              <a:defRPr/>
            </a:lvl1pPr>
          </a:lstStyle>
          <a:p>
            <a:fld id="{FACAF11D-B811-429C-829D-D27A5DEDCA12}" type="slidenum">
              <a:rPr lang="en-US" altLang="en-US"/>
              <a:pPr/>
              <a:t>‹#›</a:t>
            </a:fld>
            <a:endParaRPr lang="en-US" altLang="en-US"/>
          </a:p>
        </p:txBody>
      </p:sp>
    </p:spTree>
    <p:extLst>
      <p:ext uri="{BB962C8B-B14F-4D97-AF65-F5344CB8AC3E}">
        <p14:creationId xmlns:p14="http://schemas.microsoft.com/office/powerpoint/2010/main" val="3227037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0B556AC-5FF6-42E6-A94B-1B7EFDF0986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46863192-3185-4C01-8F47-175BD521331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05A05238-D7D7-4B0B-9ECB-BBD4CB3B5684}"/>
              </a:ext>
            </a:extLst>
          </p:cNvPr>
          <p:cNvSpPr>
            <a:spLocks noGrp="1" noChangeArrowheads="1"/>
          </p:cNvSpPr>
          <p:nvPr>
            <p:ph type="sldNum" sz="quarter" idx="12"/>
          </p:nvPr>
        </p:nvSpPr>
        <p:spPr>
          <a:ln/>
        </p:spPr>
        <p:txBody>
          <a:bodyPr/>
          <a:lstStyle>
            <a:lvl1pPr>
              <a:defRPr/>
            </a:lvl1pPr>
          </a:lstStyle>
          <a:p>
            <a:fld id="{F38BB0EF-EE72-4F13-AA1B-039877D5554C}" type="slidenum">
              <a:rPr lang="en-US" altLang="en-US"/>
              <a:pPr/>
              <a:t>‹#›</a:t>
            </a:fld>
            <a:endParaRPr lang="en-US" altLang="en-US"/>
          </a:p>
        </p:txBody>
      </p:sp>
    </p:spTree>
    <p:extLst>
      <p:ext uri="{BB962C8B-B14F-4D97-AF65-F5344CB8AC3E}">
        <p14:creationId xmlns:p14="http://schemas.microsoft.com/office/powerpoint/2010/main" val="7964685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C6C72D08-46B0-4D14-90D6-0DCC942B187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4620B43-BB0E-45A4-957A-5D22D17F040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3870732-903D-491F-B6E1-C0098499C823}"/>
              </a:ext>
            </a:extLst>
          </p:cNvPr>
          <p:cNvSpPr>
            <a:spLocks noGrp="1" noChangeArrowheads="1"/>
          </p:cNvSpPr>
          <p:nvPr>
            <p:ph type="sldNum" sz="quarter" idx="12"/>
          </p:nvPr>
        </p:nvSpPr>
        <p:spPr>
          <a:ln/>
        </p:spPr>
        <p:txBody>
          <a:bodyPr/>
          <a:lstStyle>
            <a:lvl1pPr>
              <a:defRPr/>
            </a:lvl1pPr>
          </a:lstStyle>
          <a:p>
            <a:fld id="{B3FF3D12-8B87-4F24-A5BC-B8B145ED24C6}" type="slidenum">
              <a:rPr lang="en-US" altLang="en-US"/>
              <a:pPr/>
              <a:t>‹#›</a:t>
            </a:fld>
            <a:endParaRPr lang="en-US" altLang="en-US"/>
          </a:p>
        </p:txBody>
      </p:sp>
    </p:spTree>
    <p:extLst>
      <p:ext uri="{BB962C8B-B14F-4D97-AF65-F5344CB8AC3E}">
        <p14:creationId xmlns:p14="http://schemas.microsoft.com/office/powerpoint/2010/main" val="4244552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9AD623-ADBD-455F-A2BC-1666B74836ED}" type="datetimeFigureOut">
              <a:rPr lang="en-US" smtClean="0"/>
              <a:t>10/9/2021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41757794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423FD5E9-0DE4-4C28-B177-67BB5514081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89440BD-1E2F-473D-A52D-DA264FBEB70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DA13125-D1EC-4318-B9F8-6485888EC3A7}"/>
              </a:ext>
            </a:extLst>
          </p:cNvPr>
          <p:cNvSpPr>
            <a:spLocks noGrp="1" noChangeArrowheads="1"/>
          </p:cNvSpPr>
          <p:nvPr>
            <p:ph type="sldNum" sz="quarter" idx="12"/>
          </p:nvPr>
        </p:nvSpPr>
        <p:spPr>
          <a:ln/>
        </p:spPr>
        <p:txBody>
          <a:bodyPr/>
          <a:lstStyle>
            <a:lvl1pPr>
              <a:defRPr/>
            </a:lvl1pPr>
          </a:lstStyle>
          <a:p>
            <a:fld id="{29E14BA3-460A-4433-9846-5E9BB78F601A}" type="slidenum">
              <a:rPr lang="en-US" altLang="en-US"/>
              <a:pPr/>
              <a:t>‹#›</a:t>
            </a:fld>
            <a:endParaRPr lang="en-US" altLang="en-US"/>
          </a:p>
        </p:txBody>
      </p:sp>
    </p:spTree>
    <p:extLst>
      <p:ext uri="{BB962C8B-B14F-4D97-AF65-F5344CB8AC3E}">
        <p14:creationId xmlns:p14="http://schemas.microsoft.com/office/powerpoint/2010/main" val="41109557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62B47DD-AB18-4ED5-AA1C-F5998C87518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2AC1F01-C215-4111-A365-4D959657EF3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ECEC34E-EDD5-40F8-8700-1DF5AFAA5575}"/>
              </a:ext>
            </a:extLst>
          </p:cNvPr>
          <p:cNvSpPr>
            <a:spLocks noGrp="1" noChangeArrowheads="1"/>
          </p:cNvSpPr>
          <p:nvPr>
            <p:ph type="sldNum" sz="quarter" idx="12"/>
          </p:nvPr>
        </p:nvSpPr>
        <p:spPr>
          <a:ln/>
        </p:spPr>
        <p:txBody>
          <a:bodyPr/>
          <a:lstStyle>
            <a:lvl1pPr>
              <a:defRPr/>
            </a:lvl1pPr>
          </a:lstStyle>
          <a:p>
            <a:fld id="{2F4689A5-8D97-4670-994B-739973BA43D1}" type="slidenum">
              <a:rPr lang="en-US" altLang="en-US"/>
              <a:pPr/>
              <a:t>‹#›</a:t>
            </a:fld>
            <a:endParaRPr lang="en-US" altLang="en-US"/>
          </a:p>
        </p:txBody>
      </p:sp>
    </p:spTree>
    <p:extLst>
      <p:ext uri="{BB962C8B-B14F-4D97-AF65-F5344CB8AC3E}">
        <p14:creationId xmlns:p14="http://schemas.microsoft.com/office/powerpoint/2010/main" val="35064608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3F4BFBF-F8F5-4E72-877C-5D0DA435829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EAD2220-487A-4EDE-8442-4A3861650A6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8E9D9AB-37EE-4D13-9D18-6B33934A24D1}"/>
              </a:ext>
            </a:extLst>
          </p:cNvPr>
          <p:cNvSpPr>
            <a:spLocks noGrp="1" noChangeArrowheads="1"/>
          </p:cNvSpPr>
          <p:nvPr>
            <p:ph type="sldNum" sz="quarter" idx="12"/>
          </p:nvPr>
        </p:nvSpPr>
        <p:spPr>
          <a:ln/>
        </p:spPr>
        <p:txBody>
          <a:bodyPr/>
          <a:lstStyle>
            <a:lvl1pPr>
              <a:defRPr/>
            </a:lvl1pPr>
          </a:lstStyle>
          <a:p>
            <a:fld id="{1B8F5D73-D367-4D5F-9ED3-16EBB90EF21E}" type="slidenum">
              <a:rPr lang="en-US" altLang="en-US"/>
              <a:pPr/>
              <a:t>‹#›</a:t>
            </a:fld>
            <a:endParaRPr lang="en-US" altLang="en-US"/>
          </a:p>
        </p:txBody>
      </p:sp>
    </p:spTree>
    <p:extLst>
      <p:ext uri="{BB962C8B-B14F-4D97-AF65-F5344CB8AC3E}">
        <p14:creationId xmlns:p14="http://schemas.microsoft.com/office/powerpoint/2010/main" val="3753845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33D661D-A873-4818-91F6-A7940163EEF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F1D74F8-6440-4AD9-A0A6-7FF93A309A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C1CD148-121D-469F-8395-3238C010C690}"/>
              </a:ext>
            </a:extLst>
          </p:cNvPr>
          <p:cNvSpPr>
            <a:spLocks noGrp="1" noChangeArrowheads="1"/>
          </p:cNvSpPr>
          <p:nvPr>
            <p:ph type="sldNum" sz="quarter" idx="12"/>
          </p:nvPr>
        </p:nvSpPr>
        <p:spPr>
          <a:ln/>
        </p:spPr>
        <p:txBody>
          <a:bodyPr/>
          <a:lstStyle>
            <a:lvl1pPr>
              <a:defRPr/>
            </a:lvl1pPr>
          </a:lstStyle>
          <a:p>
            <a:fld id="{70FCD9B5-F946-485F-9475-617D9BC94F40}" type="slidenum">
              <a:rPr lang="en-US" altLang="en-US"/>
              <a:pPr/>
              <a:t>‹#›</a:t>
            </a:fld>
            <a:endParaRPr lang="en-US" altLang="en-US"/>
          </a:p>
        </p:txBody>
      </p:sp>
    </p:spTree>
    <p:extLst>
      <p:ext uri="{BB962C8B-B14F-4D97-AF65-F5344CB8AC3E}">
        <p14:creationId xmlns:p14="http://schemas.microsoft.com/office/powerpoint/2010/main" val="3644978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3C08EBB-C4C4-4141-8A1E-8767466B2FF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75274F9-D8F3-458F-BF79-E2F3FEBAE54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028E39E-EF2C-4FBA-B7C0-0B27ABD734FC}"/>
              </a:ext>
            </a:extLst>
          </p:cNvPr>
          <p:cNvSpPr>
            <a:spLocks noGrp="1" noChangeArrowheads="1"/>
          </p:cNvSpPr>
          <p:nvPr>
            <p:ph type="sldNum" sz="quarter" idx="12"/>
          </p:nvPr>
        </p:nvSpPr>
        <p:spPr>
          <a:ln/>
        </p:spPr>
        <p:txBody>
          <a:bodyPr/>
          <a:lstStyle>
            <a:lvl1pPr>
              <a:defRPr/>
            </a:lvl1pPr>
          </a:lstStyle>
          <a:p>
            <a:fld id="{AF921FBE-532D-40B3-A38F-B9A6CA813DE0}" type="slidenum">
              <a:rPr lang="en-US" altLang="en-US"/>
              <a:pPr/>
              <a:t>‹#›</a:t>
            </a:fld>
            <a:endParaRPr lang="en-US" altLang="en-US"/>
          </a:p>
        </p:txBody>
      </p:sp>
    </p:spTree>
    <p:extLst>
      <p:ext uri="{BB962C8B-B14F-4D97-AF65-F5344CB8AC3E}">
        <p14:creationId xmlns:p14="http://schemas.microsoft.com/office/powerpoint/2010/main" val="30817532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4">
            <a:extLst>
              <a:ext uri="{FF2B5EF4-FFF2-40B4-BE49-F238E27FC236}">
                <a16:creationId xmlns:a16="http://schemas.microsoft.com/office/drawing/2014/main" id="{3DE143B8-1358-4B4D-9CA8-C318EB254AF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A896BCA-91DB-4C4F-BECA-ED2A0030D22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008C040-7773-49C4-96F8-4104159A06D4}"/>
              </a:ext>
            </a:extLst>
          </p:cNvPr>
          <p:cNvSpPr>
            <a:spLocks noGrp="1" noChangeArrowheads="1"/>
          </p:cNvSpPr>
          <p:nvPr>
            <p:ph type="sldNum" sz="quarter" idx="12"/>
          </p:nvPr>
        </p:nvSpPr>
        <p:spPr>
          <a:ln/>
        </p:spPr>
        <p:txBody>
          <a:bodyPr/>
          <a:lstStyle>
            <a:lvl1pPr>
              <a:defRPr/>
            </a:lvl1pPr>
          </a:lstStyle>
          <a:p>
            <a:fld id="{B24005A2-DF8F-4DAB-BA87-2A016A314428}" type="slidenum">
              <a:rPr lang="en-US" altLang="en-US"/>
              <a:pPr/>
              <a:t>‹#›</a:t>
            </a:fld>
            <a:endParaRPr lang="en-US" altLang="en-US"/>
          </a:p>
        </p:txBody>
      </p:sp>
    </p:spTree>
    <p:extLst>
      <p:ext uri="{BB962C8B-B14F-4D97-AF65-F5344CB8AC3E}">
        <p14:creationId xmlns:p14="http://schemas.microsoft.com/office/powerpoint/2010/main" val="19651208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7C84B87-8637-4F80-97EA-529BB1A77C5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69D1393-8374-43BE-9C7D-73EC73CF255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F47C785-4EF8-45FD-BE5A-FB6E58F148AE}"/>
              </a:ext>
            </a:extLst>
          </p:cNvPr>
          <p:cNvSpPr>
            <a:spLocks noGrp="1" noChangeArrowheads="1"/>
          </p:cNvSpPr>
          <p:nvPr>
            <p:ph type="sldNum" sz="quarter" idx="12"/>
          </p:nvPr>
        </p:nvSpPr>
        <p:spPr>
          <a:ln/>
        </p:spPr>
        <p:txBody>
          <a:bodyPr/>
          <a:lstStyle>
            <a:lvl1pPr>
              <a:defRPr/>
            </a:lvl1pPr>
          </a:lstStyle>
          <a:p>
            <a:fld id="{8E7F8966-F2CA-4BD4-A4D0-972A6F94D852}" type="slidenum">
              <a:rPr lang="en-US" altLang="en-US"/>
              <a:pPr/>
              <a:t>‹#›</a:t>
            </a:fld>
            <a:endParaRPr lang="en-US" altLang="en-US"/>
          </a:p>
        </p:txBody>
      </p:sp>
    </p:spTree>
    <p:extLst>
      <p:ext uri="{BB962C8B-B14F-4D97-AF65-F5344CB8AC3E}">
        <p14:creationId xmlns:p14="http://schemas.microsoft.com/office/powerpoint/2010/main" val="6051360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2785035-D82C-4D1E-8096-0CCC532F8CA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4F7D68A4-E7CB-456D-83AC-3133C29F05A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B37EE7BE-B9B4-4B7C-9904-D2CC0DD02C38}"/>
              </a:ext>
            </a:extLst>
          </p:cNvPr>
          <p:cNvSpPr>
            <a:spLocks noGrp="1" noChangeArrowheads="1"/>
          </p:cNvSpPr>
          <p:nvPr>
            <p:ph type="sldNum" sz="quarter" idx="12"/>
          </p:nvPr>
        </p:nvSpPr>
        <p:spPr>
          <a:ln/>
        </p:spPr>
        <p:txBody>
          <a:bodyPr/>
          <a:lstStyle>
            <a:lvl1pPr>
              <a:defRPr/>
            </a:lvl1pPr>
          </a:lstStyle>
          <a:p>
            <a:fld id="{38233891-07C7-4472-BD07-5A0ACA8478FA}" type="slidenum">
              <a:rPr lang="en-US" altLang="en-US"/>
              <a:pPr/>
              <a:t>‹#›</a:t>
            </a:fld>
            <a:endParaRPr lang="en-US" altLang="en-US"/>
          </a:p>
        </p:txBody>
      </p:sp>
    </p:spTree>
    <p:extLst>
      <p:ext uri="{BB962C8B-B14F-4D97-AF65-F5344CB8AC3E}">
        <p14:creationId xmlns:p14="http://schemas.microsoft.com/office/powerpoint/2010/main" val="2013642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11B2C49-A537-45AE-BE85-45742FB258E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DD137C8-F0B6-437E-94C0-ABDB50B9B55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3D94C3F-7D2F-4706-B506-180DFF70300C}"/>
              </a:ext>
            </a:extLst>
          </p:cNvPr>
          <p:cNvSpPr>
            <a:spLocks noGrp="1" noChangeArrowheads="1"/>
          </p:cNvSpPr>
          <p:nvPr>
            <p:ph type="sldNum" sz="quarter" idx="12"/>
          </p:nvPr>
        </p:nvSpPr>
        <p:spPr>
          <a:ln/>
        </p:spPr>
        <p:txBody>
          <a:bodyPr/>
          <a:lstStyle>
            <a:lvl1pPr>
              <a:defRPr/>
            </a:lvl1pPr>
          </a:lstStyle>
          <a:p>
            <a:fld id="{2DAE8B89-7EC6-4AC0-8109-49B75545CFFA}" type="slidenum">
              <a:rPr lang="en-US" altLang="en-US"/>
              <a:pPr/>
              <a:t>‹#›</a:t>
            </a:fld>
            <a:endParaRPr lang="en-US" altLang="en-US"/>
          </a:p>
        </p:txBody>
      </p:sp>
    </p:spTree>
    <p:extLst>
      <p:ext uri="{BB962C8B-B14F-4D97-AF65-F5344CB8AC3E}">
        <p14:creationId xmlns:p14="http://schemas.microsoft.com/office/powerpoint/2010/main" val="15359932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A5A33D5-C028-4F91-9EF9-536E26B6E5D8}"/>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AC55061-FB01-4886-96CB-7BB4B5793E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280A1D7C-4F08-4C5A-9A78-2A71074BD2FF}"/>
              </a:ext>
            </a:extLst>
          </p:cNvPr>
          <p:cNvSpPr>
            <a:spLocks noGrp="1" noChangeArrowheads="1"/>
          </p:cNvSpPr>
          <p:nvPr>
            <p:ph type="sldNum" sz="quarter" idx="12"/>
          </p:nvPr>
        </p:nvSpPr>
        <p:spPr>
          <a:ln/>
        </p:spPr>
        <p:txBody>
          <a:bodyPr/>
          <a:lstStyle>
            <a:lvl1pPr>
              <a:defRPr/>
            </a:lvl1pPr>
          </a:lstStyle>
          <a:p>
            <a:fld id="{56304D76-B29F-44D8-99B3-88685153534E}" type="slidenum">
              <a:rPr lang="en-US" altLang="en-US"/>
              <a:pPr/>
              <a:t>‹#›</a:t>
            </a:fld>
            <a:endParaRPr lang="en-US" altLang="en-US"/>
          </a:p>
        </p:txBody>
      </p:sp>
    </p:spTree>
    <p:extLst>
      <p:ext uri="{BB962C8B-B14F-4D97-AF65-F5344CB8AC3E}">
        <p14:creationId xmlns:p14="http://schemas.microsoft.com/office/powerpoint/2010/main" val="38838187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9AD623-ADBD-455F-A2BC-1666B74836ED}" type="datetimeFigureOut">
              <a:rPr lang="en-US" smtClean="0"/>
              <a:t>10/9/2021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36282190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D427E0D6-D751-4DC2-8C13-BF6763499A4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6EC7B07-F188-472B-9CED-2F9ED369E35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1A4C641-DEE9-4D99-B22B-99B8F3B011B1}"/>
              </a:ext>
            </a:extLst>
          </p:cNvPr>
          <p:cNvSpPr>
            <a:spLocks noGrp="1" noChangeArrowheads="1"/>
          </p:cNvSpPr>
          <p:nvPr>
            <p:ph type="sldNum" sz="quarter" idx="12"/>
          </p:nvPr>
        </p:nvSpPr>
        <p:spPr>
          <a:ln/>
        </p:spPr>
        <p:txBody>
          <a:bodyPr/>
          <a:lstStyle>
            <a:lvl1pPr>
              <a:defRPr/>
            </a:lvl1pPr>
          </a:lstStyle>
          <a:p>
            <a:fld id="{9EAADA05-F8DE-4B69-A9C8-E8374DBFB98D}" type="slidenum">
              <a:rPr lang="en-US" altLang="en-US"/>
              <a:pPr/>
              <a:t>‹#›</a:t>
            </a:fld>
            <a:endParaRPr lang="en-US" altLang="en-US"/>
          </a:p>
        </p:txBody>
      </p:sp>
    </p:spTree>
    <p:extLst>
      <p:ext uri="{BB962C8B-B14F-4D97-AF65-F5344CB8AC3E}">
        <p14:creationId xmlns:p14="http://schemas.microsoft.com/office/powerpoint/2010/main" val="34938752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7B3B999F-3E53-4365-951D-89140281503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D3BF521-CED5-4138-8027-C5772C4F5A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B16EA8B-2740-4D65-ABEC-F4DE1090004E}"/>
              </a:ext>
            </a:extLst>
          </p:cNvPr>
          <p:cNvSpPr>
            <a:spLocks noGrp="1" noChangeArrowheads="1"/>
          </p:cNvSpPr>
          <p:nvPr>
            <p:ph type="sldNum" sz="quarter" idx="12"/>
          </p:nvPr>
        </p:nvSpPr>
        <p:spPr>
          <a:ln/>
        </p:spPr>
        <p:txBody>
          <a:bodyPr/>
          <a:lstStyle>
            <a:lvl1pPr>
              <a:defRPr/>
            </a:lvl1pPr>
          </a:lstStyle>
          <a:p>
            <a:fld id="{312D6605-5BDA-46F3-8E3F-5C72AF2C6CA1}" type="slidenum">
              <a:rPr lang="en-US" altLang="en-US"/>
              <a:pPr/>
              <a:t>‹#›</a:t>
            </a:fld>
            <a:endParaRPr lang="en-US" altLang="en-US"/>
          </a:p>
        </p:txBody>
      </p:sp>
    </p:spTree>
    <p:extLst>
      <p:ext uri="{BB962C8B-B14F-4D97-AF65-F5344CB8AC3E}">
        <p14:creationId xmlns:p14="http://schemas.microsoft.com/office/powerpoint/2010/main" val="17070916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636B0C7-9CA0-4F63-A870-7A686CC6330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92B34F3-3ED7-4390-A6CD-8D348707396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729DB5E-A07D-4170-B8A2-15D21A49831D}"/>
              </a:ext>
            </a:extLst>
          </p:cNvPr>
          <p:cNvSpPr>
            <a:spLocks noGrp="1" noChangeArrowheads="1"/>
          </p:cNvSpPr>
          <p:nvPr>
            <p:ph type="sldNum" sz="quarter" idx="12"/>
          </p:nvPr>
        </p:nvSpPr>
        <p:spPr>
          <a:ln/>
        </p:spPr>
        <p:txBody>
          <a:bodyPr/>
          <a:lstStyle>
            <a:lvl1pPr>
              <a:defRPr/>
            </a:lvl1pPr>
          </a:lstStyle>
          <a:p>
            <a:fld id="{89950406-D58E-4FA9-A1DA-F4DA011BA51F}" type="slidenum">
              <a:rPr lang="en-US" altLang="en-US"/>
              <a:pPr/>
              <a:t>‹#›</a:t>
            </a:fld>
            <a:endParaRPr lang="en-US" altLang="en-US"/>
          </a:p>
        </p:txBody>
      </p:sp>
    </p:spTree>
    <p:extLst>
      <p:ext uri="{BB962C8B-B14F-4D97-AF65-F5344CB8AC3E}">
        <p14:creationId xmlns:p14="http://schemas.microsoft.com/office/powerpoint/2010/main" val="26332891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64202C5-6D19-4050-AC8B-6F293E3D4AA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12CE267-A1A3-4CDB-BB9F-31922407049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64E319F-A39B-4808-8CE8-0E28763B65E0}"/>
              </a:ext>
            </a:extLst>
          </p:cNvPr>
          <p:cNvSpPr>
            <a:spLocks noGrp="1" noChangeArrowheads="1"/>
          </p:cNvSpPr>
          <p:nvPr>
            <p:ph type="sldNum" sz="quarter" idx="12"/>
          </p:nvPr>
        </p:nvSpPr>
        <p:spPr>
          <a:ln/>
        </p:spPr>
        <p:txBody>
          <a:bodyPr/>
          <a:lstStyle>
            <a:lvl1pPr>
              <a:defRPr/>
            </a:lvl1pPr>
          </a:lstStyle>
          <a:p>
            <a:fld id="{51309B56-96ED-4184-B9EE-4D6ABEB4BE54}" type="slidenum">
              <a:rPr lang="en-US" altLang="en-US"/>
              <a:pPr/>
              <a:t>‹#›</a:t>
            </a:fld>
            <a:endParaRPr lang="en-US" altLang="en-US"/>
          </a:p>
        </p:txBody>
      </p:sp>
    </p:spTree>
    <p:extLst>
      <p:ext uri="{BB962C8B-B14F-4D97-AF65-F5344CB8AC3E}">
        <p14:creationId xmlns:p14="http://schemas.microsoft.com/office/powerpoint/2010/main" val="25464838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19AD623-ADBD-455F-A2BC-1666B74836ED}" type="datetimeFigureOut">
              <a:rPr lang="en-US" smtClean="0"/>
              <a:t>10/9/2021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15702150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19AD623-ADBD-455F-A2BC-1666B74836ED}" type="datetimeFigureOut">
              <a:rPr lang="en-US" smtClean="0"/>
              <a:t>10/9/2021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1944140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9AD623-ADBD-455F-A2BC-1666B74836ED}" type="datetimeFigureOut">
              <a:rPr lang="en-US" smtClean="0"/>
              <a:t>10/9/2021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4123001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9AD623-ADBD-455F-A2BC-1666B74836ED}" type="datetimeFigureOut">
              <a:rPr lang="en-US" smtClean="0"/>
              <a:t>10/9/2021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15145883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19AD623-ADBD-455F-A2BC-1666B74836ED}" type="datetimeFigureOut">
              <a:rPr lang="en-US" smtClean="0"/>
              <a:t>10/9/2021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4049899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19AD623-ADBD-455F-A2BC-1666B74836ED}" type="datetimeFigureOut">
              <a:rPr lang="en-US" smtClean="0"/>
              <a:t>10/9/2021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42033984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9AD623-ADBD-455F-A2BC-1666B74836ED}" type="datetimeFigureOut">
              <a:rPr lang="en-US" smtClean="0"/>
              <a:t>10/9/2021</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2E478-07CF-4AAB-9E8C-16D9BB6BF7D9}" type="slidenum">
              <a:rPr lang="en-US" smtClean="0"/>
              <a:t>‹#›</a:t>
            </a:fld>
            <a:endParaRPr lang="en-US"/>
          </a:p>
        </p:txBody>
      </p:sp>
    </p:spTree>
    <p:extLst>
      <p:ext uri="{BB962C8B-B14F-4D97-AF65-F5344CB8AC3E}">
        <p14:creationId xmlns:p14="http://schemas.microsoft.com/office/powerpoint/2010/main" val="180360263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6769E5E-DE9A-470F-9FF0-2C1BC4EE3FA0}"/>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B2D94B6C-308D-46DC-90DE-8F3C9E624AD0}"/>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6F02AEDF-9D62-4455-B361-A6DFA0E2DCB2}"/>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67" smtClean="0">
                <a:latin typeface="Times" charset="0"/>
                <a:ea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BEC619C5-4D79-4301-9E8D-BA789024FB69}"/>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867" smtClean="0">
                <a:latin typeface="Times" charset="0"/>
                <a:ea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49339CE2-6EAC-4FF4-90AB-2478C7F65F96}"/>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867"/>
            </a:lvl1pPr>
          </a:lstStyle>
          <a:p>
            <a:fld id="{8400E902-D3BC-434E-8238-FE0371ACEA5D}" type="slidenum">
              <a:rPr lang="en-US" altLang="en-US"/>
              <a:pPr/>
              <a:t>‹#›</a:t>
            </a:fld>
            <a:endParaRPr lang="en-US" altLang="en-US"/>
          </a:p>
        </p:txBody>
      </p:sp>
    </p:spTree>
    <p:extLst>
      <p:ext uri="{BB962C8B-B14F-4D97-AF65-F5344CB8AC3E}">
        <p14:creationId xmlns:p14="http://schemas.microsoft.com/office/powerpoint/2010/main" val="358726651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5867">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2pPr>
      <a:lvl3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3pPr>
      <a:lvl4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4pPr>
      <a:lvl5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5pPr>
      <a:lvl6pPr marL="609585" algn="ctr" rtl="0" fontAlgn="base">
        <a:spcBef>
          <a:spcPct val="0"/>
        </a:spcBef>
        <a:spcAft>
          <a:spcPct val="0"/>
        </a:spcAft>
        <a:defRPr sz="5867">
          <a:solidFill>
            <a:schemeClr val="tx2"/>
          </a:solidFill>
          <a:latin typeface="Times" charset="0"/>
          <a:ea typeface="ＭＳ Ｐゴシック" charset="0"/>
        </a:defRPr>
      </a:lvl6pPr>
      <a:lvl7pPr marL="1219170" algn="ctr" rtl="0" fontAlgn="base">
        <a:spcBef>
          <a:spcPct val="0"/>
        </a:spcBef>
        <a:spcAft>
          <a:spcPct val="0"/>
        </a:spcAft>
        <a:defRPr sz="5867">
          <a:solidFill>
            <a:schemeClr val="tx2"/>
          </a:solidFill>
          <a:latin typeface="Times" charset="0"/>
          <a:ea typeface="ＭＳ Ｐゴシック" charset="0"/>
        </a:defRPr>
      </a:lvl7pPr>
      <a:lvl8pPr marL="1828754" algn="ctr" rtl="0" fontAlgn="base">
        <a:spcBef>
          <a:spcPct val="0"/>
        </a:spcBef>
        <a:spcAft>
          <a:spcPct val="0"/>
        </a:spcAft>
        <a:defRPr sz="5867">
          <a:solidFill>
            <a:schemeClr val="tx2"/>
          </a:solidFill>
          <a:latin typeface="Times" charset="0"/>
          <a:ea typeface="ＭＳ Ｐゴシック" charset="0"/>
        </a:defRPr>
      </a:lvl8pPr>
      <a:lvl9pPr marL="2438339" algn="ctr" rtl="0" fontAlgn="base">
        <a:spcBef>
          <a:spcPct val="0"/>
        </a:spcBef>
        <a:spcAft>
          <a:spcPct val="0"/>
        </a:spcAft>
        <a:defRPr sz="5867">
          <a:solidFill>
            <a:schemeClr val="tx2"/>
          </a:solidFill>
          <a:latin typeface="Times" charset="0"/>
          <a:ea typeface="ＭＳ Ｐゴシック"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S PGothic" panose="020B0600070205080204" pitchFamily="34" charset="-128"/>
          <a:cs typeface="+mn-cs"/>
        </a:defRPr>
      </a:lvl1pPr>
      <a:lvl2pPr marL="990575" indent="-380990" algn="l" rtl="0" eaLnBrk="0" fontAlgn="base" hangingPunct="0">
        <a:spcBef>
          <a:spcPct val="20000"/>
        </a:spcBef>
        <a:spcAft>
          <a:spcPct val="0"/>
        </a:spcAft>
        <a:buChar char="–"/>
        <a:defRPr sz="3733">
          <a:solidFill>
            <a:schemeClr val="tx1"/>
          </a:solidFill>
          <a:latin typeface="+mn-lt"/>
          <a:ea typeface="MS PGothic" panose="020B0600070205080204" pitchFamily="34" charset="-128"/>
        </a:defRPr>
      </a:lvl2pPr>
      <a:lvl3pPr marL="1523962" indent="-304792" algn="l" rtl="0" eaLnBrk="0" fontAlgn="base" hangingPunct="0">
        <a:spcBef>
          <a:spcPct val="20000"/>
        </a:spcBef>
        <a:spcAft>
          <a:spcPct val="0"/>
        </a:spcAft>
        <a:buChar char="•"/>
        <a:defRPr sz="3200">
          <a:solidFill>
            <a:schemeClr val="tx1"/>
          </a:solidFill>
          <a:latin typeface="+mn-lt"/>
          <a:ea typeface="MS PGothic" panose="020B0600070205080204" pitchFamily="34" charset="-128"/>
        </a:defRPr>
      </a:lvl3pPr>
      <a:lvl4pPr marL="2133547"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4pPr>
      <a:lvl5pPr marL="2743131"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5pPr>
      <a:lvl6pPr marL="3352716" indent="-304792" algn="l" rtl="0" fontAlgn="base">
        <a:spcBef>
          <a:spcPct val="20000"/>
        </a:spcBef>
        <a:spcAft>
          <a:spcPct val="0"/>
        </a:spcAft>
        <a:buChar char="»"/>
        <a:defRPr sz="2667">
          <a:solidFill>
            <a:schemeClr val="tx1"/>
          </a:solidFill>
          <a:latin typeface="+mn-lt"/>
          <a:ea typeface="+mn-ea"/>
        </a:defRPr>
      </a:lvl6pPr>
      <a:lvl7pPr marL="3962301" indent="-304792" algn="l" rtl="0" fontAlgn="base">
        <a:spcBef>
          <a:spcPct val="20000"/>
        </a:spcBef>
        <a:spcAft>
          <a:spcPct val="0"/>
        </a:spcAft>
        <a:buChar char="»"/>
        <a:defRPr sz="2667">
          <a:solidFill>
            <a:schemeClr val="tx1"/>
          </a:solidFill>
          <a:latin typeface="+mn-lt"/>
          <a:ea typeface="+mn-ea"/>
        </a:defRPr>
      </a:lvl7pPr>
      <a:lvl8pPr marL="4571886" indent="-304792" algn="l" rtl="0" fontAlgn="base">
        <a:spcBef>
          <a:spcPct val="20000"/>
        </a:spcBef>
        <a:spcAft>
          <a:spcPct val="0"/>
        </a:spcAft>
        <a:buChar char="»"/>
        <a:defRPr sz="2667">
          <a:solidFill>
            <a:schemeClr val="tx1"/>
          </a:solidFill>
          <a:latin typeface="+mn-lt"/>
          <a:ea typeface="+mn-ea"/>
        </a:defRPr>
      </a:lvl8pPr>
      <a:lvl9pPr marL="5181470" indent="-304792" algn="l" rtl="0" fontAlgn="base">
        <a:spcBef>
          <a:spcPct val="20000"/>
        </a:spcBef>
        <a:spcAft>
          <a:spcPct val="0"/>
        </a:spcAft>
        <a:buChar char="»"/>
        <a:defRPr sz="2667">
          <a:solidFill>
            <a:schemeClr val="tx1"/>
          </a:solidFill>
          <a:latin typeface="+mn-lt"/>
          <a:ea typeface="+mn-ea"/>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3A52CF8-BF16-4EC0-8508-05DB9EC5F17B}"/>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68933999-16E0-48B8-A64D-F008BFC30A96}"/>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2FEDF763-A8DD-404C-BEA2-5FA124876FBA}"/>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67">
                <a:latin typeface="Times" charset="0"/>
                <a:ea typeface="ＭＳ Ｐゴシック" charset="0"/>
                <a:cs typeface="+mn-cs"/>
              </a:defRPr>
            </a:lvl1pPr>
          </a:lstStyle>
          <a:p>
            <a:pPr>
              <a:defRPr/>
            </a:pPr>
            <a:endParaRPr lang="en-US"/>
          </a:p>
        </p:txBody>
      </p:sp>
      <p:sp>
        <p:nvSpPr>
          <p:cNvPr id="1029" name="Rectangle 5">
            <a:extLst>
              <a:ext uri="{FF2B5EF4-FFF2-40B4-BE49-F238E27FC236}">
                <a16:creationId xmlns:a16="http://schemas.microsoft.com/office/drawing/2014/main" id="{8EA56564-1B3C-4A09-8B01-ED5235E1ACD8}"/>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867">
                <a:latin typeface="Times" charset="0"/>
                <a:ea typeface="ＭＳ Ｐゴシック" charset="0"/>
                <a:cs typeface="+mn-cs"/>
              </a:defRPr>
            </a:lvl1pPr>
          </a:lstStyle>
          <a:p>
            <a:pPr>
              <a:defRPr/>
            </a:pPr>
            <a:endParaRPr lang="en-US"/>
          </a:p>
        </p:txBody>
      </p:sp>
      <p:sp>
        <p:nvSpPr>
          <p:cNvPr id="1030" name="Rectangle 6">
            <a:extLst>
              <a:ext uri="{FF2B5EF4-FFF2-40B4-BE49-F238E27FC236}">
                <a16:creationId xmlns:a16="http://schemas.microsoft.com/office/drawing/2014/main" id="{E41E6EE6-362A-4707-8A2D-25D77B36E0DC}"/>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867"/>
            </a:lvl1pPr>
          </a:lstStyle>
          <a:p>
            <a:fld id="{6775F777-09D7-4147-A270-193D48D5AFDC}" type="slidenum">
              <a:rPr lang="en-US" altLang="en-US"/>
              <a:pPr/>
              <a:t>‹#›</a:t>
            </a:fld>
            <a:endParaRPr lang="en-US" altLang="en-US"/>
          </a:p>
        </p:txBody>
      </p:sp>
    </p:spTree>
    <p:extLst>
      <p:ext uri="{BB962C8B-B14F-4D97-AF65-F5344CB8AC3E}">
        <p14:creationId xmlns:p14="http://schemas.microsoft.com/office/powerpoint/2010/main" val="152793650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5867">
          <a:solidFill>
            <a:schemeClr val="tx2"/>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5867">
          <a:solidFill>
            <a:schemeClr val="tx2"/>
          </a:solidFill>
          <a:latin typeface="Times" charset="0"/>
          <a:ea typeface="MS PGothic" panose="020B0600070205080204" pitchFamily="34" charset="-128"/>
          <a:cs typeface="ＭＳ Ｐゴシック" charset="0"/>
        </a:defRPr>
      </a:lvl2pPr>
      <a:lvl3pPr algn="ctr" rtl="0" eaLnBrk="0" fontAlgn="base" hangingPunct="0">
        <a:spcBef>
          <a:spcPct val="0"/>
        </a:spcBef>
        <a:spcAft>
          <a:spcPct val="0"/>
        </a:spcAft>
        <a:defRPr sz="5867">
          <a:solidFill>
            <a:schemeClr val="tx2"/>
          </a:solidFill>
          <a:latin typeface="Times" charset="0"/>
          <a:ea typeface="MS PGothic" panose="020B0600070205080204" pitchFamily="34" charset="-128"/>
          <a:cs typeface="ＭＳ Ｐゴシック" charset="0"/>
        </a:defRPr>
      </a:lvl3pPr>
      <a:lvl4pPr algn="ctr" rtl="0" eaLnBrk="0" fontAlgn="base" hangingPunct="0">
        <a:spcBef>
          <a:spcPct val="0"/>
        </a:spcBef>
        <a:spcAft>
          <a:spcPct val="0"/>
        </a:spcAft>
        <a:defRPr sz="5867">
          <a:solidFill>
            <a:schemeClr val="tx2"/>
          </a:solidFill>
          <a:latin typeface="Times" charset="0"/>
          <a:ea typeface="MS PGothic" panose="020B0600070205080204" pitchFamily="34" charset="-128"/>
          <a:cs typeface="ＭＳ Ｐゴシック" charset="0"/>
        </a:defRPr>
      </a:lvl4pPr>
      <a:lvl5pPr algn="ctr" rtl="0" eaLnBrk="0" fontAlgn="base" hangingPunct="0">
        <a:spcBef>
          <a:spcPct val="0"/>
        </a:spcBef>
        <a:spcAft>
          <a:spcPct val="0"/>
        </a:spcAft>
        <a:defRPr sz="5867">
          <a:solidFill>
            <a:schemeClr val="tx2"/>
          </a:solidFill>
          <a:latin typeface="Times" charset="0"/>
          <a:ea typeface="MS PGothic" panose="020B0600070205080204" pitchFamily="34" charset="-128"/>
          <a:cs typeface="ＭＳ Ｐゴシック" charset="0"/>
        </a:defRPr>
      </a:lvl5pPr>
      <a:lvl6pPr marL="609585" algn="ctr" rtl="0" fontAlgn="base">
        <a:spcBef>
          <a:spcPct val="0"/>
        </a:spcBef>
        <a:spcAft>
          <a:spcPct val="0"/>
        </a:spcAft>
        <a:defRPr sz="5867">
          <a:solidFill>
            <a:schemeClr val="tx2"/>
          </a:solidFill>
          <a:latin typeface="Times" charset="0"/>
          <a:ea typeface="ＭＳ Ｐゴシック" charset="0"/>
        </a:defRPr>
      </a:lvl6pPr>
      <a:lvl7pPr marL="1219170" algn="ctr" rtl="0" fontAlgn="base">
        <a:spcBef>
          <a:spcPct val="0"/>
        </a:spcBef>
        <a:spcAft>
          <a:spcPct val="0"/>
        </a:spcAft>
        <a:defRPr sz="5867">
          <a:solidFill>
            <a:schemeClr val="tx2"/>
          </a:solidFill>
          <a:latin typeface="Times" charset="0"/>
          <a:ea typeface="ＭＳ Ｐゴシック" charset="0"/>
        </a:defRPr>
      </a:lvl7pPr>
      <a:lvl8pPr marL="1828754" algn="ctr" rtl="0" fontAlgn="base">
        <a:spcBef>
          <a:spcPct val="0"/>
        </a:spcBef>
        <a:spcAft>
          <a:spcPct val="0"/>
        </a:spcAft>
        <a:defRPr sz="5867">
          <a:solidFill>
            <a:schemeClr val="tx2"/>
          </a:solidFill>
          <a:latin typeface="Times" charset="0"/>
          <a:ea typeface="ＭＳ Ｐゴシック" charset="0"/>
        </a:defRPr>
      </a:lvl8pPr>
      <a:lvl9pPr marL="2438339" algn="ctr" rtl="0" fontAlgn="base">
        <a:spcBef>
          <a:spcPct val="0"/>
        </a:spcBef>
        <a:spcAft>
          <a:spcPct val="0"/>
        </a:spcAft>
        <a:defRPr sz="5867">
          <a:solidFill>
            <a:schemeClr val="tx2"/>
          </a:solidFill>
          <a:latin typeface="Times" charset="0"/>
          <a:ea typeface="ＭＳ Ｐゴシック"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S PGothic" panose="020B0600070205080204" pitchFamily="34" charset="-128"/>
          <a:cs typeface="ＭＳ Ｐゴシック" charset="0"/>
        </a:defRPr>
      </a:lvl1pPr>
      <a:lvl2pPr marL="990575" indent="-380990" algn="l" rtl="0" eaLnBrk="0" fontAlgn="base" hangingPunct="0">
        <a:spcBef>
          <a:spcPct val="20000"/>
        </a:spcBef>
        <a:spcAft>
          <a:spcPct val="0"/>
        </a:spcAft>
        <a:buChar char="–"/>
        <a:defRPr sz="3733">
          <a:solidFill>
            <a:schemeClr val="tx1"/>
          </a:solidFill>
          <a:latin typeface="+mn-lt"/>
          <a:ea typeface="MS PGothic" panose="020B0600070205080204" pitchFamily="34" charset="-128"/>
        </a:defRPr>
      </a:lvl2pPr>
      <a:lvl3pPr marL="1523962" indent="-304792" algn="l" rtl="0" eaLnBrk="0" fontAlgn="base" hangingPunct="0">
        <a:spcBef>
          <a:spcPct val="20000"/>
        </a:spcBef>
        <a:spcAft>
          <a:spcPct val="0"/>
        </a:spcAft>
        <a:buChar char="•"/>
        <a:defRPr sz="3200">
          <a:solidFill>
            <a:schemeClr val="tx1"/>
          </a:solidFill>
          <a:latin typeface="+mn-lt"/>
          <a:ea typeface="MS PGothic" panose="020B0600070205080204" pitchFamily="34" charset="-128"/>
        </a:defRPr>
      </a:lvl3pPr>
      <a:lvl4pPr marL="2133547"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4pPr>
      <a:lvl5pPr marL="2743131"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5pPr>
      <a:lvl6pPr marL="3352716" indent="-304792" algn="l" rtl="0" fontAlgn="base">
        <a:spcBef>
          <a:spcPct val="20000"/>
        </a:spcBef>
        <a:spcAft>
          <a:spcPct val="0"/>
        </a:spcAft>
        <a:buChar char="»"/>
        <a:defRPr sz="2667">
          <a:solidFill>
            <a:schemeClr val="tx1"/>
          </a:solidFill>
          <a:latin typeface="+mn-lt"/>
          <a:ea typeface="+mn-ea"/>
        </a:defRPr>
      </a:lvl6pPr>
      <a:lvl7pPr marL="3962301" indent="-304792" algn="l" rtl="0" fontAlgn="base">
        <a:spcBef>
          <a:spcPct val="20000"/>
        </a:spcBef>
        <a:spcAft>
          <a:spcPct val="0"/>
        </a:spcAft>
        <a:buChar char="»"/>
        <a:defRPr sz="2667">
          <a:solidFill>
            <a:schemeClr val="tx1"/>
          </a:solidFill>
          <a:latin typeface="+mn-lt"/>
          <a:ea typeface="+mn-ea"/>
        </a:defRPr>
      </a:lvl7pPr>
      <a:lvl8pPr marL="4571886" indent="-304792" algn="l" rtl="0" fontAlgn="base">
        <a:spcBef>
          <a:spcPct val="20000"/>
        </a:spcBef>
        <a:spcAft>
          <a:spcPct val="0"/>
        </a:spcAft>
        <a:buChar char="»"/>
        <a:defRPr sz="2667">
          <a:solidFill>
            <a:schemeClr val="tx1"/>
          </a:solidFill>
          <a:latin typeface="+mn-lt"/>
          <a:ea typeface="+mn-ea"/>
        </a:defRPr>
      </a:lvl8pPr>
      <a:lvl9pPr marL="5181470" indent="-304792" algn="l" rtl="0" fontAlgn="base">
        <a:spcBef>
          <a:spcPct val="20000"/>
        </a:spcBef>
        <a:spcAft>
          <a:spcPct val="0"/>
        </a:spcAft>
        <a:buChar char="»"/>
        <a:defRPr sz="2667">
          <a:solidFill>
            <a:schemeClr val="tx1"/>
          </a:solidFill>
          <a:latin typeface="+mn-lt"/>
          <a:ea typeface="+mn-ea"/>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3.xml"/></Relationships>
</file>

<file path=ppt/slides/_rels/slide11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3.xml"/></Relationships>
</file>

<file path=ppt/slides/_rels/slide11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3.xml"/></Relationships>
</file>

<file path=ppt/slides/_rels/slide11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3.xml"/></Relationships>
</file>

<file path=ppt/slides/_rels/slide11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3.xml"/></Relationships>
</file>

<file path=ppt/slides/_rels/slide12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3.xml"/></Relationships>
</file>

<file path=ppt/slides/_rels/slide1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6706E5FF-3721-4DF9-9E40-938A874C2B6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 More Precious Than Silver</a:t>
            </a:r>
            <a:endParaRPr lang="en-US">
              <a:ea typeface="+mj-ea"/>
            </a:endParaRPr>
          </a:p>
        </p:txBody>
      </p:sp>
      <p:pic>
        <p:nvPicPr>
          <p:cNvPr id="2" name="Picture 53" descr="More  Precious Than silver-pp">
            <a:extLst>
              <a:ext uri="{FF2B5EF4-FFF2-40B4-BE49-F238E27FC236}">
                <a16:creationId xmlns:a16="http://schemas.microsoft.com/office/drawing/2014/main" id="{E5FAB22A-9074-4B89-B463-E02A36D972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2" name="Text Box 54">
            <a:extLst>
              <a:ext uri="{FF2B5EF4-FFF2-40B4-BE49-F238E27FC236}">
                <a16:creationId xmlns:a16="http://schemas.microsoft.com/office/drawing/2014/main" id="{D0337A27-22B5-48E6-875B-1502D91B3B4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273</a:t>
            </a:r>
            <a:endParaRPr lang="en-US" sz="3200">
              <a:solidFill>
                <a:srgbClr val="000000"/>
              </a:solidFill>
              <a:latin typeface="Times" charset="0"/>
              <a:ea typeface="ＭＳ Ｐゴシック" charset="0"/>
              <a:cs typeface="ＭＳ Ｐゴシック" charset="0"/>
            </a:endParaRPr>
          </a:p>
        </p:txBody>
      </p:sp>
      <p:sp>
        <p:nvSpPr>
          <p:cNvPr id="2103" name="Text Box 55">
            <a:extLst>
              <a:ext uri="{FF2B5EF4-FFF2-40B4-BE49-F238E27FC236}">
                <a16:creationId xmlns:a16="http://schemas.microsoft.com/office/drawing/2014/main" id="{E319E738-78F8-4C9A-8EC5-3DD913F4C7C0}"/>
              </a:ext>
            </a:extLst>
          </p:cNvPr>
          <p:cNvSpPr txBox="1">
            <a:spLocks noChangeArrowheads="1"/>
          </p:cNvSpPr>
          <p:nvPr/>
        </p:nvSpPr>
        <p:spPr bwMode="auto">
          <a:xfrm>
            <a:off x="101601" y="76201"/>
            <a:ext cx="489441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More Precious Than Silver</a:t>
            </a:r>
            <a:endParaRPr lang="en-US" sz="3200">
              <a:solidFill>
                <a:srgbClr val="000000"/>
              </a:solidFill>
              <a:latin typeface="Times" charset="0"/>
              <a:ea typeface="ＭＳ Ｐゴシック"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86D2B740-D7A8-450E-A674-5B692548CD3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When We All Get To Heaven</a:t>
            </a:r>
            <a:endParaRPr lang="en-US">
              <a:ea typeface="+mj-ea"/>
            </a:endParaRPr>
          </a:p>
        </p:txBody>
      </p:sp>
      <p:pic>
        <p:nvPicPr>
          <p:cNvPr id="3074" name="Picture 3" descr="When we all get to heaven-pp">
            <a:extLst>
              <a:ext uri="{FF2B5EF4-FFF2-40B4-BE49-F238E27FC236}">
                <a16:creationId xmlns:a16="http://schemas.microsoft.com/office/drawing/2014/main" id="{AF4B67BA-48AD-4CCF-95D7-40DC8517E9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1CE56640-383B-4B2E-ABC1-CAE787B2A899}"/>
              </a:ext>
            </a:extLst>
          </p:cNvPr>
          <p:cNvSpPr txBox="1">
            <a:spLocks noChangeArrowheads="1"/>
          </p:cNvSpPr>
          <p:nvPr/>
        </p:nvSpPr>
        <p:spPr bwMode="auto">
          <a:xfrm>
            <a:off x="101601" y="76201"/>
            <a:ext cx="520520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When We All Get To Heaven</a:t>
            </a:r>
            <a:endParaRPr lang="en-US" sz="3200">
              <a:solidFill>
                <a:srgbClr val="000000"/>
              </a:solidFill>
              <a:latin typeface="Times" charset="0"/>
              <a:ea typeface="ＭＳ Ｐゴシック" charset="0"/>
              <a:cs typeface="ＭＳ Ｐゴシック" charset="0"/>
            </a:endParaRPr>
          </a:p>
        </p:txBody>
      </p:sp>
      <p:sp>
        <p:nvSpPr>
          <p:cNvPr id="175109" name="Text Box 5">
            <a:extLst>
              <a:ext uri="{FF2B5EF4-FFF2-40B4-BE49-F238E27FC236}">
                <a16:creationId xmlns:a16="http://schemas.microsoft.com/office/drawing/2014/main" id="{3D22EB74-3554-4D3B-B620-A610D59E383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853</a:t>
            </a:r>
            <a:endParaRPr lang="en-US" sz="3200">
              <a:solidFill>
                <a:srgbClr val="000000"/>
              </a:solidFill>
              <a:latin typeface="Times" charset="0"/>
              <a:ea typeface="ＭＳ Ｐゴシック" charset="0"/>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BECE35EE-7103-400B-A1EE-7DD8DB2C8A72}"/>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1-2 Wonderful Merciful Savior</a:t>
            </a:r>
            <a:endParaRPr lang="en-US">
              <a:ea typeface="+mj-ea"/>
            </a:endParaRPr>
          </a:p>
        </p:txBody>
      </p:sp>
      <p:pic>
        <p:nvPicPr>
          <p:cNvPr id="3074" name="Picture 3" descr="Wonderful Merciful Savior-pp">
            <a:extLst>
              <a:ext uri="{FF2B5EF4-FFF2-40B4-BE49-F238E27FC236}">
                <a16:creationId xmlns:a16="http://schemas.microsoft.com/office/drawing/2014/main" id="{FFBF46B3-4944-4A84-BE52-9CCCAE2F2B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Text Box 4">
            <a:extLst>
              <a:ext uri="{FF2B5EF4-FFF2-40B4-BE49-F238E27FC236}">
                <a16:creationId xmlns:a16="http://schemas.microsoft.com/office/drawing/2014/main" id="{520DF696-5EA3-4D2F-A89B-D6E41476C3D8}"/>
              </a:ext>
            </a:extLst>
          </p:cNvPr>
          <p:cNvSpPr txBox="1">
            <a:spLocks noChangeArrowheads="1"/>
          </p:cNvSpPr>
          <p:nvPr/>
        </p:nvSpPr>
        <p:spPr bwMode="auto">
          <a:xfrm>
            <a:off x="101601" y="76201"/>
            <a:ext cx="514634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Wonderful, Merciful, Savior</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C2B7D440-A214-47B5-94A6-6CE6019F284E}"/>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2-1 Wonderful Merciful Savior</a:t>
            </a:r>
            <a:endParaRPr lang="en-US">
              <a:ea typeface="+mj-ea"/>
            </a:endParaRPr>
          </a:p>
        </p:txBody>
      </p:sp>
      <p:pic>
        <p:nvPicPr>
          <p:cNvPr id="4098" name="Picture 3" descr="Wonderful Merciful Savior-pp">
            <a:extLst>
              <a:ext uri="{FF2B5EF4-FFF2-40B4-BE49-F238E27FC236}">
                <a16:creationId xmlns:a16="http://schemas.microsoft.com/office/drawing/2014/main" id="{FCA4B3EB-527E-4412-B064-F46FAF4CCF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Text Box 4">
            <a:extLst>
              <a:ext uri="{FF2B5EF4-FFF2-40B4-BE49-F238E27FC236}">
                <a16:creationId xmlns:a16="http://schemas.microsoft.com/office/drawing/2014/main" id="{7C59FBAC-8466-42C2-8BC1-D4BCBBDE5099}"/>
              </a:ext>
            </a:extLst>
          </p:cNvPr>
          <p:cNvSpPr txBox="1">
            <a:spLocks noChangeArrowheads="1"/>
          </p:cNvSpPr>
          <p:nvPr/>
        </p:nvSpPr>
        <p:spPr bwMode="auto">
          <a:xfrm>
            <a:off x="101601" y="76201"/>
            <a:ext cx="514634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Wonderful, Merciful, Savior</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EE67CA12-4395-43EE-8C0C-F8C7EC1805EE}"/>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2-2 Wonderful Merciful Savior</a:t>
            </a:r>
            <a:endParaRPr lang="en-US">
              <a:ea typeface="+mj-ea"/>
            </a:endParaRPr>
          </a:p>
        </p:txBody>
      </p:sp>
      <p:pic>
        <p:nvPicPr>
          <p:cNvPr id="5122" name="Picture 3" descr="Wonderful Merciful Savior-pp">
            <a:extLst>
              <a:ext uri="{FF2B5EF4-FFF2-40B4-BE49-F238E27FC236}">
                <a16:creationId xmlns:a16="http://schemas.microsoft.com/office/drawing/2014/main" id="{0D99D8C4-CA0D-4BF5-BFA1-8DFFFCAA49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Text Box 4">
            <a:extLst>
              <a:ext uri="{FF2B5EF4-FFF2-40B4-BE49-F238E27FC236}">
                <a16:creationId xmlns:a16="http://schemas.microsoft.com/office/drawing/2014/main" id="{C9A72C77-4F7B-49DF-88AB-D335ED2E3CA8}"/>
              </a:ext>
            </a:extLst>
          </p:cNvPr>
          <p:cNvSpPr txBox="1">
            <a:spLocks noChangeArrowheads="1"/>
          </p:cNvSpPr>
          <p:nvPr/>
        </p:nvSpPr>
        <p:spPr bwMode="auto">
          <a:xfrm>
            <a:off x="101601" y="76201"/>
            <a:ext cx="514634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Wonderful, Merciful, Savior</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7715ACC3-3733-453D-A171-7442F3D0A3C2}"/>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C-1 Wonderful Merciful Savior</a:t>
            </a:r>
            <a:endParaRPr lang="en-US">
              <a:ea typeface="+mj-ea"/>
            </a:endParaRPr>
          </a:p>
        </p:txBody>
      </p:sp>
      <p:pic>
        <p:nvPicPr>
          <p:cNvPr id="6146" name="Picture 5" descr="Wonderful Merciful Savior-pp-keith">
            <a:extLst>
              <a:ext uri="{FF2B5EF4-FFF2-40B4-BE49-F238E27FC236}">
                <a16:creationId xmlns:a16="http://schemas.microsoft.com/office/drawing/2014/main" id="{30C044B4-BEDB-4553-A5D9-B1D3C5413D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0" name="Text Box 6">
            <a:extLst>
              <a:ext uri="{FF2B5EF4-FFF2-40B4-BE49-F238E27FC236}">
                <a16:creationId xmlns:a16="http://schemas.microsoft.com/office/drawing/2014/main" id="{B8234C33-0470-4930-8886-7FEE04BB6DD1}"/>
              </a:ext>
            </a:extLst>
          </p:cNvPr>
          <p:cNvSpPr txBox="1">
            <a:spLocks noChangeArrowheads="1"/>
          </p:cNvSpPr>
          <p:nvPr/>
        </p:nvSpPr>
        <p:spPr bwMode="auto">
          <a:xfrm>
            <a:off x="101601" y="76201"/>
            <a:ext cx="514634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Wonderful, Merciful, Savior</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329DA3A3-76A7-4C2D-BC47-BA43CA665F0A}"/>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C-2 Wonderful Merciful Savior</a:t>
            </a:r>
            <a:endParaRPr lang="en-US">
              <a:ea typeface="+mj-ea"/>
            </a:endParaRPr>
          </a:p>
        </p:txBody>
      </p:sp>
      <p:pic>
        <p:nvPicPr>
          <p:cNvPr id="7170" name="Picture 5" descr="Wonderful Merciful Savior-pp-keith">
            <a:extLst>
              <a:ext uri="{FF2B5EF4-FFF2-40B4-BE49-F238E27FC236}">
                <a16:creationId xmlns:a16="http://schemas.microsoft.com/office/drawing/2014/main" id="{347307A0-D456-43A9-8BEE-7DCF26F89E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4" name="Text Box 6">
            <a:extLst>
              <a:ext uri="{FF2B5EF4-FFF2-40B4-BE49-F238E27FC236}">
                <a16:creationId xmlns:a16="http://schemas.microsoft.com/office/drawing/2014/main" id="{F7922FF7-6157-4035-ABD6-5F6BA9914004}"/>
              </a:ext>
            </a:extLst>
          </p:cNvPr>
          <p:cNvSpPr txBox="1">
            <a:spLocks noChangeArrowheads="1"/>
          </p:cNvSpPr>
          <p:nvPr/>
        </p:nvSpPr>
        <p:spPr bwMode="auto">
          <a:xfrm>
            <a:off x="101601" y="76201"/>
            <a:ext cx="514634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Wonderful, Merciful, Savior</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B77F852B-7F34-4081-8411-E5908BA8AE1D}"/>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3-1 Wonderful Merciful Savior</a:t>
            </a:r>
            <a:endParaRPr lang="en-US">
              <a:ea typeface="+mj-ea"/>
            </a:endParaRPr>
          </a:p>
        </p:txBody>
      </p:sp>
      <p:pic>
        <p:nvPicPr>
          <p:cNvPr id="8194" name="Picture 3" descr="Wonderful Merciful Savior-pp">
            <a:extLst>
              <a:ext uri="{FF2B5EF4-FFF2-40B4-BE49-F238E27FC236}">
                <a16:creationId xmlns:a16="http://schemas.microsoft.com/office/drawing/2014/main" id="{3942B4DB-0D80-4B04-AEBE-E46BB11210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Text Box 4">
            <a:extLst>
              <a:ext uri="{FF2B5EF4-FFF2-40B4-BE49-F238E27FC236}">
                <a16:creationId xmlns:a16="http://schemas.microsoft.com/office/drawing/2014/main" id="{A239BB02-AC57-42D0-A92D-A015BC6627DC}"/>
              </a:ext>
            </a:extLst>
          </p:cNvPr>
          <p:cNvSpPr txBox="1">
            <a:spLocks noChangeArrowheads="1"/>
          </p:cNvSpPr>
          <p:nvPr/>
        </p:nvSpPr>
        <p:spPr bwMode="auto">
          <a:xfrm>
            <a:off x="101601" y="76201"/>
            <a:ext cx="514634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Wonderful, Merciful, Savior</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BE2C2BED-3ED2-40BE-AA22-7800AB1E4A42}"/>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3-2 Wonderful Merciful Savior</a:t>
            </a:r>
            <a:endParaRPr lang="en-US">
              <a:ea typeface="+mj-ea"/>
            </a:endParaRPr>
          </a:p>
        </p:txBody>
      </p:sp>
      <p:pic>
        <p:nvPicPr>
          <p:cNvPr id="9218" name="Picture 3" descr="Wonderful Merciful Savior-pp">
            <a:extLst>
              <a:ext uri="{FF2B5EF4-FFF2-40B4-BE49-F238E27FC236}">
                <a16:creationId xmlns:a16="http://schemas.microsoft.com/office/drawing/2014/main" id="{7BE7B1C3-D0E0-4C87-A6DA-2DBD75D2D2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Text Box 4">
            <a:extLst>
              <a:ext uri="{FF2B5EF4-FFF2-40B4-BE49-F238E27FC236}">
                <a16:creationId xmlns:a16="http://schemas.microsoft.com/office/drawing/2014/main" id="{743FB52A-45EB-4683-8C04-E66B07B237A5}"/>
              </a:ext>
            </a:extLst>
          </p:cNvPr>
          <p:cNvSpPr txBox="1">
            <a:spLocks noChangeArrowheads="1"/>
          </p:cNvSpPr>
          <p:nvPr/>
        </p:nvSpPr>
        <p:spPr bwMode="auto">
          <a:xfrm>
            <a:off x="101601" y="76201"/>
            <a:ext cx="514634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Wonderful, Merciful, Savior</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C7366F4A-25A1-4C3A-AD57-CA8BEC56E386}"/>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C-1 Wonderful Merciful Savior</a:t>
            </a:r>
            <a:endParaRPr lang="en-US">
              <a:ea typeface="+mj-ea"/>
            </a:endParaRPr>
          </a:p>
        </p:txBody>
      </p:sp>
      <p:pic>
        <p:nvPicPr>
          <p:cNvPr id="10242" name="Picture 5" descr="Wonderful Merciful Savior-pp-keith">
            <a:extLst>
              <a:ext uri="{FF2B5EF4-FFF2-40B4-BE49-F238E27FC236}">
                <a16:creationId xmlns:a16="http://schemas.microsoft.com/office/drawing/2014/main" id="{D9C666B6-CCCA-4858-B3EC-1E0E6EA28D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2" name="Text Box 6">
            <a:extLst>
              <a:ext uri="{FF2B5EF4-FFF2-40B4-BE49-F238E27FC236}">
                <a16:creationId xmlns:a16="http://schemas.microsoft.com/office/drawing/2014/main" id="{E4427449-2834-4870-B6E3-24CDA63ACB2E}"/>
              </a:ext>
            </a:extLst>
          </p:cNvPr>
          <p:cNvSpPr txBox="1">
            <a:spLocks noChangeArrowheads="1"/>
          </p:cNvSpPr>
          <p:nvPr/>
        </p:nvSpPr>
        <p:spPr bwMode="auto">
          <a:xfrm>
            <a:off x="101601" y="76201"/>
            <a:ext cx="514634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Wonderful, Merciful, Savior</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96976AE1-A7B6-44E3-AEA6-1092B4BB366E}"/>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C-2 Wonderful Merciful Savior</a:t>
            </a:r>
            <a:endParaRPr lang="en-US">
              <a:ea typeface="+mj-ea"/>
            </a:endParaRPr>
          </a:p>
        </p:txBody>
      </p:sp>
      <p:pic>
        <p:nvPicPr>
          <p:cNvPr id="11266" name="Picture 5" descr="Wonderful Merciful Savior-pp-keith">
            <a:extLst>
              <a:ext uri="{FF2B5EF4-FFF2-40B4-BE49-F238E27FC236}">
                <a16:creationId xmlns:a16="http://schemas.microsoft.com/office/drawing/2014/main" id="{237CF790-D69C-4DC9-8D36-72C7FA9DDC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6" name="Text Box 6">
            <a:extLst>
              <a:ext uri="{FF2B5EF4-FFF2-40B4-BE49-F238E27FC236}">
                <a16:creationId xmlns:a16="http://schemas.microsoft.com/office/drawing/2014/main" id="{8CEBCC61-0692-416D-8CBA-7D70008FD660}"/>
              </a:ext>
            </a:extLst>
          </p:cNvPr>
          <p:cNvSpPr txBox="1">
            <a:spLocks noChangeArrowheads="1"/>
          </p:cNvSpPr>
          <p:nvPr/>
        </p:nvSpPr>
        <p:spPr bwMode="auto">
          <a:xfrm>
            <a:off x="101601" y="76201"/>
            <a:ext cx="514634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Wonderful, Merciful, Savior</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657724" y="1443841"/>
            <a:ext cx="10876547" cy="2646878"/>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6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The Lord’s Supper</a:t>
            </a:r>
          </a:p>
        </p:txBody>
      </p:sp>
      <p:sp>
        <p:nvSpPr>
          <p:cNvPr id="5" name="TextBox 4">
            <a:extLst>
              <a:ext uri="{FF2B5EF4-FFF2-40B4-BE49-F238E27FC236}">
                <a16:creationId xmlns:a16="http://schemas.microsoft.com/office/drawing/2014/main" id="{0D2DAD93-CEAD-4E93-B556-F930C4C443B6}"/>
              </a:ext>
            </a:extLst>
          </p:cNvPr>
          <p:cNvSpPr txBox="1"/>
          <p:nvPr/>
        </p:nvSpPr>
        <p:spPr>
          <a:xfrm>
            <a:off x="1331802" y="3853543"/>
            <a:ext cx="9528389" cy="1323439"/>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Acts 20:7</a:t>
            </a:r>
          </a:p>
        </p:txBody>
      </p:sp>
    </p:spTree>
    <p:extLst>
      <p:ext uri="{BB962C8B-B14F-4D97-AF65-F5344CB8AC3E}">
        <p14:creationId xmlns:p14="http://schemas.microsoft.com/office/powerpoint/2010/main" val="282013684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32CBFED6-CA53-42F2-90C9-3654158FA00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When We All Get To Heaven</a:t>
            </a:r>
            <a:endParaRPr lang="en-US">
              <a:ea typeface="+mj-ea"/>
            </a:endParaRPr>
          </a:p>
        </p:txBody>
      </p:sp>
      <p:pic>
        <p:nvPicPr>
          <p:cNvPr id="4098" name="Picture 3" descr="When we all get to heaven-pp">
            <a:extLst>
              <a:ext uri="{FF2B5EF4-FFF2-40B4-BE49-F238E27FC236}">
                <a16:creationId xmlns:a16="http://schemas.microsoft.com/office/drawing/2014/main" id="{2DAA9423-3EF1-4A14-AB2C-55543B0B85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Text Box 4">
            <a:extLst>
              <a:ext uri="{FF2B5EF4-FFF2-40B4-BE49-F238E27FC236}">
                <a16:creationId xmlns:a16="http://schemas.microsoft.com/office/drawing/2014/main" id="{F63AEDE2-42C5-4495-A857-EC371667E2AC}"/>
              </a:ext>
            </a:extLst>
          </p:cNvPr>
          <p:cNvSpPr txBox="1">
            <a:spLocks noChangeArrowheads="1"/>
          </p:cNvSpPr>
          <p:nvPr/>
        </p:nvSpPr>
        <p:spPr bwMode="auto">
          <a:xfrm>
            <a:off x="101601" y="76201"/>
            <a:ext cx="520520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When We All Get To Heaven</a:t>
            </a:r>
            <a:endParaRPr lang="en-US" sz="3200">
              <a:solidFill>
                <a:srgbClr val="000000"/>
              </a:solidFill>
              <a:latin typeface="Times" charset="0"/>
              <a:ea typeface="ＭＳ Ｐゴシック" charset="0"/>
              <a:cs typeface="ＭＳ Ｐゴシック" charset="0"/>
            </a:endParaRPr>
          </a:p>
        </p:txBody>
      </p:sp>
      <p:sp>
        <p:nvSpPr>
          <p:cNvPr id="182277" name="Text Box 5">
            <a:extLst>
              <a:ext uri="{FF2B5EF4-FFF2-40B4-BE49-F238E27FC236}">
                <a16:creationId xmlns:a16="http://schemas.microsoft.com/office/drawing/2014/main" id="{A8ACBDAA-CA37-48F7-9721-CB73919E52E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853</a:t>
            </a:r>
            <a:endParaRPr lang="en-US" sz="3200">
              <a:solidFill>
                <a:srgbClr val="000000"/>
              </a:solidFill>
              <a:latin typeface="Times" charset="0"/>
              <a:ea typeface="ＭＳ Ｐゴシック" charset="0"/>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1331805" y="0"/>
            <a:ext cx="9528389" cy="1862048"/>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The Unleavened Bread</a:t>
            </a:r>
          </a:p>
        </p:txBody>
      </p:sp>
      <p:sp>
        <p:nvSpPr>
          <p:cNvPr id="5" name="Rectangle: Rounded Corners 4">
            <a:extLst>
              <a:ext uri="{FF2B5EF4-FFF2-40B4-BE49-F238E27FC236}">
                <a16:creationId xmlns:a16="http://schemas.microsoft.com/office/drawing/2014/main" id="{B89A76B4-1DE8-4B88-8CD9-CF4114E4EDAF}"/>
              </a:ext>
            </a:extLst>
          </p:cNvPr>
          <p:cNvSpPr/>
          <p:nvPr/>
        </p:nvSpPr>
        <p:spPr>
          <a:xfrm>
            <a:off x="0" y="1084082"/>
            <a:ext cx="12192000" cy="608028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EDACCBB-2A56-4291-BA5A-7DDF5433E38D}"/>
              </a:ext>
            </a:extLst>
          </p:cNvPr>
          <p:cNvSpPr txBox="1"/>
          <p:nvPr/>
        </p:nvSpPr>
        <p:spPr>
          <a:xfrm>
            <a:off x="408214" y="1862639"/>
            <a:ext cx="11280321" cy="4247317"/>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 ”There is therefore now no condemnation to those who are in Christ Jesus, who do not walk according to the flesh, but according to the Spirit. For the law of the Spirit of life in Christ Jesus has made me free from the law of sin and death.”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 Romans 8: 1-2</a:t>
            </a:r>
          </a:p>
        </p:txBody>
      </p:sp>
    </p:spTree>
    <p:extLst>
      <p:ext uri="{BB962C8B-B14F-4D97-AF65-F5344CB8AC3E}">
        <p14:creationId xmlns:p14="http://schemas.microsoft.com/office/powerpoint/2010/main" val="110566333"/>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1331805" y="0"/>
            <a:ext cx="9528389" cy="1862048"/>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The Fruit of the Vine</a:t>
            </a:r>
          </a:p>
        </p:txBody>
      </p:sp>
      <p:sp>
        <p:nvSpPr>
          <p:cNvPr id="5" name="Rectangle: Rounded Corners 4">
            <a:extLst>
              <a:ext uri="{FF2B5EF4-FFF2-40B4-BE49-F238E27FC236}">
                <a16:creationId xmlns:a16="http://schemas.microsoft.com/office/drawing/2014/main" id="{B89A76B4-1DE8-4B88-8CD9-CF4114E4EDAF}"/>
              </a:ext>
            </a:extLst>
          </p:cNvPr>
          <p:cNvSpPr/>
          <p:nvPr/>
        </p:nvSpPr>
        <p:spPr>
          <a:xfrm>
            <a:off x="0" y="1084082"/>
            <a:ext cx="12192000" cy="608028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EDACCBB-2A56-4291-BA5A-7DDF5433E38D}"/>
              </a:ext>
            </a:extLst>
          </p:cNvPr>
          <p:cNvSpPr txBox="1"/>
          <p:nvPr/>
        </p:nvSpPr>
        <p:spPr>
          <a:xfrm>
            <a:off x="880382" y="2440704"/>
            <a:ext cx="10431234" cy="3046988"/>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“What then shall we say to these things? If God is for us, who can be against us? He who did not spare His own Son, but delivered Him up for us all, how shall He not with Him also freely give us all things?” – Romans 8: 31-32</a:t>
            </a:r>
          </a:p>
        </p:txBody>
      </p:sp>
    </p:spTree>
    <p:extLst>
      <p:ext uri="{BB962C8B-B14F-4D97-AF65-F5344CB8AC3E}">
        <p14:creationId xmlns:p14="http://schemas.microsoft.com/office/powerpoint/2010/main" val="489346031"/>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1331805" y="0"/>
            <a:ext cx="9528389" cy="1862048"/>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Our Offering</a:t>
            </a:r>
          </a:p>
        </p:txBody>
      </p:sp>
      <p:sp>
        <p:nvSpPr>
          <p:cNvPr id="5" name="Rectangle: Rounded Corners 4">
            <a:extLst>
              <a:ext uri="{FF2B5EF4-FFF2-40B4-BE49-F238E27FC236}">
                <a16:creationId xmlns:a16="http://schemas.microsoft.com/office/drawing/2014/main" id="{B89A76B4-1DE8-4B88-8CD9-CF4114E4EDAF}"/>
              </a:ext>
            </a:extLst>
          </p:cNvPr>
          <p:cNvSpPr/>
          <p:nvPr/>
        </p:nvSpPr>
        <p:spPr>
          <a:xfrm>
            <a:off x="0" y="1084082"/>
            <a:ext cx="12192000" cy="608028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EDACCBB-2A56-4291-BA5A-7DDF5433E38D}"/>
              </a:ext>
            </a:extLst>
          </p:cNvPr>
          <p:cNvSpPr txBox="1"/>
          <p:nvPr/>
        </p:nvSpPr>
        <p:spPr>
          <a:xfrm>
            <a:off x="683078" y="2416066"/>
            <a:ext cx="10825842" cy="341632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“I have shown you in every way, by laboring like this, that you must support the weak. And remember the words of the Lord Jesus, that He said, ‘It is more blessed to give than to receive.’ ”  -  Acts 20: 35</a:t>
            </a:r>
          </a:p>
        </p:txBody>
      </p:sp>
    </p:spTree>
    <p:extLst>
      <p:ext uri="{BB962C8B-B14F-4D97-AF65-F5344CB8AC3E}">
        <p14:creationId xmlns:p14="http://schemas.microsoft.com/office/powerpoint/2010/main" val="159820871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1331805" y="2105561"/>
            <a:ext cx="9528389" cy="2646878"/>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6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Closing Prayer</a:t>
            </a:r>
          </a:p>
        </p:txBody>
      </p:sp>
    </p:spTree>
    <p:extLst>
      <p:ext uri="{BB962C8B-B14F-4D97-AF65-F5344CB8AC3E}">
        <p14:creationId xmlns:p14="http://schemas.microsoft.com/office/powerpoint/2010/main" val="144619102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1331805" y="2497976"/>
            <a:ext cx="9528389" cy="1862048"/>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A Shield About Me</a:t>
            </a:r>
          </a:p>
        </p:txBody>
      </p:sp>
    </p:spTree>
    <p:extLst>
      <p:ext uri="{BB962C8B-B14F-4D97-AF65-F5344CB8AC3E}">
        <p14:creationId xmlns:p14="http://schemas.microsoft.com/office/powerpoint/2010/main" val="259659599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B64512EE-A610-421F-9A29-DB7242C49C06}"/>
              </a:ext>
            </a:extLst>
          </p:cNvPr>
          <p:cNvSpPr>
            <a:spLocks noGrp="1" noChangeArrowheads="1"/>
          </p:cNvSpPr>
          <p:nvPr>
            <p:ph type="ctrTitle"/>
          </p:nvPr>
        </p:nvSpPr>
        <p:spPr>
          <a:xfrm>
            <a:off x="101600" y="152400"/>
            <a:ext cx="6502400" cy="431800"/>
          </a:xfrm>
        </p:spPr>
        <p:txBody>
          <a:bodyPr/>
          <a:lstStyle/>
          <a:p>
            <a:pPr eaLnBrk="1" hangingPunct="1">
              <a:defRPr/>
            </a:pPr>
            <a:r>
              <a:rPr lang="en-US" sz="2400" dirty="0">
                <a:ea typeface="+mj-ea"/>
                <a:cs typeface="+mj-cs"/>
              </a:rPr>
              <a:t>1 Shield About Me</a:t>
            </a:r>
            <a:endParaRPr lang="en-US" dirty="0">
              <a:ea typeface="+mj-ea"/>
              <a:cs typeface="+mj-cs"/>
            </a:endParaRPr>
          </a:p>
        </p:txBody>
      </p:sp>
      <p:pic>
        <p:nvPicPr>
          <p:cNvPr id="13314" name="Picture 3" descr="Shield About Me-w-pp.tif1">
            <a:extLst>
              <a:ext uri="{FF2B5EF4-FFF2-40B4-BE49-F238E27FC236}">
                <a16:creationId xmlns:a16="http://schemas.microsoft.com/office/drawing/2014/main" id="{72A4F2E9-93E2-42ED-BBD2-44F9EA67ABE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11887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46">
            <a:extLst>
              <a:ext uri="{FF2B5EF4-FFF2-40B4-BE49-F238E27FC236}">
                <a16:creationId xmlns:a16="http://schemas.microsoft.com/office/drawing/2014/main" id="{77C836D0-A0D6-420E-A92F-BAED35AAEDCE}"/>
              </a:ext>
            </a:extLst>
          </p:cNvPr>
          <p:cNvSpPr txBox="1">
            <a:spLocks noChangeArrowheads="1"/>
          </p:cNvSpPr>
          <p:nvPr/>
        </p:nvSpPr>
        <p:spPr bwMode="auto">
          <a:xfrm>
            <a:off x="91017" y="-25399"/>
            <a:ext cx="120904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1219170" eaLnBrk="0" fontAlgn="base" hangingPunct="0">
              <a:spcBef>
                <a:spcPct val="0"/>
              </a:spcBef>
              <a:spcAft>
                <a:spcPct val="0"/>
              </a:spcAft>
              <a:defRPr/>
            </a:pPr>
            <a:r>
              <a:rPr lang="en-US" sz="3200" b="1" dirty="0">
                <a:solidFill>
                  <a:srgbClr val="000000"/>
                </a:solidFill>
                <a:latin typeface="Times" charset="0"/>
                <a:ea typeface="ＭＳ Ｐゴシック" charset="0"/>
                <a:cs typeface="ＭＳ Ｐゴシック" charset="0"/>
              </a:rPr>
              <a:t>Shield About Me</a:t>
            </a:r>
          </a:p>
        </p:txBody>
      </p:sp>
      <p:sp>
        <p:nvSpPr>
          <p:cNvPr id="11" name="Rectangle 47">
            <a:extLst>
              <a:ext uri="{FF2B5EF4-FFF2-40B4-BE49-F238E27FC236}">
                <a16:creationId xmlns:a16="http://schemas.microsoft.com/office/drawing/2014/main" id="{102D8203-9DCC-4E39-A4CE-8933DDBD4A13}"/>
              </a:ext>
            </a:extLst>
          </p:cNvPr>
          <p:cNvSpPr>
            <a:spLocks noChangeArrowheads="1"/>
          </p:cNvSpPr>
          <p:nvPr/>
        </p:nvSpPr>
        <p:spPr bwMode="auto">
          <a:xfrm>
            <a:off x="11188581" y="-25399"/>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r" defTabSz="1219170" eaLnBrk="0" fontAlgn="base" hangingPunct="0">
              <a:spcBef>
                <a:spcPct val="0"/>
              </a:spcBef>
              <a:spcAft>
                <a:spcPct val="0"/>
              </a:spcAft>
              <a:defRPr/>
            </a:pPr>
            <a:r>
              <a:rPr lang="en-US" sz="3200" b="1" dirty="0">
                <a:solidFill>
                  <a:srgbClr val="000000"/>
                </a:solidFill>
                <a:latin typeface="Times" charset="0"/>
                <a:ea typeface="ＭＳ Ｐゴシック" charset="0"/>
                <a:cs typeface="ＭＳ Ｐゴシック" charset="0"/>
              </a:rPr>
              <a:t>357</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83EBA875-E9A9-43FA-BF62-8EEC47B28ADA}"/>
              </a:ext>
            </a:extLst>
          </p:cNvPr>
          <p:cNvSpPr>
            <a:spLocks noGrp="1" noChangeArrowheads="1"/>
          </p:cNvSpPr>
          <p:nvPr>
            <p:ph type="ctrTitle"/>
          </p:nvPr>
        </p:nvSpPr>
        <p:spPr>
          <a:xfrm>
            <a:off x="101600" y="152400"/>
            <a:ext cx="6502400" cy="431800"/>
          </a:xfrm>
        </p:spPr>
        <p:txBody>
          <a:bodyPr/>
          <a:lstStyle/>
          <a:p>
            <a:pPr eaLnBrk="1" hangingPunct="1">
              <a:defRPr/>
            </a:pPr>
            <a:r>
              <a:rPr lang="en-US" sz="2400" dirty="0">
                <a:ea typeface="+mj-ea"/>
                <a:cs typeface="+mj-cs"/>
              </a:rPr>
              <a:t>2 Shield About Me</a:t>
            </a:r>
            <a:endParaRPr lang="en-US" dirty="0">
              <a:ea typeface="+mj-ea"/>
              <a:cs typeface="+mj-cs"/>
            </a:endParaRPr>
          </a:p>
        </p:txBody>
      </p:sp>
      <p:pic>
        <p:nvPicPr>
          <p:cNvPr id="14338" name="Picture 1" descr="Shield About Me-w-pp.tif2">
            <a:extLst>
              <a:ext uri="{FF2B5EF4-FFF2-40B4-BE49-F238E27FC236}">
                <a16:creationId xmlns:a16="http://schemas.microsoft.com/office/drawing/2014/main" id="{1BE1D53D-287A-40E5-B4FD-1AFF81CC8EB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11887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46">
            <a:extLst>
              <a:ext uri="{FF2B5EF4-FFF2-40B4-BE49-F238E27FC236}">
                <a16:creationId xmlns:a16="http://schemas.microsoft.com/office/drawing/2014/main" id="{B228E0C6-A4CE-4146-B422-C7A3574650B5}"/>
              </a:ext>
            </a:extLst>
          </p:cNvPr>
          <p:cNvSpPr txBox="1">
            <a:spLocks noChangeArrowheads="1"/>
          </p:cNvSpPr>
          <p:nvPr/>
        </p:nvSpPr>
        <p:spPr bwMode="auto">
          <a:xfrm>
            <a:off x="91017" y="-25399"/>
            <a:ext cx="120904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1219170" eaLnBrk="0" fontAlgn="base" hangingPunct="0">
              <a:spcBef>
                <a:spcPct val="0"/>
              </a:spcBef>
              <a:spcAft>
                <a:spcPct val="0"/>
              </a:spcAft>
              <a:defRPr/>
            </a:pPr>
            <a:r>
              <a:rPr lang="en-US" sz="3200" b="1" dirty="0">
                <a:solidFill>
                  <a:srgbClr val="000000"/>
                </a:solidFill>
                <a:latin typeface="Times" charset="0"/>
                <a:ea typeface="ＭＳ Ｐゴシック" charset="0"/>
                <a:cs typeface="ＭＳ Ｐゴシック" charset="0"/>
              </a:rPr>
              <a:t>Shield About Me</a:t>
            </a:r>
          </a:p>
        </p:txBody>
      </p:sp>
      <p:sp>
        <p:nvSpPr>
          <p:cNvPr id="5" name="Rectangle 47">
            <a:extLst>
              <a:ext uri="{FF2B5EF4-FFF2-40B4-BE49-F238E27FC236}">
                <a16:creationId xmlns:a16="http://schemas.microsoft.com/office/drawing/2014/main" id="{8299BE97-085B-48BF-945D-2C5093A581C9}"/>
              </a:ext>
            </a:extLst>
          </p:cNvPr>
          <p:cNvSpPr>
            <a:spLocks noChangeArrowheads="1"/>
          </p:cNvSpPr>
          <p:nvPr/>
        </p:nvSpPr>
        <p:spPr bwMode="auto">
          <a:xfrm>
            <a:off x="10928232" y="-25399"/>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r" defTabSz="1219170" eaLnBrk="0" fontAlgn="base" hangingPunct="0">
              <a:spcBef>
                <a:spcPct val="0"/>
              </a:spcBef>
              <a:spcAft>
                <a:spcPct val="0"/>
              </a:spcAft>
              <a:defRPr/>
            </a:pPr>
            <a:r>
              <a:rPr lang="en-US" sz="3200" b="1" dirty="0">
                <a:solidFill>
                  <a:srgbClr val="000000"/>
                </a:solidFill>
                <a:latin typeface="Times" charset="0"/>
                <a:ea typeface="ＭＳ Ｐゴシック" charset="0"/>
                <a:cs typeface="ＭＳ Ｐゴシック" charset="0"/>
              </a:rPr>
              <a:t>357</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22189850-91D9-4241-AD03-7303704F92A8}"/>
              </a:ext>
            </a:extLst>
          </p:cNvPr>
          <p:cNvSpPr>
            <a:spLocks noGrp="1" noChangeArrowheads="1"/>
          </p:cNvSpPr>
          <p:nvPr>
            <p:ph type="ctrTitle"/>
          </p:nvPr>
        </p:nvSpPr>
        <p:spPr>
          <a:xfrm>
            <a:off x="101600" y="152400"/>
            <a:ext cx="6502400" cy="431800"/>
          </a:xfrm>
        </p:spPr>
        <p:txBody>
          <a:bodyPr/>
          <a:lstStyle/>
          <a:p>
            <a:pPr eaLnBrk="1" hangingPunct="1">
              <a:defRPr/>
            </a:pPr>
            <a:r>
              <a:rPr lang="en-US" sz="2400" dirty="0">
                <a:ea typeface="+mj-ea"/>
                <a:cs typeface="+mj-cs"/>
              </a:rPr>
              <a:t>3 Shield About Me</a:t>
            </a:r>
            <a:endParaRPr lang="en-US" dirty="0">
              <a:ea typeface="+mj-ea"/>
              <a:cs typeface="+mj-cs"/>
            </a:endParaRPr>
          </a:p>
        </p:txBody>
      </p:sp>
      <p:pic>
        <p:nvPicPr>
          <p:cNvPr id="15362" name="Picture 1" descr="Shield About Me-w-pp.tif3">
            <a:extLst>
              <a:ext uri="{FF2B5EF4-FFF2-40B4-BE49-F238E27FC236}">
                <a16:creationId xmlns:a16="http://schemas.microsoft.com/office/drawing/2014/main" id="{54B03D6B-126B-4BDE-BC2C-094A7DE1125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11887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46">
            <a:extLst>
              <a:ext uri="{FF2B5EF4-FFF2-40B4-BE49-F238E27FC236}">
                <a16:creationId xmlns:a16="http://schemas.microsoft.com/office/drawing/2014/main" id="{6D2DC214-8546-4AC3-B8A2-1AA9D3084167}"/>
              </a:ext>
            </a:extLst>
          </p:cNvPr>
          <p:cNvSpPr txBox="1">
            <a:spLocks noChangeArrowheads="1"/>
          </p:cNvSpPr>
          <p:nvPr/>
        </p:nvSpPr>
        <p:spPr bwMode="auto">
          <a:xfrm>
            <a:off x="91017" y="-25399"/>
            <a:ext cx="120904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1219170" eaLnBrk="0" fontAlgn="base" hangingPunct="0">
              <a:spcBef>
                <a:spcPct val="0"/>
              </a:spcBef>
              <a:spcAft>
                <a:spcPct val="0"/>
              </a:spcAft>
              <a:defRPr/>
            </a:pPr>
            <a:r>
              <a:rPr lang="en-US" sz="3200" b="1" dirty="0">
                <a:solidFill>
                  <a:srgbClr val="000000"/>
                </a:solidFill>
                <a:latin typeface="Times" charset="0"/>
                <a:ea typeface="ＭＳ Ｐゴシック" charset="0"/>
                <a:cs typeface="ＭＳ Ｐゴシック" charset="0"/>
              </a:rPr>
              <a:t>Shield About Me</a:t>
            </a:r>
          </a:p>
        </p:txBody>
      </p:sp>
      <p:sp>
        <p:nvSpPr>
          <p:cNvPr id="5" name="Rectangle 47">
            <a:extLst>
              <a:ext uri="{FF2B5EF4-FFF2-40B4-BE49-F238E27FC236}">
                <a16:creationId xmlns:a16="http://schemas.microsoft.com/office/drawing/2014/main" id="{358187F8-0703-46D2-909D-CEF716075779}"/>
              </a:ext>
            </a:extLst>
          </p:cNvPr>
          <p:cNvSpPr>
            <a:spLocks noChangeArrowheads="1"/>
          </p:cNvSpPr>
          <p:nvPr/>
        </p:nvSpPr>
        <p:spPr bwMode="auto">
          <a:xfrm>
            <a:off x="10928232" y="-25399"/>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r" defTabSz="1219170" eaLnBrk="0" fontAlgn="base" hangingPunct="0">
              <a:spcBef>
                <a:spcPct val="0"/>
              </a:spcBef>
              <a:spcAft>
                <a:spcPct val="0"/>
              </a:spcAft>
              <a:defRPr/>
            </a:pPr>
            <a:r>
              <a:rPr lang="en-US" sz="3200" b="1" dirty="0">
                <a:solidFill>
                  <a:srgbClr val="000000"/>
                </a:solidFill>
                <a:latin typeface="Times" charset="0"/>
                <a:ea typeface="ＭＳ Ｐゴシック" charset="0"/>
                <a:cs typeface="ＭＳ Ｐゴシック" charset="0"/>
              </a:rPr>
              <a:t>357</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791523A4-B9EA-4C2C-A5D3-ADF137F68C50}"/>
              </a:ext>
            </a:extLst>
          </p:cNvPr>
          <p:cNvSpPr>
            <a:spLocks noGrp="1" noChangeArrowheads="1"/>
          </p:cNvSpPr>
          <p:nvPr>
            <p:ph type="ctrTitle"/>
          </p:nvPr>
        </p:nvSpPr>
        <p:spPr>
          <a:xfrm>
            <a:off x="101600" y="152400"/>
            <a:ext cx="6502400" cy="431800"/>
          </a:xfrm>
        </p:spPr>
        <p:txBody>
          <a:bodyPr/>
          <a:lstStyle/>
          <a:p>
            <a:pPr eaLnBrk="1" hangingPunct="1">
              <a:defRPr/>
            </a:pPr>
            <a:r>
              <a:rPr lang="en-US" sz="2400" dirty="0">
                <a:ea typeface="+mj-ea"/>
                <a:cs typeface="+mj-cs"/>
              </a:rPr>
              <a:t>DC-1 Shield About Me</a:t>
            </a:r>
            <a:endParaRPr lang="en-US" dirty="0">
              <a:ea typeface="+mj-ea"/>
              <a:cs typeface="+mj-cs"/>
            </a:endParaRPr>
          </a:p>
        </p:txBody>
      </p:sp>
      <p:pic>
        <p:nvPicPr>
          <p:cNvPr id="16386" name="Picture 1" descr="Shield About Me-w-pp.tifDC-1">
            <a:extLst>
              <a:ext uri="{FF2B5EF4-FFF2-40B4-BE49-F238E27FC236}">
                <a16:creationId xmlns:a16="http://schemas.microsoft.com/office/drawing/2014/main" id="{46BD4601-1F7B-4707-90CB-5C9E7F7C028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11887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46">
            <a:extLst>
              <a:ext uri="{FF2B5EF4-FFF2-40B4-BE49-F238E27FC236}">
                <a16:creationId xmlns:a16="http://schemas.microsoft.com/office/drawing/2014/main" id="{8458A7D1-7F83-423B-972F-A9F57D942494}"/>
              </a:ext>
            </a:extLst>
          </p:cNvPr>
          <p:cNvSpPr txBox="1">
            <a:spLocks noChangeArrowheads="1"/>
          </p:cNvSpPr>
          <p:nvPr/>
        </p:nvSpPr>
        <p:spPr bwMode="auto">
          <a:xfrm>
            <a:off x="91017" y="-25399"/>
            <a:ext cx="120904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1219170" eaLnBrk="0" fontAlgn="base" hangingPunct="0">
              <a:spcBef>
                <a:spcPct val="0"/>
              </a:spcBef>
              <a:spcAft>
                <a:spcPct val="0"/>
              </a:spcAft>
              <a:defRPr/>
            </a:pPr>
            <a:r>
              <a:rPr lang="en-US" sz="3200" b="1" dirty="0">
                <a:solidFill>
                  <a:srgbClr val="000000"/>
                </a:solidFill>
                <a:latin typeface="Times" charset="0"/>
                <a:ea typeface="ＭＳ Ｐゴシック" charset="0"/>
                <a:cs typeface="ＭＳ Ｐゴシック" charset="0"/>
              </a:rPr>
              <a:t>Shield About Me</a:t>
            </a:r>
          </a:p>
        </p:txBody>
      </p:sp>
      <p:sp>
        <p:nvSpPr>
          <p:cNvPr id="5" name="Rectangle 47">
            <a:extLst>
              <a:ext uri="{FF2B5EF4-FFF2-40B4-BE49-F238E27FC236}">
                <a16:creationId xmlns:a16="http://schemas.microsoft.com/office/drawing/2014/main" id="{AFDEB030-7878-467D-B14E-EAEBA242AFBB}"/>
              </a:ext>
            </a:extLst>
          </p:cNvPr>
          <p:cNvSpPr>
            <a:spLocks noChangeArrowheads="1"/>
          </p:cNvSpPr>
          <p:nvPr/>
        </p:nvSpPr>
        <p:spPr bwMode="auto">
          <a:xfrm>
            <a:off x="10928232" y="-25399"/>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r" defTabSz="1219170" eaLnBrk="0" fontAlgn="base" hangingPunct="0">
              <a:spcBef>
                <a:spcPct val="0"/>
              </a:spcBef>
              <a:spcAft>
                <a:spcPct val="0"/>
              </a:spcAft>
              <a:defRPr/>
            </a:pPr>
            <a:r>
              <a:rPr lang="en-US" sz="3200" b="1" dirty="0">
                <a:solidFill>
                  <a:srgbClr val="000000"/>
                </a:solidFill>
                <a:latin typeface="Times" charset="0"/>
                <a:ea typeface="ＭＳ Ｐゴシック" charset="0"/>
                <a:cs typeface="ＭＳ Ｐゴシック" charset="0"/>
              </a:rPr>
              <a:t>357</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A4EE048E-A088-4815-83AD-5DD958759D34}"/>
              </a:ext>
            </a:extLst>
          </p:cNvPr>
          <p:cNvSpPr>
            <a:spLocks noGrp="1" noChangeArrowheads="1"/>
          </p:cNvSpPr>
          <p:nvPr>
            <p:ph type="ctrTitle"/>
          </p:nvPr>
        </p:nvSpPr>
        <p:spPr>
          <a:xfrm>
            <a:off x="101600" y="152400"/>
            <a:ext cx="6502400" cy="431800"/>
          </a:xfrm>
        </p:spPr>
        <p:txBody>
          <a:bodyPr/>
          <a:lstStyle/>
          <a:p>
            <a:pPr eaLnBrk="1" hangingPunct="1">
              <a:defRPr/>
            </a:pPr>
            <a:r>
              <a:rPr lang="en-US" sz="2400" dirty="0">
                <a:ea typeface="+mj-ea"/>
                <a:cs typeface="+mj-cs"/>
              </a:rPr>
              <a:t>DC-2 Shield About Me</a:t>
            </a:r>
            <a:endParaRPr lang="en-US" dirty="0">
              <a:ea typeface="+mj-ea"/>
              <a:cs typeface="+mj-cs"/>
            </a:endParaRPr>
          </a:p>
        </p:txBody>
      </p:sp>
      <p:pic>
        <p:nvPicPr>
          <p:cNvPr id="17410" name="Picture 1" descr="Shield About Me-w-pp.tifDC-2">
            <a:extLst>
              <a:ext uri="{FF2B5EF4-FFF2-40B4-BE49-F238E27FC236}">
                <a16:creationId xmlns:a16="http://schemas.microsoft.com/office/drawing/2014/main" id="{6053E671-5338-40CD-A300-2D183B868F3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11887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46">
            <a:extLst>
              <a:ext uri="{FF2B5EF4-FFF2-40B4-BE49-F238E27FC236}">
                <a16:creationId xmlns:a16="http://schemas.microsoft.com/office/drawing/2014/main" id="{CCFE247D-0E53-4F9F-B31D-98E923F95B1B}"/>
              </a:ext>
            </a:extLst>
          </p:cNvPr>
          <p:cNvSpPr txBox="1">
            <a:spLocks noChangeArrowheads="1"/>
          </p:cNvSpPr>
          <p:nvPr/>
        </p:nvSpPr>
        <p:spPr bwMode="auto">
          <a:xfrm>
            <a:off x="91017" y="-25399"/>
            <a:ext cx="120904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1219170" eaLnBrk="0" fontAlgn="base" hangingPunct="0">
              <a:spcBef>
                <a:spcPct val="0"/>
              </a:spcBef>
              <a:spcAft>
                <a:spcPct val="0"/>
              </a:spcAft>
              <a:defRPr/>
            </a:pPr>
            <a:r>
              <a:rPr lang="en-US" sz="3200" b="1" dirty="0">
                <a:solidFill>
                  <a:srgbClr val="000000"/>
                </a:solidFill>
                <a:latin typeface="Times" charset="0"/>
                <a:ea typeface="ＭＳ Ｐゴシック" charset="0"/>
                <a:cs typeface="ＭＳ Ｐゴシック" charset="0"/>
              </a:rPr>
              <a:t>Shield About Me</a:t>
            </a:r>
          </a:p>
        </p:txBody>
      </p:sp>
      <p:sp>
        <p:nvSpPr>
          <p:cNvPr id="5" name="Rectangle 47">
            <a:extLst>
              <a:ext uri="{FF2B5EF4-FFF2-40B4-BE49-F238E27FC236}">
                <a16:creationId xmlns:a16="http://schemas.microsoft.com/office/drawing/2014/main" id="{4C8E82AE-032C-44D8-B1B5-BBC006D2FA66}"/>
              </a:ext>
            </a:extLst>
          </p:cNvPr>
          <p:cNvSpPr>
            <a:spLocks noChangeArrowheads="1"/>
          </p:cNvSpPr>
          <p:nvPr/>
        </p:nvSpPr>
        <p:spPr bwMode="auto">
          <a:xfrm>
            <a:off x="10928232" y="-25399"/>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r" defTabSz="1219170" eaLnBrk="0" fontAlgn="base" hangingPunct="0">
              <a:spcBef>
                <a:spcPct val="0"/>
              </a:spcBef>
              <a:spcAft>
                <a:spcPct val="0"/>
              </a:spcAft>
              <a:defRPr/>
            </a:pPr>
            <a:r>
              <a:rPr lang="en-US" sz="3200" b="1" dirty="0">
                <a:solidFill>
                  <a:srgbClr val="000000"/>
                </a:solidFill>
                <a:latin typeface="Times" charset="0"/>
                <a:ea typeface="ＭＳ Ｐゴシック" charset="0"/>
                <a:cs typeface="ＭＳ Ｐゴシック" charset="0"/>
              </a:rPr>
              <a:t>357</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C1451234-E31D-4676-89BD-BCD02EAB77E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When We All Get To Heaven</a:t>
            </a:r>
            <a:endParaRPr lang="en-US">
              <a:ea typeface="+mj-ea"/>
            </a:endParaRPr>
          </a:p>
        </p:txBody>
      </p:sp>
      <p:pic>
        <p:nvPicPr>
          <p:cNvPr id="5122" name="Picture 3" descr="When we all get to heaven-pp">
            <a:extLst>
              <a:ext uri="{FF2B5EF4-FFF2-40B4-BE49-F238E27FC236}">
                <a16:creationId xmlns:a16="http://schemas.microsoft.com/office/drawing/2014/main" id="{56ED175F-4A44-4DD4-BB49-61AC2DFA17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E6539554-A8B8-446C-8DF3-AD4BD0832690}"/>
              </a:ext>
            </a:extLst>
          </p:cNvPr>
          <p:cNvSpPr txBox="1">
            <a:spLocks noChangeArrowheads="1"/>
          </p:cNvSpPr>
          <p:nvPr/>
        </p:nvSpPr>
        <p:spPr bwMode="auto">
          <a:xfrm>
            <a:off x="101601" y="76201"/>
            <a:ext cx="520520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When We All Get To Heaven</a:t>
            </a:r>
            <a:endParaRPr lang="en-US" sz="3200">
              <a:solidFill>
                <a:srgbClr val="000000"/>
              </a:solidFill>
              <a:latin typeface="Times" charset="0"/>
              <a:ea typeface="ＭＳ Ｐゴシック" charset="0"/>
              <a:cs typeface="ＭＳ Ｐゴシック" charset="0"/>
            </a:endParaRPr>
          </a:p>
        </p:txBody>
      </p:sp>
      <p:sp>
        <p:nvSpPr>
          <p:cNvPr id="183301" name="Text Box 5">
            <a:extLst>
              <a:ext uri="{FF2B5EF4-FFF2-40B4-BE49-F238E27FC236}">
                <a16:creationId xmlns:a16="http://schemas.microsoft.com/office/drawing/2014/main" id="{4BA7D744-03CB-4F81-A219-04FB0FB9CD1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853</a:t>
            </a:r>
            <a:endParaRPr lang="en-US" sz="3200">
              <a:solidFill>
                <a:srgbClr val="000000"/>
              </a:solidFill>
              <a:latin typeface="Times" charset="0"/>
              <a:ea typeface="ＭＳ Ｐゴシック" charset="0"/>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03A2C154-0F07-41FB-BD4E-D15214C1FF02}"/>
              </a:ext>
            </a:extLst>
          </p:cNvPr>
          <p:cNvSpPr>
            <a:spLocks noGrp="1" noChangeArrowheads="1"/>
          </p:cNvSpPr>
          <p:nvPr>
            <p:ph type="ctrTitle"/>
          </p:nvPr>
        </p:nvSpPr>
        <p:spPr>
          <a:xfrm>
            <a:off x="101600" y="152400"/>
            <a:ext cx="6502400" cy="431800"/>
          </a:xfrm>
        </p:spPr>
        <p:txBody>
          <a:bodyPr/>
          <a:lstStyle/>
          <a:p>
            <a:pPr eaLnBrk="1" hangingPunct="1">
              <a:defRPr/>
            </a:pPr>
            <a:r>
              <a:rPr lang="en-US" sz="2400" dirty="0">
                <a:ea typeface="+mj-ea"/>
                <a:cs typeface="+mj-cs"/>
              </a:rPr>
              <a:t>DC-3 Shield About Me</a:t>
            </a:r>
            <a:endParaRPr lang="en-US" dirty="0">
              <a:ea typeface="+mj-ea"/>
              <a:cs typeface="+mj-cs"/>
            </a:endParaRPr>
          </a:p>
        </p:txBody>
      </p:sp>
      <p:pic>
        <p:nvPicPr>
          <p:cNvPr id="18434" name="Picture 1" descr="Shield About Me-w-pp.tifDC-3">
            <a:extLst>
              <a:ext uri="{FF2B5EF4-FFF2-40B4-BE49-F238E27FC236}">
                <a16:creationId xmlns:a16="http://schemas.microsoft.com/office/drawing/2014/main" id="{35AE7408-FD95-4AD5-869C-B8F4AFAA291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11887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46">
            <a:extLst>
              <a:ext uri="{FF2B5EF4-FFF2-40B4-BE49-F238E27FC236}">
                <a16:creationId xmlns:a16="http://schemas.microsoft.com/office/drawing/2014/main" id="{3FB69E8A-1A66-4EAE-8065-3EABBFB82769}"/>
              </a:ext>
            </a:extLst>
          </p:cNvPr>
          <p:cNvSpPr txBox="1">
            <a:spLocks noChangeArrowheads="1"/>
          </p:cNvSpPr>
          <p:nvPr/>
        </p:nvSpPr>
        <p:spPr bwMode="auto">
          <a:xfrm>
            <a:off x="91017" y="-25399"/>
            <a:ext cx="120904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1219170" eaLnBrk="0" fontAlgn="base" hangingPunct="0">
              <a:spcBef>
                <a:spcPct val="0"/>
              </a:spcBef>
              <a:spcAft>
                <a:spcPct val="0"/>
              </a:spcAft>
              <a:defRPr/>
            </a:pPr>
            <a:r>
              <a:rPr lang="en-US" sz="3200" b="1" dirty="0">
                <a:solidFill>
                  <a:srgbClr val="000000"/>
                </a:solidFill>
                <a:latin typeface="Times" charset="0"/>
                <a:ea typeface="ＭＳ Ｐゴシック" charset="0"/>
                <a:cs typeface="ＭＳ Ｐゴシック" charset="0"/>
              </a:rPr>
              <a:t>Shield About Me</a:t>
            </a:r>
          </a:p>
        </p:txBody>
      </p:sp>
      <p:sp>
        <p:nvSpPr>
          <p:cNvPr id="5" name="Rectangle 47">
            <a:extLst>
              <a:ext uri="{FF2B5EF4-FFF2-40B4-BE49-F238E27FC236}">
                <a16:creationId xmlns:a16="http://schemas.microsoft.com/office/drawing/2014/main" id="{0C65948C-FD96-4764-8BF9-44A2C4D51F0E}"/>
              </a:ext>
            </a:extLst>
          </p:cNvPr>
          <p:cNvSpPr>
            <a:spLocks noChangeArrowheads="1"/>
          </p:cNvSpPr>
          <p:nvPr/>
        </p:nvSpPr>
        <p:spPr bwMode="auto">
          <a:xfrm>
            <a:off x="10928232" y="-25399"/>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r" defTabSz="1219170" eaLnBrk="0" fontAlgn="base" hangingPunct="0">
              <a:spcBef>
                <a:spcPct val="0"/>
              </a:spcBef>
              <a:spcAft>
                <a:spcPct val="0"/>
              </a:spcAft>
              <a:defRPr/>
            </a:pPr>
            <a:r>
              <a:rPr lang="en-US" sz="3200" b="1" dirty="0">
                <a:solidFill>
                  <a:srgbClr val="000000"/>
                </a:solidFill>
                <a:latin typeface="Times" charset="0"/>
                <a:ea typeface="ＭＳ Ｐゴシック" charset="0"/>
                <a:cs typeface="ＭＳ Ｐゴシック" charset="0"/>
              </a:rPr>
              <a:t>357</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121E13C5-5296-487C-A872-A6CDEA79AE3E}"/>
              </a:ext>
            </a:extLst>
          </p:cNvPr>
          <p:cNvSpPr>
            <a:spLocks noGrp="1" noChangeArrowheads="1"/>
          </p:cNvSpPr>
          <p:nvPr>
            <p:ph type="ctrTitle"/>
          </p:nvPr>
        </p:nvSpPr>
        <p:spPr>
          <a:xfrm>
            <a:off x="101600" y="152400"/>
            <a:ext cx="6502400" cy="431800"/>
          </a:xfrm>
        </p:spPr>
        <p:txBody>
          <a:bodyPr/>
          <a:lstStyle/>
          <a:p>
            <a:pPr eaLnBrk="1" hangingPunct="1">
              <a:defRPr/>
            </a:pPr>
            <a:r>
              <a:rPr lang="en-US" sz="2400" dirty="0">
                <a:ea typeface="+mj-ea"/>
                <a:cs typeface="+mj-cs"/>
              </a:rPr>
              <a:t>End Shield About Me</a:t>
            </a:r>
            <a:endParaRPr lang="en-US" dirty="0">
              <a:ea typeface="+mj-ea"/>
              <a:cs typeface="+mj-cs"/>
            </a:endParaRPr>
          </a:p>
        </p:txBody>
      </p:sp>
      <p:pic>
        <p:nvPicPr>
          <p:cNvPr id="19458" name="Picture 1" descr="Shield About Me-w-pp.tif End">
            <a:extLst>
              <a:ext uri="{FF2B5EF4-FFF2-40B4-BE49-F238E27FC236}">
                <a16:creationId xmlns:a16="http://schemas.microsoft.com/office/drawing/2014/main" id="{2A29A678-D0B9-45D5-B42E-B8C6737587F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11887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46">
            <a:extLst>
              <a:ext uri="{FF2B5EF4-FFF2-40B4-BE49-F238E27FC236}">
                <a16:creationId xmlns:a16="http://schemas.microsoft.com/office/drawing/2014/main" id="{A1FB26DA-EE38-476B-902E-C0E1C383D52A}"/>
              </a:ext>
            </a:extLst>
          </p:cNvPr>
          <p:cNvSpPr txBox="1">
            <a:spLocks noChangeArrowheads="1"/>
          </p:cNvSpPr>
          <p:nvPr/>
        </p:nvSpPr>
        <p:spPr bwMode="auto">
          <a:xfrm>
            <a:off x="91017" y="-25399"/>
            <a:ext cx="120904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1219170" eaLnBrk="0" fontAlgn="base" hangingPunct="0">
              <a:spcBef>
                <a:spcPct val="0"/>
              </a:spcBef>
              <a:spcAft>
                <a:spcPct val="0"/>
              </a:spcAft>
              <a:defRPr/>
            </a:pPr>
            <a:r>
              <a:rPr lang="en-US" sz="3200" b="1" dirty="0">
                <a:solidFill>
                  <a:srgbClr val="000000"/>
                </a:solidFill>
                <a:latin typeface="Times" charset="0"/>
                <a:ea typeface="ＭＳ Ｐゴシック" charset="0"/>
                <a:cs typeface="ＭＳ Ｐゴシック" charset="0"/>
              </a:rPr>
              <a:t>Shield About Me</a:t>
            </a:r>
          </a:p>
        </p:txBody>
      </p:sp>
      <p:sp>
        <p:nvSpPr>
          <p:cNvPr id="5" name="Rectangle 47">
            <a:extLst>
              <a:ext uri="{FF2B5EF4-FFF2-40B4-BE49-F238E27FC236}">
                <a16:creationId xmlns:a16="http://schemas.microsoft.com/office/drawing/2014/main" id="{F0E75EF4-E2C1-49D1-9B1F-14371CCA0926}"/>
              </a:ext>
            </a:extLst>
          </p:cNvPr>
          <p:cNvSpPr>
            <a:spLocks noChangeArrowheads="1"/>
          </p:cNvSpPr>
          <p:nvPr/>
        </p:nvSpPr>
        <p:spPr bwMode="auto">
          <a:xfrm>
            <a:off x="10928232" y="-25399"/>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r" defTabSz="1219170" eaLnBrk="0" fontAlgn="base" hangingPunct="0">
              <a:spcBef>
                <a:spcPct val="0"/>
              </a:spcBef>
              <a:spcAft>
                <a:spcPct val="0"/>
              </a:spcAft>
              <a:defRPr/>
            </a:pPr>
            <a:r>
              <a:rPr lang="en-US" sz="3200" b="1" dirty="0">
                <a:solidFill>
                  <a:srgbClr val="000000"/>
                </a:solidFill>
                <a:latin typeface="Times" charset="0"/>
                <a:ea typeface="ＭＳ Ｐゴシック" charset="0"/>
                <a:cs typeface="ＭＳ Ｐゴシック" charset="0"/>
              </a:rPr>
              <a:t>357</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5" name="TextBox 4">
            <a:extLst>
              <a:ext uri="{FF2B5EF4-FFF2-40B4-BE49-F238E27FC236}">
                <a16:creationId xmlns:a16="http://schemas.microsoft.com/office/drawing/2014/main" id="{0D2DAD93-CEAD-4E93-B556-F930C4C443B6}"/>
              </a:ext>
            </a:extLst>
          </p:cNvPr>
          <p:cNvSpPr txBox="1"/>
          <p:nvPr/>
        </p:nvSpPr>
        <p:spPr>
          <a:xfrm>
            <a:off x="1331805" y="1005259"/>
            <a:ext cx="9528389" cy="4847481"/>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Join us for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5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Worship</a:t>
            </a:r>
            <a:r>
              <a:rPr lang="en-US" sz="9600" dirty="0">
                <a:solidFill>
                  <a:prstClr val="black"/>
                </a:solidFill>
                <a:latin typeface="Aspire" panose="00000600000000000000" pitchFamily="2" charset="0"/>
              </a:rPr>
              <a:t> </a:t>
            </a:r>
            <a:r>
              <a:rPr kumimoji="0" lang="en-US" sz="125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Tonight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 6:00pm!</a:t>
            </a:r>
            <a:endParaRPr kumimoji="0" lang="en-US" sz="10400" b="0" i="0" u="none" strike="noStrike" kern="1200" cap="none" spc="0" normalizeH="0" baseline="0" noProof="0" dirty="0">
              <a:ln>
                <a:noFill/>
              </a:ln>
              <a:solidFill>
                <a:prstClr val="black"/>
              </a:solidFill>
              <a:effectLst/>
              <a:uLnTx/>
              <a:uFillTx/>
              <a:latin typeface="Aspire" panose="00000600000000000000" pitchFamily="2" charset="0"/>
              <a:ea typeface="+mn-ea"/>
              <a:cs typeface="+mn-cs"/>
            </a:endParaRPr>
          </a:p>
        </p:txBody>
      </p:sp>
    </p:spTree>
    <p:extLst>
      <p:ext uri="{BB962C8B-B14F-4D97-AF65-F5344CB8AC3E}">
        <p14:creationId xmlns:p14="http://schemas.microsoft.com/office/powerpoint/2010/main" val="17814998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FBC3C5EC-DBCE-4BB6-9081-83EB870DDD8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When We All Get To Heaven</a:t>
            </a:r>
            <a:endParaRPr lang="en-US">
              <a:ea typeface="+mj-ea"/>
            </a:endParaRPr>
          </a:p>
        </p:txBody>
      </p:sp>
      <p:pic>
        <p:nvPicPr>
          <p:cNvPr id="10242" name="Picture 3" descr="When we all get to heaven-pp">
            <a:extLst>
              <a:ext uri="{FF2B5EF4-FFF2-40B4-BE49-F238E27FC236}">
                <a16:creationId xmlns:a16="http://schemas.microsoft.com/office/drawing/2014/main" id="{1BE1E8CB-1E7A-4A27-98DF-A5D41B34CA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Text Box 4">
            <a:extLst>
              <a:ext uri="{FF2B5EF4-FFF2-40B4-BE49-F238E27FC236}">
                <a16:creationId xmlns:a16="http://schemas.microsoft.com/office/drawing/2014/main" id="{E9E02E7A-17E3-4F65-863B-4D0F813C2D83}"/>
              </a:ext>
            </a:extLst>
          </p:cNvPr>
          <p:cNvSpPr txBox="1">
            <a:spLocks noChangeArrowheads="1"/>
          </p:cNvSpPr>
          <p:nvPr/>
        </p:nvSpPr>
        <p:spPr bwMode="auto">
          <a:xfrm>
            <a:off x="101601" y="76201"/>
            <a:ext cx="520520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When We All Get To Heaven</a:t>
            </a:r>
            <a:endParaRPr lang="en-US" sz="3200">
              <a:solidFill>
                <a:srgbClr val="000000"/>
              </a:solidFill>
              <a:latin typeface="Times" charset="0"/>
              <a:ea typeface="ＭＳ Ｐゴシック" charset="0"/>
              <a:cs typeface="ＭＳ Ｐゴシック" charset="0"/>
            </a:endParaRPr>
          </a:p>
        </p:txBody>
      </p:sp>
      <p:sp>
        <p:nvSpPr>
          <p:cNvPr id="178181" name="Text Box 5">
            <a:extLst>
              <a:ext uri="{FF2B5EF4-FFF2-40B4-BE49-F238E27FC236}">
                <a16:creationId xmlns:a16="http://schemas.microsoft.com/office/drawing/2014/main" id="{BBBF368A-7671-4457-B1AB-626955B9DEC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853</a:t>
            </a:r>
            <a:endParaRPr lang="en-US" sz="3200">
              <a:solidFill>
                <a:srgbClr val="000000"/>
              </a:solidFill>
              <a:latin typeface="Times" charset="0"/>
              <a:ea typeface="ＭＳ Ｐゴシック"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76AB1BA8-695C-43E9-BEC7-AD6B6AE939C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When We All Get To Heaven</a:t>
            </a:r>
            <a:endParaRPr lang="en-US">
              <a:ea typeface="+mj-ea"/>
            </a:endParaRPr>
          </a:p>
        </p:txBody>
      </p:sp>
      <p:pic>
        <p:nvPicPr>
          <p:cNvPr id="11266" name="Picture 3" descr="When we all get to heaven-pp">
            <a:extLst>
              <a:ext uri="{FF2B5EF4-FFF2-40B4-BE49-F238E27FC236}">
                <a16:creationId xmlns:a16="http://schemas.microsoft.com/office/drawing/2014/main" id="{892C3500-CDBD-4AA9-B53C-525CAFFF1E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Text Box 4">
            <a:extLst>
              <a:ext uri="{FF2B5EF4-FFF2-40B4-BE49-F238E27FC236}">
                <a16:creationId xmlns:a16="http://schemas.microsoft.com/office/drawing/2014/main" id="{896FACD6-881D-4E14-8F66-7E6E55B56042}"/>
              </a:ext>
            </a:extLst>
          </p:cNvPr>
          <p:cNvSpPr txBox="1">
            <a:spLocks noChangeArrowheads="1"/>
          </p:cNvSpPr>
          <p:nvPr/>
        </p:nvSpPr>
        <p:spPr bwMode="auto">
          <a:xfrm>
            <a:off x="101601" y="76201"/>
            <a:ext cx="520520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When We All Get To Heaven</a:t>
            </a:r>
            <a:endParaRPr lang="en-US" sz="3200">
              <a:solidFill>
                <a:srgbClr val="000000"/>
              </a:solidFill>
              <a:latin typeface="Times" charset="0"/>
              <a:ea typeface="ＭＳ Ｐゴシック" charset="0"/>
              <a:cs typeface="ＭＳ Ｐゴシック" charset="0"/>
            </a:endParaRPr>
          </a:p>
        </p:txBody>
      </p:sp>
      <p:sp>
        <p:nvSpPr>
          <p:cNvPr id="179205" name="Text Box 5">
            <a:extLst>
              <a:ext uri="{FF2B5EF4-FFF2-40B4-BE49-F238E27FC236}">
                <a16:creationId xmlns:a16="http://schemas.microsoft.com/office/drawing/2014/main" id="{FF8BAF5F-D793-48E7-A8C1-6431FD05A86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853</a:t>
            </a:r>
            <a:endParaRPr lang="en-US" sz="3200">
              <a:solidFill>
                <a:srgbClr val="000000"/>
              </a:solidFill>
              <a:latin typeface="Times" charset="0"/>
              <a:ea typeface="ＭＳ Ｐゴシック"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28F452B4-EAEC-4C10-AC94-134F0CA5880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When We All Get To Heaven</a:t>
            </a:r>
            <a:endParaRPr lang="en-US">
              <a:ea typeface="+mj-ea"/>
            </a:endParaRPr>
          </a:p>
        </p:txBody>
      </p:sp>
      <p:pic>
        <p:nvPicPr>
          <p:cNvPr id="12290" name="Picture 3" descr="When we all get to heaven-pp">
            <a:extLst>
              <a:ext uri="{FF2B5EF4-FFF2-40B4-BE49-F238E27FC236}">
                <a16:creationId xmlns:a16="http://schemas.microsoft.com/office/drawing/2014/main" id="{300AECE4-E839-466E-B41D-710CD78684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4">
            <a:extLst>
              <a:ext uri="{FF2B5EF4-FFF2-40B4-BE49-F238E27FC236}">
                <a16:creationId xmlns:a16="http://schemas.microsoft.com/office/drawing/2014/main" id="{BB6C69B3-F76E-4828-A007-6A71ED55D59E}"/>
              </a:ext>
            </a:extLst>
          </p:cNvPr>
          <p:cNvSpPr txBox="1">
            <a:spLocks noChangeArrowheads="1"/>
          </p:cNvSpPr>
          <p:nvPr/>
        </p:nvSpPr>
        <p:spPr bwMode="auto">
          <a:xfrm>
            <a:off x="101601" y="76201"/>
            <a:ext cx="520520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When We All Get To Heaven</a:t>
            </a:r>
            <a:endParaRPr lang="en-US" sz="3200">
              <a:solidFill>
                <a:srgbClr val="000000"/>
              </a:solidFill>
              <a:latin typeface="Times" charset="0"/>
              <a:ea typeface="ＭＳ Ｐゴシック" charset="0"/>
              <a:cs typeface="ＭＳ Ｐゴシック" charset="0"/>
            </a:endParaRPr>
          </a:p>
        </p:txBody>
      </p:sp>
      <p:sp>
        <p:nvSpPr>
          <p:cNvPr id="180229" name="Text Box 5">
            <a:extLst>
              <a:ext uri="{FF2B5EF4-FFF2-40B4-BE49-F238E27FC236}">
                <a16:creationId xmlns:a16="http://schemas.microsoft.com/office/drawing/2014/main" id="{01A67C9E-B473-47AB-9073-6E8602FE083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853</a:t>
            </a:r>
            <a:endParaRPr lang="en-US" sz="3200">
              <a:solidFill>
                <a:srgbClr val="000000"/>
              </a:solidFill>
              <a:latin typeface="Times" charset="0"/>
              <a:ea typeface="ＭＳ Ｐゴシック"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0C9B3BDD-108A-4529-8F51-DA29C07A83C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When We All Get To Heaven</a:t>
            </a:r>
            <a:endParaRPr lang="en-US">
              <a:ea typeface="+mj-ea"/>
            </a:endParaRPr>
          </a:p>
        </p:txBody>
      </p:sp>
      <p:pic>
        <p:nvPicPr>
          <p:cNvPr id="13314" name="Picture 3" descr="When we all get to heaven-pp">
            <a:extLst>
              <a:ext uri="{FF2B5EF4-FFF2-40B4-BE49-F238E27FC236}">
                <a16:creationId xmlns:a16="http://schemas.microsoft.com/office/drawing/2014/main" id="{0DA46193-DCF0-431A-BE49-5F37CF8B60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Text Box 4">
            <a:extLst>
              <a:ext uri="{FF2B5EF4-FFF2-40B4-BE49-F238E27FC236}">
                <a16:creationId xmlns:a16="http://schemas.microsoft.com/office/drawing/2014/main" id="{F49F0C81-8C59-401D-99BA-636F21EFD7BD}"/>
              </a:ext>
            </a:extLst>
          </p:cNvPr>
          <p:cNvSpPr txBox="1">
            <a:spLocks noChangeArrowheads="1"/>
          </p:cNvSpPr>
          <p:nvPr/>
        </p:nvSpPr>
        <p:spPr bwMode="auto">
          <a:xfrm>
            <a:off x="101601" y="76201"/>
            <a:ext cx="520520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When We All Get To Heaven</a:t>
            </a:r>
            <a:endParaRPr lang="en-US" sz="3200">
              <a:solidFill>
                <a:srgbClr val="000000"/>
              </a:solidFill>
              <a:latin typeface="Times" charset="0"/>
              <a:ea typeface="ＭＳ Ｐゴシック" charset="0"/>
              <a:cs typeface="ＭＳ Ｐゴシック" charset="0"/>
            </a:endParaRPr>
          </a:p>
        </p:txBody>
      </p:sp>
      <p:sp>
        <p:nvSpPr>
          <p:cNvPr id="181253" name="Text Box 5">
            <a:extLst>
              <a:ext uri="{FF2B5EF4-FFF2-40B4-BE49-F238E27FC236}">
                <a16:creationId xmlns:a16="http://schemas.microsoft.com/office/drawing/2014/main" id="{86E5920C-D50A-453D-8CDD-15E6F799BE4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853</a:t>
            </a:r>
            <a:endParaRPr lang="en-US" sz="3200">
              <a:solidFill>
                <a:srgbClr val="000000"/>
              </a:solidFill>
              <a:latin typeface="Times" charset="0"/>
              <a:ea typeface="ＭＳ Ｐゴシック"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5731A72C-42D1-4062-902A-6CCF441DEFA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Jesus is Coming Soon</a:t>
            </a:r>
            <a:endParaRPr lang="en-US">
              <a:ea typeface="+mj-ea"/>
            </a:endParaRPr>
          </a:p>
        </p:txBody>
      </p:sp>
      <p:pic>
        <p:nvPicPr>
          <p:cNvPr id="2" name="Picture 63" descr="Jesus is Coming Soon-pp">
            <a:extLst>
              <a:ext uri="{FF2B5EF4-FFF2-40B4-BE49-F238E27FC236}">
                <a16:creationId xmlns:a16="http://schemas.microsoft.com/office/drawing/2014/main" id="{1CA6C36F-66C8-45C8-8141-7521B13308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2" name="Text Box 64">
            <a:extLst>
              <a:ext uri="{FF2B5EF4-FFF2-40B4-BE49-F238E27FC236}">
                <a16:creationId xmlns:a16="http://schemas.microsoft.com/office/drawing/2014/main" id="{D73CAA5D-34AD-47E1-BE22-57E8A1E61599}"/>
              </a:ext>
            </a:extLst>
          </p:cNvPr>
          <p:cNvSpPr txBox="1">
            <a:spLocks noChangeArrowheads="1"/>
          </p:cNvSpPr>
          <p:nvPr/>
        </p:nvSpPr>
        <p:spPr bwMode="auto">
          <a:xfrm>
            <a:off x="101601" y="76201"/>
            <a:ext cx="39581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is Coming Soon</a:t>
            </a:r>
            <a:endParaRPr lang="en-US" sz="3200">
              <a:solidFill>
                <a:srgbClr val="000000"/>
              </a:solidFill>
              <a:latin typeface="Times" charset="0"/>
              <a:ea typeface="ＭＳ Ｐゴシック" charset="0"/>
              <a:cs typeface="ＭＳ Ｐゴシック" charset="0"/>
            </a:endParaRPr>
          </a:p>
        </p:txBody>
      </p:sp>
      <p:sp>
        <p:nvSpPr>
          <p:cNvPr id="2113" name="Text Box 65">
            <a:extLst>
              <a:ext uri="{FF2B5EF4-FFF2-40B4-BE49-F238E27FC236}">
                <a16:creationId xmlns:a16="http://schemas.microsoft.com/office/drawing/2014/main" id="{6D22A0B5-9B3D-4348-8E16-31F648F62A4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712</a:t>
            </a:r>
            <a:endParaRPr lang="en-US" sz="3200">
              <a:solidFill>
                <a:srgbClr val="000000"/>
              </a:solidFill>
              <a:latin typeface="Times" charset="0"/>
              <a:ea typeface="ＭＳ Ｐゴシック"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EDAE73AC-772E-4FAF-B02E-18C81101B14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Jesus is Coming Soon</a:t>
            </a:r>
            <a:endParaRPr lang="en-US">
              <a:ea typeface="+mj-ea"/>
            </a:endParaRPr>
          </a:p>
        </p:txBody>
      </p:sp>
      <p:pic>
        <p:nvPicPr>
          <p:cNvPr id="3074" name="Picture 6" descr="Jesus is Coming Soon-pp">
            <a:extLst>
              <a:ext uri="{FF2B5EF4-FFF2-40B4-BE49-F238E27FC236}">
                <a16:creationId xmlns:a16="http://schemas.microsoft.com/office/drawing/2014/main" id="{FF151E0B-A52F-4A40-87CE-00DE8F9D59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31" name="Text Box 7">
            <a:extLst>
              <a:ext uri="{FF2B5EF4-FFF2-40B4-BE49-F238E27FC236}">
                <a16:creationId xmlns:a16="http://schemas.microsoft.com/office/drawing/2014/main" id="{81365653-48EA-4270-BBFF-9CDBDDE9486E}"/>
              </a:ext>
            </a:extLst>
          </p:cNvPr>
          <p:cNvSpPr txBox="1">
            <a:spLocks noChangeArrowheads="1"/>
          </p:cNvSpPr>
          <p:nvPr/>
        </p:nvSpPr>
        <p:spPr bwMode="auto">
          <a:xfrm>
            <a:off x="101601" y="76201"/>
            <a:ext cx="39581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is Coming Soon</a:t>
            </a:r>
            <a:endParaRPr lang="en-US" sz="3200">
              <a:solidFill>
                <a:srgbClr val="000000"/>
              </a:solidFill>
              <a:latin typeface="Times" charset="0"/>
              <a:ea typeface="ＭＳ Ｐゴシック" charset="0"/>
              <a:cs typeface="ＭＳ Ｐゴシック" charset="0"/>
            </a:endParaRPr>
          </a:p>
        </p:txBody>
      </p:sp>
      <p:sp>
        <p:nvSpPr>
          <p:cNvPr id="205832" name="Text Box 8">
            <a:extLst>
              <a:ext uri="{FF2B5EF4-FFF2-40B4-BE49-F238E27FC236}">
                <a16:creationId xmlns:a16="http://schemas.microsoft.com/office/drawing/2014/main" id="{5F1A83F5-A899-4A3C-892B-8CADB4BB9C8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712</a:t>
            </a:r>
            <a:endParaRPr lang="en-US" sz="3200">
              <a:solidFill>
                <a:srgbClr val="000000"/>
              </a:solidFill>
              <a:latin typeface="Times" charset="0"/>
              <a:ea typeface="ＭＳ Ｐゴシック"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43D53E8E-832E-404A-9E70-F604C833817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1-3 Jesus is Coming Soon</a:t>
            </a:r>
            <a:endParaRPr lang="en-US">
              <a:ea typeface="+mj-ea"/>
            </a:endParaRPr>
          </a:p>
        </p:txBody>
      </p:sp>
      <p:pic>
        <p:nvPicPr>
          <p:cNvPr id="4098" name="Picture 3" descr="Jesus is Coming Soon-pp">
            <a:extLst>
              <a:ext uri="{FF2B5EF4-FFF2-40B4-BE49-F238E27FC236}">
                <a16:creationId xmlns:a16="http://schemas.microsoft.com/office/drawing/2014/main" id="{0B901BB6-6758-4EFE-B602-DED1AAB427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2" name="Text Box 4">
            <a:extLst>
              <a:ext uri="{FF2B5EF4-FFF2-40B4-BE49-F238E27FC236}">
                <a16:creationId xmlns:a16="http://schemas.microsoft.com/office/drawing/2014/main" id="{B116CB1B-B796-45E6-BCFC-256703754D11}"/>
              </a:ext>
            </a:extLst>
          </p:cNvPr>
          <p:cNvSpPr txBox="1">
            <a:spLocks noChangeArrowheads="1"/>
          </p:cNvSpPr>
          <p:nvPr/>
        </p:nvSpPr>
        <p:spPr bwMode="auto">
          <a:xfrm>
            <a:off x="101601" y="76201"/>
            <a:ext cx="39581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is Coming Soon</a:t>
            </a:r>
            <a:endParaRPr lang="en-US" sz="3200">
              <a:solidFill>
                <a:srgbClr val="000000"/>
              </a:solidFill>
              <a:latin typeface="Times" charset="0"/>
              <a:ea typeface="ＭＳ Ｐゴシック" charset="0"/>
              <a:cs typeface="ＭＳ Ｐゴシック" charset="0"/>
            </a:endParaRPr>
          </a:p>
        </p:txBody>
      </p:sp>
      <p:sp>
        <p:nvSpPr>
          <p:cNvPr id="206853" name="Text Box 5">
            <a:extLst>
              <a:ext uri="{FF2B5EF4-FFF2-40B4-BE49-F238E27FC236}">
                <a16:creationId xmlns:a16="http://schemas.microsoft.com/office/drawing/2014/main" id="{E844D031-165A-4C61-B6DD-174054F8D5F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712</a:t>
            </a:r>
            <a:endParaRPr lang="en-US" sz="3200">
              <a:solidFill>
                <a:srgbClr val="000000"/>
              </a:solidFill>
              <a:latin typeface="Times" charset="0"/>
              <a:ea typeface="ＭＳ Ｐゴシック"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2692A95C-13A0-4943-ADDC-B0AFF1EAFFA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 More Precious Than Silver</a:t>
            </a:r>
            <a:endParaRPr lang="en-US">
              <a:ea typeface="+mj-ea"/>
            </a:endParaRPr>
          </a:p>
        </p:txBody>
      </p:sp>
      <p:pic>
        <p:nvPicPr>
          <p:cNvPr id="3074" name="Picture 3" descr="More  Precious Than silver-pp">
            <a:extLst>
              <a:ext uri="{FF2B5EF4-FFF2-40B4-BE49-F238E27FC236}">
                <a16:creationId xmlns:a16="http://schemas.microsoft.com/office/drawing/2014/main" id="{FBAA4805-1B00-4F69-89D7-2357CC48D1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D336266E-9B30-4353-A2E6-3B69A5CACC9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273</a:t>
            </a:r>
            <a:endParaRPr lang="en-US" sz="3200">
              <a:solidFill>
                <a:srgbClr val="000000"/>
              </a:solidFill>
              <a:latin typeface="Times" charset="0"/>
              <a:ea typeface="ＭＳ Ｐゴシック" charset="0"/>
              <a:cs typeface="ＭＳ Ｐゴシック" charset="0"/>
            </a:endParaRPr>
          </a:p>
        </p:txBody>
      </p:sp>
      <p:sp>
        <p:nvSpPr>
          <p:cNvPr id="183301" name="Text Box 5">
            <a:extLst>
              <a:ext uri="{FF2B5EF4-FFF2-40B4-BE49-F238E27FC236}">
                <a16:creationId xmlns:a16="http://schemas.microsoft.com/office/drawing/2014/main" id="{071C31FD-6249-4248-8574-CAA596A6E277}"/>
              </a:ext>
            </a:extLst>
          </p:cNvPr>
          <p:cNvSpPr txBox="1">
            <a:spLocks noChangeArrowheads="1"/>
          </p:cNvSpPr>
          <p:nvPr/>
        </p:nvSpPr>
        <p:spPr bwMode="auto">
          <a:xfrm>
            <a:off x="101601" y="76201"/>
            <a:ext cx="489441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More Precious Than Silver</a:t>
            </a:r>
            <a:endParaRPr lang="en-US" sz="3200">
              <a:solidFill>
                <a:srgbClr val="000000"/>
              </a:solidFill>
              <a:latin typeface="Times" charset="0"/>
              <a:ea typeface="ＭＳ Ｐゴシック"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a:extLst>
              <a:ext uri="{FF2B5EF4-FFF2-40B4-BE49-F238E27FC236}">
                <a16:creationId xmlns:a16="http://schemas.microsoft.com/office/drawing/2014/main" id="{FF95A78D-BB3D-47C7-A489-89F141267C9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Jesus is Coming Soon</a:t>
            </a:r>
            <a:endParaRPr lang="en-US">
              <a:ea typeface="+mj-ea"/>
            </a:endParaRPr>
          </a:p>
        </p:txBody>
      </p:sp>
      <p:pic>
        <p:nvPicPr>
          <p:cNvPr id="5122" name="Picture 3" descr="Jesus is Coming Soon-pp">
            <a:extLst>
              <a:ext uri="{FF2B5EF4-FFF2-40B4-BE49-F238E27FC236}">
                <a16:creationId xmlns:a16="http://schemas.microsoft.com/office/drawing/2014/main" id="{A2C49764-19CD-48D7-A9B1-AB313FCD8E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16" name="Text Box 4">
            <a:extLst>
              <a:ext uri="{FF2B5EF4-FFF2-40B4-BE49-F238E27FC236}">
                <a16:creationId xmlns:a16="http://schemas.microsoft.com/office/drawing/2014/main" id="{93E639EE-71E9-40B8-A0D5-D1A4FD08E0A2}"/>
              </a:ext>
            </a:extLst>
          </p:cNvPr>
          <p:cNvSpPr txBox="1">
            <a:spLocks noChangeArrowheads="1"/>
          </p:cNvSpPr>
          <p:nvPr/>
        </p:nvSpPr>
        <p:spPr bwMode="auto">
          <a:xfrm>
            <a:off x="101601" y="76201"/>
            <a:ext cx="39581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is Coming Soon</a:t>
            </a:r>
            <a:endParaRPr lang="en-US" sz="3200">
              <a:solidFill>
                <a:srgbClr val="000000"/>
              </a:solidFill>
              <a:latin typeface="Times" charset="0"/>
              <a:ea typeface="ＭＳ Ｐゴシック" charset="0"/>
              <a:cs typeface="ＭＳ Ｐゴシック" charset="0"/>
            </a:endParaRPr>
          </a:p>
        </p:txBody>
      </p:sp>
      <p:sp>
        <p:nvSpPr>
          <p:cNvPr id="218117" name="Text Box 5">
            <a:extLst>
              <a:ext uri="{FF2B5EF4-FFF2-40B4-BE49-F238E27FC236}">
                <a16:creationId xmlns:a16="http://schemas.microsoft.com/office/drawing/2014/main" id="{63DEF246-81D3-48E8-9ED4-4365FD6E1C4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712</a:t>
            </a:r>
            <a:endParaRPr lang="en-US" sz="3200">
              <a:solidFill>
                <a:srgbClr val="000000"/>
              </a:solidFill>
              <a:latin typeface="Times" charset="0"/>
              <a:ea typeface="ＭＳ Ｐゴシック"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a:extLst>
              <a:ext uri="{FF2B5EF4-FFF2-40B4-BE49-F238E27FC236}">
                <a16:creationId xmlns:a16="http://schemas.microsoft.com/office/drawing/2014/main" id="{9BD736D1-6E22-4EBF-85A5-0A274376496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Jesus is Coming Soon</a:t>
            </a:r>
            <a:endParaRPr lang="en-US">
              <a:ea typeface="+mj-ea"/>
            </a:endParaRPr>
          </a:p>
        </p:txBody>
      </p:sp>
      <p:pic>
        <p:nvPicPr>
          <p:cNvPr id="6146" name="Picture 3" descr="Jesus is Coming Soon-pp">
            <a:extLst>
              <a:ext uri="{FF2B5EF4-FFF2-40B4-BE49-F238E27FC236}">
                <a16:creationId xmlns:a16="http://schemas.microsoft.com/office/drawing/2014/main" id="{B1D3B9EE-7C8B-4A9B-A976-B3CE3654AC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40" name="Text Box 4">
            <a:extLst>
              <a:ext uri="{FF2B5EF4-FFF2-40B4-BE49-F238E27FC236}">
                <a16:creationId xmlns:a16="http://schemas.microsoft.com/office/drawing/2014/main" id="{B5DBA2FD-08C4-40BA-A046-F1F5223A9D1D}"/>
              </a:ext>
            </a:extLst>
          </p:cNvPr>
          <p:cNvSpPr txBox="1">
            <a:spLocks noChangeArrowheads="1"/>
          </p:cNvSpPr>
          <p:nvPr/>
        </p:nvSpPr>
        <p:spPr bwMode="auto">
          <a:xfrm>
            <a:off x="101601" y="76201"/>
            <a:ext cx="39581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is Coming Soon</a:t>
            </a:r>
            <a:endParaRPr lang="en-US" sz="3200">
              <a:solidFill>
                <a:srgbClr val="000000"/>
              </a:solidFill>
              <a:latin typeface="Times" charset="0"/>
              <a:ea typeface="ＭＳ Ｐゴシック" charset="0"/>
              <a:cs typeface="ＭＳ Ｐゴシック" charset="0"/>
            </a:endParaRPr>
          </a:p>
        </p:txBody>
      </p:sp>
      <p:sp>
        <p:nvSpPr>
          <p:cNvPr id="219141" name="Text Box 5">
            <a:extLst>
              <a:ext uri="{FF2B5EF4-FFF2-40B4-BE49-F238E27FC236}">
                <a16:creationId xmlns:a16="http://schemas.microsoft.com/office/drawing/2014/main" id="{1B7F83EA-1A04-4895-AB71-0EECA0B4491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712</a:t>
            </a:r>
            <a:endParaRPr lang="en-US" sz="3200">
              <a:solidFill>
                <a:srgbClr val="000000"/>
              </a:solidFill>
              <a:latin typeface="Times" charset="0"/>
              <a:ea typeface="ＭＳ Ｐゴシック"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a:extLst>
              <a:ext uri="{FF2B5EF4-FFF2-40B4-BE49-F238E27FC236}">
                <a16:creationId xmlns:a16="http://schemas.microsoft.com/office/drawing/2014/main" id="{A32BF97B-CD66-48C4-98A0-447604CCA1F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Jesus is Coming Soon</a:t>
            </a:r>
            <a:endParaRPr lang="en-US">
              <a:ea typeface="+mj-ea"/>
            </a:endParaRPr>
          </a:p>
        </p:txBody>
      </p:sp>
      <p:pic>
        <p:nvPicPr>
          <p:cNvPr id="7170" name="Picture 3" descr="Jesus is Coming Soon-pp">
            <a:extLst>
              <a:ext uri="{FF2B5EF4-FFF2-40B4-BE49-F238E27FC236}">
                <a16:creationId xmlns:a16="http://schemas.microsoft.com/office/drawing/2014/main" id="{9E369A05-9875-4590-BF6A-C380B21B0C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0164" name="Text Box 4">
            <a:extLst>
              <a:ext uri="{FF2B5EF4-FFF2-40B4-BE49-F238E27FC236}">
                <a16:creationId xmlns:a16="http://schemas.microsoft.com/office/drawing/2014/main" id="{44A840EF-8287-4634-95C0-4D5A29EBB03D}"/>
              </a:ext>
            </a:extLst>
          </p:cNvPr>
          <p:cNvSpPr txBox="1">
            <a:spLocks noChangeArrowheads="1"/>
          </p:cNvSpPr>
          <p:nvPr/>
        </p:nvSpPr>
        <p:spPr bwMode="auto">
          <a:xfrm>
            <a:off x="101601" y="76201"/>
            <a:ext cx="39581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is Coming Soon</a:t>
            </a:r>
            <a:endParaRPr lang="en-US" sz="3200">
              <a:solidFill>
                <a:srgbClr val="000000"/>
              </a:solidFill>
              <a:latin typeface="Times" charset="0"/>
              <a:ea typeface="ＭＳ Ｐゴシック" charset="0"/>
              <a:cs typeface="ＭＳ Ｐゴシック" charset="0"/>
            </a:endParaRPr>
          </a:p>
        </p:txBody>
      </p:sp>
      <p:sp>
        <p:nvSpPr>
          <p:cNvPr id="220165" name="Text Box 5">
            <a:extLst>
              <a:ext uri="{FF2B5EF4-FFF2-40B4-BE49-F238E27FC236}">
                <a16:creationId xmlns:a16="http://schemas.microsoft.com/office/drawing/2014/main" id="{1CA130D3-4909-40E6-991F-9424F180E16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712</a:t>
            </a:r>
            <a:endParaRPr lang="en-US" sz="3200">
              <a:solidFill>
                <a:srgbClr val="000000"/>
              </a:solidFill>
              <a:latin typeface="Times" charset="0"/>
              <a:ea typeface="ＭＳ Ｐゴシック"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a:extLst>
              <a:ext uri="{FF2B5EF4-FFF2-40B4-BE49-F238E27FC236}">
                <a16:creationId xmlns:a16="http://schemas.microsoft.com/office/drawing/2014/main" id="{80CB1FE9-0231-4755-8102-A9C10CFF305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C-4 Jesus is Coming Soon</a:t>
            </a:r>
            <a:endParaRPr lang="en-US">
              <a:ea typeface="+mj-ea"/>
            </a:endParaRPr>
          </a:p>
        </p:txBody>
      </p:sp>
      <p:pic>
        <p:nvPicPr>
          <p:cNvPr id="8194" name="Picture 3" descr="Jesus is Coming Soon-pp">
            <a:extLst>
              <a:ext uri="{FF2B5EF4-FFF2-40B4-BE49-F238E27FC236}">
                <a16:creationId xmlns:a16="http://schemas.microsoft.com/office/drawing/2014/main" id="{120E0743-239C-4951-B252-9D6C3B6FE4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1188" name="Text Box 4">
            <a:extLst>
              <a:ext uri="{FF2B5EF4-FFF2-40B4-BE49-F238E27FC236}">
                <a16:creationId xmlns:a16="http://schemas.microsoft.com/office/drawing/2014/main" id="{71385926-DEC2-49FE-8116-8C9FC7228EF9}"/>
              </a:ext>
            </a:extLst>
          </p:cNvPr>
          <p:cNvSpPr txBox="1">
            <a:spLocks noChangeArrowheads="1"/>
          </p:cNvSpPr>
          <p:nvPr/>
        </p:nvSpPr>
        <p:spPr bwMode="auto">
          <a:xfrm>
            <a:off x="101601" y="76201"/>
            <a:ext cx="39581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is Coming Soon</a:t>
            </a:r>
            <a:endParaRPr lang="en-US" sz="3200">
              <a:solidFill>
                <a:srgbClr val="000000"/>
              </a:solidFill>
              <a:latin typeface="Times" charset="0"/>
              <a:ea typeface="ＭＳ Ｐゴシック" charset="0"/>
              <a:cs typeface="ＭＳ Ｐゴシック" charset="0"/>
            </a:endParaRPr>
          </a:p>
        </p:txBody>
      </p:sp>
      <p:sp>
        <p:nvSpPr>
          <p:cNvPr id="221189" name="Text Box 5">
            <a:extLst>
              <a:ext uri="{FF2B5EF4-FFF2-40B4-BE49-F238E27FC236}">
                <a16:creationId xmlns:a16="http://schemas.microsoft.com/office/drawing/2014/main" id="{75031B07-085B-4EC0-BCFC-A48E0751251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712</a:t>
            </a:r>
            <a:endParaRPr lang="en-US" sz="3200">
              <a:solidFill>
                <a:srgbClr val="000000"/>
              </a:solidFill>
              <a:latin typeface="Times" charset="0"/>
              <a:ea typeface="ＭＳ Ｐゴシック"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CB02C759-6F32-4A55-8E8A-7379283A01E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Jesus is Coming Soon</a:t>
            </a:r>
            <a:endParaRPr lang="en-US">
              <a:ea typeface="+mj-ea"/>
            </a:endParaRPr>
          </a:p>
        </p:txBody>
      </p:sp>
      <p:pic>
        <p:nvPicPr>
          <p:cNvPr id="16386" name="Picture 3" descr="Jesus is Coming Soon-pp">
            <a:extLst>
              <a:ext uri="{FF2B5EF4-FFF2-40B4-BE49-F238E27FC236}">
                <a16:creationId xmlns:a16="http://schemas.microsoft.com/office/drawing/2014/main" id="{71DEC1CB-14D5-42EB-A1A2-3D72E69527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8" name="Text Box 4">
            <a:extLst>
              <a:ext uri="{FF2B5EF4-FFF2-40B4-BE49-F238E27FC236}">
                <a16:creationId xmlns:a16="http://schemas.microsoft.com/office/drawing/2014/main" id="{9C69569E-74ED-4432-A497-EF47B0725376}"/>
              </a:ext>
            </a:extLst>
          </p:cNvPr>
          <p:cNvSpPr txBox="1">
            <a:spLocks noChangeArrowheads="1"/>
          </p:cNvSpPr>
          <p:nvPr/>
        </p:nvSpPr>
        <p:spPr bwMode="auto">
          <a:xfrm>
            <a:off x="101601" y="76201"/>
            <a:ext cx="39581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is Coming Soon</a:t>
            </a:r>
            <a:endParaRPr lang="en-US" sz="3200">
              <a:solidFill>
                <a:srgbClr val="000000"/>
              </a:solidFill>
              <a:latin typeface="Times" charset="0"/>
              <a:ea typeface="ＭＳ Ｐゴシック" charset="0"/>
              <a:cs typeface="ＭＳ Ｐゴシック" charset="0"/>
            </a:endParaRPr>
          </a:p>
        </p:txBody>
      </p:sp>
      <p:sp>
        <p:nvSpPr>
          <p:cNvPr id="210949" name="Text Box 5">
            <a:extLst>
              <a:ext uri="{FF2B5EF4-FFF2-40B4-BE49-F238E27FC236}">
                <a16:creationId xmlns:a16="http://schemas.microsoft.com/office/drawing/2014/main" id="{E026FCC4-919E-497F-84EC-ED38385AD6D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712</a:t>
            </a:r>
            <a:endParaRPr lang="en-US" sz="3200">
              <a:solidFill>
                <a:srgbClr val="000000"/>
              </a:solidFill>
              <a:latin typeface="Times" charset="0"/>
              <a:ea typeface="ＭＳ Ｐゴシック"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a:extLst>
              <a:ext uri="{FF2B5EF4-FFF2-40B4-BE49-F238E27FC236}">
                <a16:creationId xmlns:a16="http://schemas.microsoft.com/office/drawing/2014/main" id="{42390CE4-3A34-4D5F-98B5-35EDF87003A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Jesus is Coming Soon</a:t>
            </a:r>
            <a:endParaRPr lang="en-US">
              <a:ea typeface="+mj-ea"/>
            </a:endParaRPr>
          </a:p>
        </p:txBody>
      </p:sp>
      <p:pic>
        <p:nvPicPr>
          <p:cNvPr id="17410" name="Picture 3" descr="Jesus is Coming Soon-pp">
            <a:extLst>
              <a:ext uri="{FF2B5EF4-FFF2-40B4-BE49-F238E27FC236}">
                <a16:creationId xmlns:a16="http://schemas.microsoft.com/office/drawing/2014/main" id="{5DDBF604-FEC8-4AB1-9F75-956A81E2B9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2" name="Text Box 4">
            <a:extLst>
              <a:ext uri="{FF2B5EF4-FFF2-40B4-BE49-F238E27FC236}">
                <a16:creationId xmlns:a16="http://schemas.microsoft.com/office/drawing/2014/main" id="{572ABD6C-6AC9-4E16-980D-7F6A4C36C6EC}"/>
              </a:ext>
            </a:extLst>
          </p:cNvPr>
          <p:cNvSpPr txBox="1">
            <a:spLocks noChangeArrowheads="1"/>
          </p:cNvSpPr>
          <p:nvPr/>
        </p:nvSpPr>
        <p:spPr bwMode="auto">
          <a:xfrm>
            <a:off x="101601" y="76201"/>
            <a:ext cx="39581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is Coming Soon</a:t>
            </a:r>
            <a:endParaRPr lang="en-US" sz="3200">
              <a:solidFill>
                <a:srgbClr val="000000"/>
              </a:solidFill>
              <a:latin typeface="Times" charset="0"/>
              <a:ea typeface="ＭＳ Ｐゴシック" charset="0"/>
              <a:cs typeface="ＭＳ Ｐゴシック" charset="0"/>
            </a:endParaRPr>
          </a:p>
        </p:txBody>
      </p:sp>
      <p:sp>
        <p:nvSpPr>
          <p:cNvPr id="211973" name="Text Box 5">
            <a:extLst>
              <a:ext uri="{FF2B5EF4-FFF2-40B4-BE49-F238E27FC236}">
                <a16:creationId xmlns:a16="http://schemas.microsoft.com/office/drawing/2014/main" id="{E98E40A6-E651-4722-B674-462BF89A96A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712</a:t>
            </a:r>
            <a:endParaRPr lang="en-US" sz="3200">
              <a:solidFill>
                <a:srgbClr val="000000"/>
              </a:solidFill>
              <a:latin typeface="Times" charset="0"/>
              <a:ea typeface="ＭＳ Ｐゴシック"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a:extLst>
              <a:ext uri="{FF2B5EF4-FFF2-40B4-BE49-F238E27FC236}">
                <a16:creationId xmlns:a16="http://schemas.microsoft.com/office/drawing/2014/main" id="{B8DD1E6A-0C64-4C30-91EB-07C1A1D9194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3-3 Jesus is Coming Soon</a:t>
            </a:r>
            <a:endParaRPr lang="en-US">
              <a:ea typeface="+mj-ea"/>
            </a:endParaRPr>
          </a:p>
        </p:txBody>
      </p:sp>
      <p:pic>
        <p:nvPicPr>
          <p:cNvPr id="18434" name="Picture 3" descr="Jesus is Coming Soon-pp">
            <a:extLst>
              <a:ext uri="{FF2B5EF4-FFF2-40B4-BE49-F238E27FC236}">
                <a16:creationId xmlns:a16="http://schemas.microsoft.com/office/drawing/2014/main" id="{413B2A2A-27EF-45DE-BFA2-EC81164F4E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6" name="Text Box 4">
            <a:extLst>
              <a:ext uri="{FF2B5EF4-FFF2-40B4-BE49-F238E27FC236}">
                <a16:creationId xmlns:a16="http://schemas.microsoft.com/office/drawing/2014/main" id="{98889D66-8DB6-47B4-AEFC-01E95D911348}"/>
              </a:ext>
            </a:extLst>
          </p:cNvPr>
          <p:cNvSpPr txBox="1">
            <a:spLocks noChangeArrowheads="1"/>
          </p:cNvSpPr>
          <p:nvPr/>
        </p:nvSpPr>
        <p:spPr bwMode="auto">
          <a:xfrm>
            <a:off x="101601" y="76201"/>
            <a:ext cx="39581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is Coming Soon</a:t>
            </a:r>
            <a:endParaRPr lang="en-US" sz="3200">
              <a:solidFill>
                <a:srgbClr val="000000"/>
              </a:solidFill>
              <a:latin typeface="Times" charset="0"/>
              <a:ea typeface="ＭＳ Ｐゴシック" charset="0"/>
              <a:cs typeface="ＭＳ Ｐゴシック" charset="0"/>
            </a:endParaRPr>
          </a:p>
        </p:txBody>
      </p:sp>
      <p:sp>
        <p:nvSpPr>
          <p:cNvPr id="212997" name="Text Box 5">
            <a:extLst>
              <a:ext uri="{FF2B5EF4-FFF2-40B4-BE49-F238E27FC236}">
                <a16:creationId xmlns:a16="http://schemas.microsoft.com/office/drawing/2014/main" id="{4FF24F4C-E314-4A38-9264-D3B66AF8905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712</a:t>
            </a:r>
            <a:endParaRPr lang="en-US" sz="3200">
              <a:solidFill>
                <a:srgbClr val="000000"/>
              </a:solidFill>
              <a:latin typeface="Times" charset="0"/>
              <a:ea typeface="ＭＳ Ｐゴシック"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a:extLst>
              <a:ext uri="{FF2B5EF4-FFF2-40B4-BE49-F238E27FC236}">
                <a16:creationId xmlns:a16="http://schemas.microsoft.com/office/drawing/2014/main" id="{C3FBBCE5-5E76-474E-A7AA-637FB31FAC0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Jesus is Coming Soon</a:t>
            </a:r>
            <a:endParaRPr lang="en-US">
              <a:ea typeface="+mj-ea"/>
            </a:endParaRPr>
          </a:p>
        </p:txBody>
      </p:sp>
      <p:pic>
        <p:nvPicPr>
          <p:cNvPr id="19458" name="Picture 3" descr="Jesus is Coming Soon-pp">
            <a:extLst>
              <a:ext uri="{FF2B5EF4-FFF2-40B4-BE49-F238E27FC236}">
                <a16:creationId xmlns:a16="http://schemas.microsoft.com/office/drawing/2014/main" id="{6D01BBEF-87B7-49B3-84DC-C47FFF5686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20" name="Text Box 4">
            <a:extLst>
              <a:ext uri="{FF2B5EF4-FFF2-40B4-BE49-F238E27FC236}">
                <a16:creationId xmlns:a16="http://schemas.microsoft.com/office/drawing/2014/main" id="{D925A2FA-A328-4926-AB67-F811E2464FAD}"/>
              </a:ext>
            </a:extLst>
          </p:cNvPr>
          <p:cNvSpPr txBox="1">
            <a:spLocks noChangeArrowheads="1"/>
          </p:cNvSpPr>
          <p:nvPr/>
        </p:nvSpPr>
        <p:spPr bwMode="auto">
          <a:xfrm>
            <a:off x="101601" y="76201"/>
            <a:ext cx="39581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is Coming Soon</a:t>
            </a:r>
            <a:endParaRPr lang="en-US" sz="3200">
              <a:solidFill>
                <a:srgbClr val="000000"/>
              </a:solidFill>
              <a:latin typeface="Times" charset="0"/>
              <a:ea typeface="ＭＳ Ｐゴシック" charset="0"/>
              <a:cs typeface="ＭＳ Ｐゴシック" charset="0"/>
            </a:endParaRPr>
          </a:p>
        </p:txBody>
      </p:sp>
      <p:sp>
        <p:nvSpPr>
          <p:cNvPr id="214021" name="Text Box 5">
            <a:extLst>
              <a:ext uri="{FF2B5EF4-FFF2-40B4-BE49-F238E27FC236}">
                <a16:creationId xmlns:a16="http://schemas.microsoft.com/office/drawing/2014/main" id="{9DAF00DE-875A-4E43-B88A-74BFE606619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712</a:t>
            </a:r>
            <a:endParaRPr lang="en-US" sz="3200">
              <a:solidFill>
                <a:srgbClr val="000000"/>
              </a:solidFill>
              <a:latin typeface="Times" charset="0"/>
              <a:ea typeface="ＭＳ Ｐゴシック"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a:extLst>
              <a:ext uri="{FF2B5EF4-FFF2-40B4-BE49-F238E27FC236}">
                <a16:creationId xmlns:a16="http://schemas.microsoft.com/office/drawing/2014/main" id="{A52160EF-0286-4FFE-8752-CF756E86901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Jesus is Coming Soon</a:t>
            </a:r>
            <a:endParaRPr lang="en-US">
              <a:ea typeface="+mj-ea"/>
            </a:endParaRPr>
          </a:p>
        </p:txBody>
      </p:sp>
      <p:pic>
        <p:nvPicPr>
          <p:cNvPr id="20482" name="Picture 3" descr="Jesus is Coming Soon-pp">
            <a:extLst>
              <a:ext uri="{FF2B5EF4-FFF2-40B4-BE49-F238E27FC236}">
                <a16:creationId xmlns:a16="http://schemas.microsoft.com/office/drawing/2014/main" id="{7047548F-0C3B-4A64-B5FB-7E6B6908C8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44" name="Text Box 4">
            <a:extLst>
              <a:ext uri="{FF2B5EF4-FFF2-40B4-BE49-F238E27FC236}">
                <a16:creationId xmlns:a16="http://schemas.microsoft.com/office/drawing/2014/main" id="{794E3F60-37DB-44E5-AE6B-944015EFAD29}"/>
              </a:ext>
            </a:extLst>
          </p:cNvPr>
          <p:cNvSpPr txBox="1">
            <a:spLocks noChangeArrowheads="1"/>
          </p:cNvSpPr>
          <p:nvPr/>
        </p:nvSpPr>
        <p:spPr bwMode="auto">
          <a:xfrm>
            <a:off x="101601" y="76201"/>
            <a:ext cx="39581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is Coming Soon</a:t>
            </a:r>
            <a:endParaRPr lang="en-US" sz="3200">
              <a:solidFill>
                <a:srgbClr val="000000"/>
              </a:solidFill>
              <a:latin typeface="Times" charset="0"/>
              <a:ea typeface="ＭＳ Ｐゴシック" charset="0"/>
              <a:cs typeface="ＭＳ Ｐゴシック" charset="0"/>
            </a:endParaRPr>
          </a:p>
        </p:txBody>
      </p:sp>
      <p:sp>
        <p:nvSpPr>
          <p:cNvPr id="215045" name="Text Box 5">
            <a:extLst>
              <a:ext uri="{FF2B5EF4-FFF2-40B4-BE49-F238E27FC236}">
                <a16:creationId xmlns:a16="http://schemas.microsoft.com/office/drawing/2014/main" id="{CB4F9C92-AB72-4961-BEDF-52E76E0E355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712</a:t>
            </a:r>
            <a:endParaRPr lang="en-US" sz="3200">
              <a:solidFill>
                <a:srgbClr val="000000"/>
              </a:solidFill>
              <a:latin typeface="Times" charset="0"/>
              <a:ea typeface="ＭＳ Ｐゴシック"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a:extLst>
              <a:ext uri="{FF2B5EF4-FFF2-40B4-BE49-F238E27FC236}">
                <a16:creationId xmlns:a16="http://schemas.microsoft.com/office/drawing/2014/main" id="{44773922-BA4B-4177-88E5-C8563523B7A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Jesus is Coming Soon</a:t>
            </a:r>
            <a:endParaRPr lang="en-US">
              <a:ea typeface="+mj-ea"/>
            </a:endParaRPr>
          </a:p>
        </p:txBody>
      </p:sp>
      <p:pic>
        <p:nvPicPr>
          <p:cNvPr id="21506" name="Picture 3" descr="Jesus is Coming Soon-pp">
            <a:extLst>
              <a:ext uri="{FF2B5EF4-FFF2-40B4-BE49-F238E27FC236}">
                <a16:creationId xmlns:a16="http://schemas.microsoft.com/office/drawing/2014/main" id="{B26BA175-16FF-4CF4-BAFF-BDB958A383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68" name="Text Box 4">
            <a:extLst>
              <a:ext uri="{FF2B5EF4-FFF2-40B4-BE49-F238E27FC236}">
                <a16:creationId xmlns:a16="http://schemas.microsoft.com/office/drawing/2014/main" id="{8605F8EB-D4DD-4218-BDE9-FB1238507BB2}"/>
              </a:ext>
            </a:extLst>
          </p:cNvPr>
          <p:cNvSpPr txBox="1">
            <a:spLocks noChangeArrowheads="1"/>
          </p:cNvSpPr>
          <p:nvPr/>
        </p:nvSpPr>
        <p:spPr bwMode="auto">
          <a:xfrm>
            <a:off x="101601" y="76201"/>
            <a:ext cx="39581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is Coming Soon</a:t>
            </a:r>
            <a:endParaRPr lang="en-US" sz="3200">
              <a:solidFill>
                <a:srgbClr val="000000"/>
              </a:solidFill>
              <a:latin typeface="Times" charset="0"/>
              <a:ea typeface="ＭＳ Ｐゴシック" charset="0"/>
              <a:cs typeface="ＭＳ Ｐゴシック" charset="0"/>
            </a:endParaRPr>
          </a:p>
        </p:txBody>
      </p:sp>
      <p:sp>
        <p:nvSpPr>
          <p:cNvPr id="216069" name="Text Box 5">
            <a:extLst>
              <a:ext uri="{FF2B5EF4-FFF2-40B4-BE49-F238E27FC236}">
                <a16:creationId xmlns:a16="http://schemas.microsoft.com/office/drawing/2014/main" id="{F3055403-7283-4AFE-B7C0-3B5C38F8239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712</a:t>
            </a:r>
            <a:endParaRPr lang="en-US" sz="3200">
              <a:solidFill>
                <a:srgbClr val="000000"/>
              </a:solidFill>
              <a:latin typeface="Times" charset="0"/>
              <a:ea typeface="ＭＳ Ｐゴシック"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878E3BCD-CEDC-4C84-B8FA-A91BA748543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Opt Tag More Precious Than Silver</a:t>
            </a:r>
            <a:endParaRPr lang="en-US">
              <a:ea typeface="+mj-ea"/>
            </a:endParaRPr>
          </a:p>
        </p:txBody>
      </p:sp>
      <p:pic>
        <p:nvPicPr>
          <p:cNvPr id="4098" name="Picture 6" descr="More  Precious Than-pp-tag">
            <a:extLst>
              <a:ext uri="{FF2B5EF4-FFF2-40B4-BE49-F238E27FC236}">
                <a16:creationId xmlns:a16="http://schemas.microsoft.com/office/drawing/2014/main" id="{224AC5CA-2525-432E-B18C-77BFAD3391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7" name="Text Box 7">
            <a:extLst>
              <a:ext uri="{FF2B5EF4-FFF2-40B4-BE49-F238E27FC236}">
                <a16:creationId xmlns:a16="http://schemas.microsoft.com/office/drawing/2014/main" id="{FBDCDE3F-A9D8-4F6F-9646-D09F6EECB00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273</a:t>
            </a:r>
            <a:endParaRPr lang="en-US" sz="3200">
              <a:solidFill>
                <a:srgbClr val="000000"/>
              </a:solidFill>
              <a:latin typeface="Times" charset="0"/>
              <a:ea typeface="ＭＳ Ｐゴシック" charset="0"/>
              <a:cs typeface="ＭＳ Ｐゴシック" charset="0"/>
            </a:endParaRPr>
          </a:p>
        </p:txBody>
      </p:sp>
      <p:sp>
        <p:nvSpPr>
          <p:cNvPr id="184328" name="Text Box 8">
            <a:extLst>
              <a:ext uri="{FF2B5EF4-FFF2-40B4-BE49-F238E27FC236}">
                <a16:creationId xmlns:a16="http://schemas.microsoft.com/office/drawing/2014/main" id="{02EE0BC1-3C4C-40AC-AA54-A2C9F0C9EDCF}"/>
              </a:ext>
            </a:extLst>
          </p:cNvPr>
          <p:cNvSpPr txBox="1">
            <a:spLocks noChangeArrowheads="1"/>
          </p:cNvSpPr>
          <p:nvPr/>
        </p:nvSpPr>
        <p:spPr bwMode="auto">
          <a:xfrm>
            <a:off x="101601" y="76201"/>
            <a:ext cx="489441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More Precious Than Silver</a:t>
            </a:r>
            <a:endParaRPr lang="en-US" sz="3200">
              <a:solidFill>
                <a:srgbClr val="000000"/>
              </a:solidFill>
              <a:latin typeface="Times" charset="0"/>
              <a:ea typeface="ＭＳ Ｐゴシック"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a:extLst>
              <a:ext uri="{FF2B5EF4-FFF2-40B4-BE49-F238E27FC236}">
                <a16:creationId xmlns:a16="http://schemas.microsoft.com/office/drawing/2014/main" id="{FDE78127-0B3A-48A6-9D43-2D0867663C6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C-4 Jesus is Coming Soon</a:t>
            </a:r>
            <a:endParaRPr lang="en-US">
              <a:ea typeface="+mj-ea"/>
            </a:endParaRPr>
          </a:p>
        </p:txBody>
      </p:sp>
      <p:pic>
        <p:nvPicPr>
          <p:cNvPr id="22530" name="Picture 3" descr="Jesus is Coming Soon-pp">
            <a:extLst>
              <a:ext uri="{FF2B5EF4-FFF2-40B4-BE49-F238E27FC236}">
                <a16:creationId xmlns:a16="http://schemas.microsoft.com/office/drawing/2014/main" id="{D9ED60A7-1023-42A6-AEC6-C3393048D7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2" name="Text Box 4">
            <a:extLst>
              <a:ext uri="{FF2B5EF4-FFF2-40B4-BE49-F238E27FC236}">
                <a16:creationId xmlns:a16="http://schemas.microsoft.com/office/drawing/2014/main" id="{67ACF4B9-D992-4F0E-BDB3-9AE1B813A762}"/>
              </a:ext>
            </a:extLst>
          </p:cNvPr>
          <p:cNvSpPr txBox="1">
            <a:spLocks noChangeArrowheads="1"/>
          </p:cNvSpPr>
          <p:nvPr/>
        </p:nvSpPr>
        <p:spPr bwMode="auto">
          <a:xfrm>
            <a:off x="101601" y="76201"/>
            <a:ext cx="39581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is Coming Soon</a:t>
            </a:r>
            <a:endParaRPr lang="en-US" sz="3200">
              <a:solidFill>
                <a:srgbClr val="000000"/>
              </a:solidFill>
              <a:latin typeface="Times" charset="0"/>
              <a:ea typeface="ＭＳ Ｐゴシック" charset="0"/>
              <a:cs typeface="ＭＳ Ｐゴシック" charset="0"/>
            </a:endParaRPr>
          </a:p>
        </p:txBody>
      </p:sp>
      <p:sp>
        <p:nvSpPr>
          <p:cNvPr id="217093" name="Text Box 5">
            <a:extLst>
              <a:ext uri="{FF2B5EF4-FFF2-40B4-BE49-F238E27FC236}">
                <a16:creationId xmlns:a16="http://schemas.microsoft.com/office/drawing/2014/main" id="{9277F463-464C-46CF-A18D-E049283324A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712</a:t>
            </a:r>
            <a:endParaRPr lang="en-US" sz="3200">
              <a:solidFill>
                <a:srgbClr val="000000"/>
              </a:solidFill>
              <a:latin typeface="Times" charset="0"/>
              <a:ea typeface="ＭＳ Ｐゴシック"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1331805" y="1566952"/>
            <a:ext cx="9528389" cy="1862048"/>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O How I Love Jesus</a:t>
            </a:r>
          </a:p>
        </p:txBody>
      </p:sp>
      <p:sp>
        <p:nvSpPr>
          <p:cNvPr id="5" name="TextBox 4">
            <a:extLst>
              <a:ext uri="{FF2B5EF4-FFF2-40B4-BE49-F238E27FC236}">
                <a16:creationId xmlns:a16="http://schemas.microsoft.com/office/drawing/2014/main" id="{0D2DAD93-CEAD-4E93-B556-F930C4C443B6}"/>
              </a:ext>
            </a:extLst>
          </p:cNvPr>
          <p:cNvSpPr txBox="1"/>
          <p:nvPr/>
        </p:nvSpPr>
        <p:spPr>
          <a:xfrm>
            <a:off x="1331804" y="3429000"/>
            <a:ext cx="9528389" cy="144655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#574</a:t>
            </a:r>
          </a:p>
        </p:txBody>
      </p:sp>
    </p:spTree>
    <p:extLst>
      <p:ext uri="{BB962C8B-B14F-4D97-AF65-F5344CB8AC3E}">
        <p14:creationId xmlns:p14="http://schemas.microsoft.com/office/powerpoint/2010/main" val="40478045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021B65AB-9F41-4D5E-8B15-7CC16666740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O How I Love Jesus</a:t>
            </a:r>
            <a:endParaRPr lang="en-US">
              <a:ea typeface="+mj-ea"/>
            </a:endParaRPr>
          </a:p>
        </p:txBody>
      </p:sp>
      <p:pic>
        <p:nvPicPr>
          <p:cNvPr id="2" name="Picture 57" descr="O How I Love Jesus-pp">
            <a:extLst>
              <a:ext uri="{FF2B5EF4-FFF2-40B4-BE49-F238E27FC236}">
                <a16:creationId xmlns:a16="http://schemas.microsoft.com/office/drawing/2014/main" id="{7DF91D20-5B85-41CC-AD1C-C916085993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6" name="Text Box 58">
            <a:extLst>
              <a:ext uri="{FF2B5EF4-FFF2-40B4-BE49-F238E27FC236}">
                <a16:creationId xmlns:a16="http://schemas.microsoft.com/office/drawing/2014/main" id="{488D9A07-A117-459F-BC3C-560AA9FCF469}"/>
              </a:ext>
            </a:extLst>
          </p:cNvPr>
          <p:cNvSpPr txBox="1">
            <a:spLocks noChangeArrowheads="1"/>
          </p:cNvSpPr>
          <p:nvPr/>
        </p:nvSpPr>
        <p:spPr bwMode="auto">
          <a:xfrm>
            <a:off x="101600" y="76201"/>
            <a:ext cx="369844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O How I Love Jesus</a:t>
            </a:r>
            <a:endParaRPr lang="en-US" sz="3200">
              <a:solidFill>
                <a:srgbClr val="000000"/>
              </a:solidFill>
              <a:latin typeface="Times" charset="0"/>
              <a:ea typeface="ＭＳ Ｐゴシック" charset="0"/>
              <a:cs typeface="ＭＳ Ｐゴシック" charset="0"/>
            </a:endParaRPr>
          </a:p>
        </p:txBody>
      </p:sp>
      <p:sp>
        <p:nvSpPr>
          <p:cNvPr id="2107" name="Text Box 59">
            <a:extLst>
              <a:ext uri="{FF2B5EF4-FFF2-40B4-BE49-F238E27FC236}">
                <a16:creationId xmlns:a16="http://schemas.microsoft.com/office/drawing/2014/main" id="{0D4D1B38-1136-46F5-9780-B32A1D0D765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574</a:t>
            </a:r>
            <a:endParaRPr lang="en-US" sz="3200">
              <a:solidFill>
                <a:srgbClr val="000000"/>
              </a:solidFill>
              <a:latin typeface="Times" charset="0"/>
              <a:ea typeface="ＭＳ Ｐゴシック"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7D8F434D-D466-4CD2-ACD3-51E1844C88C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O How I Love Jesus</a:t>
            </a:r>
            <a:endParaRPr lang="en-US">
              <a:ea typeface="+mj-ea"/>
            </a:endParaRPr>
          </a:p>
        </p:txBody>
      </p:sp>
      <p:pic>
        <p:nvPicPr>
          <p:cNvPr id="3074" name="Picture 3" descr="O How I Love Jesus-pp">
            <a:extLst>
              <a:ext uri="{FF2B5EF4-FFF2-40B4-BE49-F238E27FC236}">
                <a16:creationId xmlns:a16="http://schemas.microsoft.com/office/drawing/2014/main" id="{504DBC89-3384-4F5B-94D0-D182C28E80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4" name="Text Box 4">
            <a:extLst>
              <a:ext uri="{FF2B5EF4-FFF2-40B4-BE49-F238E27FC236}">
                <a16:creationId xmlns:a16="http://schemas.microsoft.com/office/drawing/2014/main" id="{68F57B52-035B-4F22-A5D8-23509F85ABA6}"/>
              </a:ext>
            </a:extLst>
          </p:cNvPr>
          <p:cNvSpPr txBox="1">
            <a:spLocks noChangeArrowheads="1"/>
          </p:cNvSpPr>
          <p:nvPr/>
        </p:nvSpPr>
        <p:spPr bwMode="auto">
          <a:xfrm>
            <a:off x="101600" y="76201"/>
            <a:ext cx="369844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O How I Love Jesus</a:t>
            </a:r>
            <a:endParaRPr lang="en-US" sz="3200">
              <a:solidFill>
                <a:srgbClr val="000000"/>
              </a:solidFill>
              <a:latin typeface="Times" charset="0"/>
              <a:ea typeface="ＭＳ Ｐゴシック" charset="0"/>
              <a:cs typeface="ＭＳ Ｐゴシック" charset="0"/>
            </a:endParaRPr>
          </a:p>
        </p:txBody>
      </p:sp>
      <p:sp>
        <p:nvSpPr>
          <p:cNvPr id="194566" name="Text Box 6">
            <a:extLst>
              <a:ext uri="{FF2B5EF4-FFF2-40B4-BE49-F238E27FC236}">
                <a16:creationId xmlns:a16="http://schemas.microsoft.com/office/drawing/2014/main" id="{A3BF9563-D30D-452F-97CC-88508EC19C0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574</a:t>
            </a:r>
            <a:endParaRPr lang="en-US" sz="3200">
              <a:solidFill>
                <a:srgbClr val="000000"/>
              </a:solidFill>
              <a:latin typeface="Times" charset="0"/>
              <a:ea typeface="ＭＳ Ｐゴシック"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7F8650CB-E515-4303-AEA5-C319C0D303D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 O How I Love Jesus</a:t>
            </a:r>
            <a:endParaRPr lang="en-US">
              <a:ea typeface="+mj-ea"/>
            </a:endParaRPr>
          </a:p>
        </p:txBody>
      </p:sp>
      <p:pic>
        <p:nvPicPr>
          <p:cNvPr id="4098" name="Picture 3" descr="O How I Love Jesus-pp">
            <a:extLst>
              <a:ext uri="{FF2B5EF4-FFF2-40B4-BE49-F238E27FC236}">
                <a16:creationId xmlns:a16="http://schemas.microsoft.com/office/drawing/2014/main" id="{548D326E-21C1-401D-B199-6C6CB1AD8E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8" name="Text Box 4">
            <a:extLst>
              <a:ext uri="{FF2B5EF4-FFF2-40B4-BE49-F238E27FC236}">
                <a16:creationId xmlns:a16="http://schemas.microsoft.com/office/drawing/2014/main" id="{31456201-6436-4817-A991-09692AEF9107}"/>
              </a:ext>
            </a:extLst>
          </p:cNvPr>
          <p:cNvSpPr txBox="1">
            <a:spLocks noChangeArrowheads="1"/>
          </p:cNvSpPr>
          <p:nvPr/>
        </p:nvSpPr>
        <p:spPr bwMode="auto">
          <a:xfrm>
            <a:off x="101600" y="76201"/>
            <a:ext cx="369844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O How I Love Jesus</a:t>
            </a:r>
            <a:endParaRPr lang="en-US" sz="3200">
              <a:solidFill>
                <a:srgbClr val="000000"/>
              </a:solidFill>
              <a:latin typeface="Times" charset="0"/>
              <a:ea typeface="ＭＳ Ｐゴシック" charset="0"/>
              <a:cs typeface="ＭＳ Ｐゴシック" charset="0"/>
            </a:endParaRPr>
          </a:p>
        </p:txBody>
      </p:sp>
      <p:sp>
        <p:nvSpPr>
          <p:cNvPr id="200709" name="Text Box 5">
            <a:extLst>
              <a:ext uri="{FF2B5EF4-FFF2-40B4-BE49-F238E27FC236}">
                <a16:creationId xmlns:a16="http://schemas.microsoft.com/office/drawing/2014/main" id="{E89A1421-A9BE-4ABB-8226-0DCCDB2B04A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574</a:t>
            </a:r>
            <a:endParaRPr lang="en-US" sz="3200">
              <a:solidFill>
                <a:srgbClr val="000000"/>
              </a:solidFill>
              <a:latin typeface="Times" charset="0"/>
              <a:ea typeface="ＭＳ Ｐゴシック"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a:extLst>
              <a:ext uri="{FF2B5EF4-FFF2-40B4-BE49-F238E27FC236}">
                <a16:creationId xmlns:a16="http://schemas.microsoft.com/office/drawing/2014/main" id="{CD467540-227B-49E6-85EE-6A192BFA13E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O How I Love Jesus</a:t>
            </a:r>
            <a:endParaRPr lang="en-US">
              <a:ea typeface="+mj-ea"/>
            </a:endParaRPr>
          </a:p>
        </p:txBody>
      </p:sp>
      <p:pic>
        <p:nvPicPr>
          <p:cNvPr id="5122" name="Picture 3" descr="O How I Love Jesus-pp">
            <a:extLst>
              <a:ext uri="{FF2B5EF4-FFF2-40B4-BE49-F238E27FC236}">
                <a16:creationId xmlns:a16="http://schemas.microsoft.com/office/drawing/2014/main" id="{F0EC85FE-C6AD-4B01-BEC1-4257EE087B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8" name="Text Box 4">
            <a:extLst>
              <a:ext uri="{FF2B5EF4-FFF2-40B4-BE49-F238E27FC236}">
                <a16:creationId xmlns:a16="http://schemas.microsoft.com/office/drawing/2014/main" id="{D6ADFD9B-419A-4694-9520-74739080252F}"/>
              </a:ext>
            </a:extLst>
          </p:cNvPr>
          <p:cNvSpPr txBox="1">
            <a:spLocks noChangeArrowheads="1"/>
          </p:cNvSpPr>
          <p:nvPr/>
        </p:nvSpPr>
        <p:spPr bwMode="auto">
          <a:xfrm>
            <a:off x="101600" y="76201"/>
            <a:ext cx="369844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O How I Love Jesus</a:t>
            </a:r>
            <a:endParaRPr lang="en-US" sz="3200">
              <a:solidFill>
                <a:srgbClr val="000000"/>
              </a:solidFill>
              <a:latin typeface="Times" charset="0"/>
              <a:ea typeface="ＭＳ Ｐゴシック" charset="0"/>
              <a:cs typeface="ＭＳ Ｐゴシック" charset="0"/>
            </a:endParaRPr>
          </a:p>
        </p:txBody>
      </p:sp>
      <p:sp>
        <p:nvSpPr>
          <p:cNvPr id="195589" name="Text Box 5">
            <a:extLst>
              <a:ext uri="{FF2B5EF4-FFF2-40B4-BE49-F238E27FC236}">
                <a16:creationId xmlns:a16="http://schemas.microsoft.com/office/drawing/2014/main" id="{7F133388-5163-4EAF-99D3-3BBD13C78CD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574</a:t>
            </a:r>
            <a:endParaRPr lang="en-US" sz="3200">
              <a:solidFill>
                <a:srgbClr val="000000"/>
              </a:solidFill>
              <a:latin typeface="Times" charset="0"/>
              <a:ea typeface="ＭＳ Ｐゴシック"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7CB27955-AAA9-4D63-B6A1-4644806360C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O How I Love Jesus</a:t>
            </a:r>
            <a:endParaRPr lang="en-US">
              <a:ea typeface="+mj-ea"/>
            </a:endParaRPr>
          </a:p>
        </p:txBody>
      </p:sp>
      <p:pic>
        <p:nvPicPr>
          <p:cNvPr id="6146" name="Picture 3" descr="O How I Love Jesus-pp">
            <a:extLst>
              <a:ext uri="{FF2B5EF4-FFF2-40B4-BE49-F238E27FC236}">
                <a16:creationId xmlns:a16="http://schemas.microsoft.com/office/drawing/2014/main" id="{2397C91A-D970-4593-A847-590DB67CD3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2" name="Text Box 4">
            <a:extLst>
              <a:ext uri="{FF2B5EF4-FFF2-40B4-BE49-F238E27FC236}">
                <a16:creationId xmlns:a16="http://schemas.microsoft.com/office/drawing/2014/main" id="{7091973C-6834-401E-8621-1A564D847141}"/>
              </a:ext>
            </a:extLst>
          </p:cNvPr>
          <p:cNvSpPr txBox="1">
            <a:spLocks noChangeArrowheads="1"/>
          </p:cNvSpPr>
          <p:nvPr/>
        </p:nvSpPr>
        <p:spPr bwMode="auto">
          <a:xfrm>
            <a:off x="101600" y="76201"/>
            <a:ext cx="369844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O How I Love Jesus</a:t>
            </a:r>
            <a:endParaRPr lang="en-US" sz="3200">
              <a:solidFill>
                <a:srgbClr val="000000"/>
              </a:solidFill>
              <a:latin typeface="Times" charset="0"/>
              <a:ea typeface="ＭＳ Ｐゴシック" charset="0"/>
              <a:cs typeface="ＭＳ Ｐゴシック" charset="0"/>
            </a:endParaRPr>
          </a:p>
        </p:txBody>
      </p:sp>
      <p:sp>
        <p:nvSpPr>
          <p:cNvPr id="196613" name="Text Box 5">
            <a:extLst>
              <a:ext uri="{FF2B5EF4-FFF2-40B4-BE49-F238E27FC236}">
                <a16:creationId xmlns:a16="http://schemas.microsoft.com/office/drawing/2014/main" id="{7F6233B4-25AF-4D7B-AB5C-83FA97FC1AD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574</a:t>
            </a:r>
            <a:endParaRPr lang="en-US" sz="3200">
              <a:solidFill>
                <a:srgbClr val="000000"/>
              </a:solidFill>
              <a:latin typeface="Times" charset="0"/>
              <a:ea typeface="ＭＳ Ｐゴシック"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C52EB8B0-6083-4039-80BF-7AFEE6B4D3A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 O How I Love Jesus</a:t>
            </a:r>
            <a:endParaRPr lang="en-US">
              <a:ea typeface="+mj-ea"/>
            </a:endParaRPr>
          </a:p>
        </p:txBody>
      </p:sp>
      <p:pic>
        <p:nvPicPr>
          <p:cNvPr id="7170" name="Picture 3" descr="O How I Love Jesus-pp">
            <a:extLst>
              <a:ext uri="{FF2B5EF4-FFF2-40B4-BE49-F238E27FC236}">
                <a16:creationId xmlns:a16="http://schemas.microsoft.com/office/drawing/2014/main" id="{C3464A6D-FB91-48AD-A519-59C0C09D0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2" name="Text Box 4">
            <a:extLst>
              <a:ext uri="{FF2B5EF4-FFF2-40B4-BE49-F238E27FC236}">
                <a16:creationId xmlns:a16="http://schemas.microsoft.com/office/drawing/2014/main" id="{55933434-854F-4D58-BE6B-6CA63B0CC33B}"/>
              </a:ext>
            </a:extLst>
          </p:cNvPr>
          <p:cNvSpPr txBox="1">
            <a:spLocks noChangeArrowheads="1"/>
          </p:cNvSpPr>
          <p:nvPr/>
        </p:nvSpPr>
        <p:spPr bwMode="auto">
          <a:xfrm>
            <a:off x="101600" y="76201"/>
            <a:ext cx="369844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O How I Love Jesus</a:t>
            </a:r>
            <a:endParaRPr lang="en-US" sz="3200">
              <a:solidFill>
                <a:srgbClr val="000000"/>
              </a:solidFill>
              <a:latin typeface="Times" charset="0"/>
              <a:ea typeface="ＭＳ Ｐゴシック" charset="0"/>
              <a:cs typeface="ＭＳ Ｐゴシック" charset="0"/>
            </a:endParaRPr>
          </a:p>
        </p:txBody>
      </p:sp>
      <p:sp>
        <p:nvSpPr>
          <p:cNvPr id="201733" name="Text Box 5">
            <a:extLst>
              <a:ext uri="{FF2B5EF4-FFF2-40B4-BE49-F238E27FC236}">
                <a16:creationId xmlns:a16="http://schemas.microsoft.com/office/drawing/2014/main" id="{1ACB85A2-E9F2-4717-B9B5-9876F2B0049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574</a:t>
            </a:r>
            <a:endParaRPr lang="en-US" sz="3200">
              <a:solidFill>
                <a:srgbClr val="000000"/>
              </a:solidFill>
              <a:latin typeface="Times" charset="0"/>
              <a:ea typeface="ＭＳ Ｐゴシック"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D861F6F9-E80A-47B0-9CE3-AC3E4A46265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O How I Love Jesus</a:t>
            </a:r>
            <a:endParaRPr lang="en-US">
              <a:ea typeface="+mj-ea"/>
            </a:endParaRPr>
          </a:p>
        </p:txBody>
      </p:sp>
      <p:pic>
        <p:nvPicPr>
          <p:cNvPr id="8194" name="Picture 3" descr="O How I Love Jesus-pp">
            <a:extLst>
              <a:ext uri="{FF2B5EF4-FFF2-40B4-BE49-F238E27FC236}">
                <a16:creationId xmlns:a16="http://schemas.microsoft.com/office/drawing/2014/main" id="{7783E481-FF4F-4103-B716-87953A1FDE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0" name="Text Box 4">
            <a:extLst>
              <a:ext uri="{FF2B5EF4-FFF2-40B4-BE49-F238E27FC236}">
                <a16:creationId xmlns:a16="http://schemas.microsoft.com/office/drawing/2014/main" id="{B8FA1243-7515-4A2E-81C0-C023A521DD4E}"/>
              </a:ext>
            </a:extLst>
          </p:cNvPr>
          <p:cNvSpPr txBox="1">
            <a:spLocks noChangeArrowheads="1"/>
          </p:cNvSpPr>
          <p:nvPr/>
        </p:nvSpPr>
        <p:spPr bwMode="auto">
          <a:xfrm>
            <a:off x="101600" y="76201"/>
            <a:ext cx="369844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O How I Love Jesus</a:t>
            </a:r>
            <a:endParaRPr lang="en-US" sz="3200">
              <a:solidFill>
                <a:srgbClr val="000000"/>
              </a:solidFill>
              <a:latin typeface="Times" charset="0"/>
              <a:ea typeface="ＭＳ Ｐゴシック" charset="0"/>
              <a:cs typeface="ＭＳ Ｐゴシック" charset="0"/>
            </a:endParaRPr>
          </a:p>
        </p:txBody>
      </p:sp>
      <p:sp>
        <p:nvSpPr>
          <p:cNvPr id="203781" name="Text Box 5">
            <a:extLst>
              <a:ext uri="{FF2B5EF4-FFF2-40B4-BE49-F238E27FC236}">
                <a16:creationId xmlns:a16="http://schemas.microsoft.com/office/drawing/2014/main" id="{6E43F30D-7F5D-4160-B23C-65ACF403A38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574</a:t>
            </a:r>
            <a:endParaRPr lang="en-US" sz="3200">
              <a:solidFill>
                <a:srgbClr val="000000"/>
              </a:solidFill>
              <a:latin typeface="Times" charset="0"/>
              <a:ea typeface="ＭＳ Ｐゴシック"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9FC36CD5-7910-45EF-97EE-E6BAE8435BD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O How I Love Jesus</a:t>
            </a:r>
            <a:endParaRPr lang="en-US">
              <a:ea typeface="+mj-ea"/>
            </a:endParaRPr>
          </a:p>
        </p:txBody>
      </p:sp>
      <p:pic>
        <p:nvPicPr>
          <p:cNvPr id="9218" name="Picture 3" descr="O How I Love Jesus-pp">
            <a:extLst>
              <a:ext uri="{FF2B5EF4-FFF2-40B4-BE49-F238E27FC236}">
                <a16:creationId xmlns:a16="http://schemas.microsoft.com/office/drawing/2014/main" id="{4DFC3609-E905-47D2-9B58-04E7ACF611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Text Box 4">
            <a:extLst>
              <a:ext uri="{FF2B5EF4-FFF2-40B4-BE49-F238E27FC236}">
                <a16:creationId xmlns:a16="http://schemas.microsoft.com/office/drawing/2014/main" id="{AA85873D-6043-4D5E-A296-37CDFFF6E0B9}"/>
              </a:ext>
            </a:extLst>
          </p:cNvPr>
          <p:cNvSpPr txBox="1">
            <a:spLocks noChangeArrowheads="1"/>
          </p:cNvSpPr>
          <p:nvPr/>
        </p:nvSpPr>
        <p:spPr bwMode="auto">
          <a:xfrm>
            <a:off x="101600" y="76201"/>
            <a:ext cx="369844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O How I Love Jesus</a:t>
            </a:r>
            <a:endParaRPr lang="en-US" sz="3200">
              <a:solidFill>
                <a:srgbClr val="000000"/>
              </a:solidFill>
              <a:latin typeface="Times" charset="0"/>
              <a:ea typeface="ＭＳ Ｐゴシック" charset="0"/>
              <a:cs typeface="ＭＳ Ｐゴシック" charset="0"/>
            </a:endParaRPr>
          </a:p>
        </p:txBody>
      </p:sp>
      <p:sp>
        <p:nvSpPr>
          <p:cNvPr id="204805" name="Text Box 5">
            <a:extLst>
              <a:ext uri="{FF2B5EF4-FFF2-40B4-BE49-F238E27FC236}">
                <a16:creationId xmlns:a16="http://schemas.microsoft.com/office/drawing/2014/main" id="{FCD04670-2A94-4522-B006-E347D05F6D2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574</a:t>
            </a:r>
            <a:endParaRPr lang="en-US" sz="3200">
              <a:solidFill>
                <a:srgbClr val="000000"/>
              </a:solidFill>
              <a:latin typeface="Times" charset="0"/>
              <a:ea typeface="ＭＳ Ｐゴシック"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6706E5FF-3721-4DF9-9E40-938A874C2B6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 More Precious Than Silver</a:t>
            </a:r>
            <a:endParaRPr lang="en-US">
              <a:ea typeface="+mj-ea"/>
            </a:endParaRPr>
          </a:p>
        </p:txBody>
      </p:sp>
      <p:pic>
        <p:nvPicPr>
          <p:cNvPr id="2" name="Picture 53" descr="More  Precious Than silver-pp">
            <a:extLst>
              <a:ext uri="{FF2B5EF4-FFF2-40B4-BE49-F238E27FC236}">
                <a16:creationId xmlns:a16="http://schemas.microsoft.com/office/drawing/2014/main" id="{E5FAB22A-9074-4B89-B463-E02A36D972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2" name="Text Box 54">
            <a:extLst>
              <a:ext uri="{FF2B5EF4-FFF2-40B4-BE49-F238E27FC236}">
                <a16:creationId xmlns:a16="http://schemas.microsoft.com/office/drawing/2014/main" id="{D0337A27-22B5-48E6-875B-1502D91B3B41}"/>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273</a:t>
            </a:r>
            <a:endParaRPr lang="en-US" sz="2400">
              <a:latin typeface="Times" charset="0"/>
              <a:ea typeface="ＭＳ Ｐゴシック" charset="0"/>
              <a:cs typeface="ＭＳ Ｐゴシック" charset="0"/>
            </a:endParaRPr>
          </a:p>
        </p:txBody>
      </p:sp>
      <p:sp>
        <p:nvSpPr>
          <p:cNvPr id="2103" name="Text Box 55">
            <a:extLst>
              <a:ext uri="{FF2B5EF4-FFF2-40B4-BE49-F238E27FC236}">
                <a16:creationId xmlns:a16="http://schemas.microsoft.com/office/drawing/2014/main" id="{E319E738-78F8-4C9A-8EC5-3DD913F4C7C0}"/>
              </a:ext>
            </a:extLst>
          </p:cNvPr>
          <p:cNvSpPr txBox="1">
            <a:spLocks noChangeArrowheads="1"/>
          </p:cNvSpPr>
          <p:nvPr/>
        </p:nvSpPr>
        <p:spPr bwMode="auto">
          <a:xfrm>
            <a:off x="101600" y="76201"/>
            <a:ext cx="3712170"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More Precious Than Silver</a:t>
            </a:r>
            <a:endParaRPr lang="en-US" sz="2400">
              <a:latin typeface="Times" charset="0"/>
              <a:ea typeface="ＭＳ Ｐゴシック"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13B6A976-1406-4A10-A56F-465066C0D56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 O How I Love Jesus</a:t>
            </a:r>
            <a:endParaRPr lang="en-US">
              <a:ea typeface="+mj-ea"/>
            </a:endParaRPr>
          </a:p>
        </p:txBody>
      </p:sp>
      <p:pic>
        <p:nvPicPr>
          <p:cNvPr id="10242" name="Picture 3" descr="O How I Love Jesus-pp">
            <a:extLst>
              <a:ext uri="{FF2B5EF4-FFF2-40B4-BE49-F238E27FC236}">
                <a16:creationId xmlns:a16="http://schemas.microsoft.com/office/drawing/2014/main" id="{9A0B4C2C-F1A0-4FAA-BA87-9D5EBA2F5C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 Box 4">
            <a:extLst>
              <a:ext uri="{FF2B5EF4-FFF2-40B4-BE49-F238E27FC236}">
                <a16:creationId xmlns:a16="http://schemas.microsoft.com/office/drawing/2014/main" id="{C15CB81A-A8FD-4741-932D-A5EF7F688BD3}"/>
              </a:ext>
            </a:extLst>
          </p:cNvPr>
          <p:cNvSpPr txBox="1">
            <a:spLocks noChangeArrowheads="1"/>
          </p:cNvSpPr>
          <p:nvPr/>
        </p:nvSpPr>
        <p:spPr bwMode="auto">
          <a:xfrm>
            <a:off x="101600" y="76201"/>
            <a:ext cx="369844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O How I Love Jesus</a:t>
            </a:r>
            <a:endParaRPr lang="en-US" sz="3200">
              <a:solidFill>
                <a:srgbClr val="000000"/>
              </a:solidFill>
              <a:latin typeface="Times" charset="0"/>
              <a:ea typeface="ＭＳ Ｐゴシック" charset="0"/>
              <a:cs typeface="ＭＳ Ｐゴシック" charset="0"/>
            </a:endParaRPr>
          </a:p>
        </p:txBody>
      </p:sp>
      <p:sp>
        <p:nvSpPr>
          <p:cNvPr id="205829" name="Text Box 5">
            <a:extLst>
              <a:ext uri="{FF2B5EF4-FFF2-40B4-BE49-F238E27FC236}">
                <a16:creationId xmlns:a16="http://schemas.microsoft.com/office/drawing/2014/main" id="{FF80DE43-A4C7-42FE-9139-1D8081BDB14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574</a:t>
            </a:r>
            <a:endParaRPr lang="en-US" sz="3200">
              <a:solidFill>
                <a:srgbClr val="000000"/>
              </a:solidFill>
              <a:latin typeface="Times" charset="0"/>
              <a:ea typeface="ＭＳ Ｐゴシック"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1331805" y="2105561"/>
            <a:ext cx="9528389" cy="2646878"/>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6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Opening Prayer</a:t>
            </a:r>
          </a:p>
        </p:txBody>
      </p:sp>
    </p:spTree>
    <p:extLst>
      <p:ext uri="{BB962C8B-B14F-4D97-AF65-F5344CB8AC3E}">
        <p14:creationId xmlns:p14="http://schemas.microsoft.com/office/powerpoint/2010/main" val="37391045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1331805" y="1566952"/>
            <a:ext cx="9528389" cy="1862048"/>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Sunlight</a:t>
            </a:r>
          </a:p>
        </p:txBody>
      </p:sp>
      <p:sp>
        <p:nvSpPr>
          <p:cNvPr id="5" name="TextBox 4">
            <a:extLst>
              <a:ext uri="{FF2B5EF4-FFF2-40B4-BE49-F238E27FC236}">
                <a16:creationId xmlns:a16="http://schemas.microsoft.com/office/drawing/2014/main" id="{0D2DAD93-CEAD-4E93-B556-F930C4C443B6}"/>
              </a:ext>
            </a:extLst>
          </p:cNvPr>
          <p:cNvSpPr txBox="1"/>
          <p:nvPr/>
        </p:nvSpPr>
        <p:spPr>
          <a:xfrm>
            <a:off x="1331804" y="3429000"/>
            <a:ext cx="9528389" cy="144655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#620</a:t>
            </a:r>
          </a:p>
        </p:txBody>
      </p:sp>
    </p:spTree>
    <p:extLst>
      <p:ext uri="{BB962C8B-B14F-4D97-AF65-F5344CB8AC3E}">
        <p14:creationId xmlns:p14="http://schemas.microsoft.com/office/powerpoint/2010/main" val="10641905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CFB340E8-37BD-4E6B-B80A-B22279980A0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Sunlight</a:t>
            </a:r>
            <a:endParaRPr lang="en-US">
              <a:ea typeface="+mj-ea"/>
            </a:endParaRPr>
          </a:p>
        </p:txBody>
      </p:sp>
      <p:pic>
        <p:nvPicPr>
          <p:cNvPr id="2" name="Picture 57" descr="Sunlight-pp">
            <a:extLst>
              <a:ext uri="{FF2B5EF4-FFF2-40B4-BE49-F238E27FC236}">
                <a16:creationId xmlns:a16="http://schemas.microsoft.com/office/drawing/2014/main" id="{0612EE61-FCE4-44B5-AD5F-465A2471B9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6" name="Text Box 58">
            <a:extLst>
              <a:ext uri="{FF2B5EF4-FFF2-40B4-BE49-F238E27FC236}">
                <a16:creationId xmlns:a16="http://schemas.microsoft.com/office/drawing/2014/main" id="{26E9EA4F-0E97-4898-BAD8-A3B9AD94A26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620</a:t>
            </a:r>
            <a:endParaRPr lang="en-US" sz="3200">
              <a:solidFill>
                <a:srgbClr val="000000"/>
              </a:solidFill>
              <a:latin typeface="Times" charset="0"/>
              <a:ea typeface="ＭＳ Ｐゴシック" charset="0"/>
              <a:cs typeface="ＭＳ Ｐゴシック" charset="0"/>
            </a:endParaRPr>
          </a:p>
        </p:txBody>
      </p:sp>
      <p:sp>
        <p:nvSpPr>
          <p:cNvPr id="2107" name="Text Box 59">
            <a:extLst>
              <a:ext uri="{FF2B5EF4-FFF2-40B4-BE49-F238E27FC236}">
                <a16:creationId xmlns:a16="http://schemas.microsoft.com/office/drawing/2014/main" id="{72251C29-0A88-45B4-996D-E3D6F3182F76}"/>
              </a:ext>
            </a:extLst>
          </p:cNvPr>
          <p:cNvSpPr txBox="1">
            <a:spLocks noChangeArrowheads="1"/>
          </p:cNvSpPr>
          <p:nvPr/>
        </p:nvSpPr>
        <p:spPr bwMode="auto">
          <a:xfrm>
            <a:off x="101600" y="76201"/>
            <a:ext cx="166423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Sunlight</a:t>
            </a:r>
            <a:endParaRPr lang="en-US" sz="3200">
              <a:solidFill>
                <a:srgbClr val="000000"/>
              </a:solidFill>
              <a:latin typeface="Times" charset="0"/>
              <a:ea typeface="ＭＳ Ｐゴシック"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FB4AA5B1-24FA-4D58-BE61-A793EE69A54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Sunlight</a:t>
            </a:r>
            <a:endParaRPr lang="en-US">
              <a:ea typeface="+mj-ea"/>
            </a:endParaRPr>
          </a:p>
        </p:txBody>
      </p:sp>
      <p:pic>
        <p:nvPicPr>
          <p:cNvPr id="3074" name="Picture 3" descr="Sunlight-pp">
            <a:extLst>
              <a:ext uri="{FF2B5EF4-FFF2-40B4-BE49-F238E27FC236}">
                <a16:creationId xmlns:a16="http://schemas.microsoft.com/office/drawing/2014/main" id="{2D5743A4-1F54-4E0D-A6C8-624A1C36F3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4" name="Text Box 4">
            <a:extLst>
              <a:ext uri="{FF2B5EF4-FFF2-40B4-BE49-F238E27FC236}">
                <a16:creationId xmlns:a16="http://schemas.microsoft.com/office/drawing/2014/main" id="{C861F66B-8119-4F99-9084-D57C739AFEC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620</a:t>
            </a:r>
            <a:endParaRPr lang="en-US" sz="3200">
              <a:solidFill>
                <a:srgbClr val="000000"/>
              </a:solidFill>
              <a:latin typeface="Times" charset="0"/>
              <a:ea typeface="ＭＳ Ｐゴシック" charset="0"/>
              <a:cs typeface="ＭＳ Ｐゴシック" charset="0"/>
            </a:endParaRPr>
          </a:p>
        </p:txBody>
      </p:sp>
      <p:sp>
        <p:nvSpPr>
          <p:cNvPr id="194565" name="Text Box 5">
            <a:extLst>
              <a:ext uri="{FF2B5EF4-FFF2-40B4-BE49-F238E27FC236}">
                <a16:creationId xmlns:a16="http://schemas.microsoft.com/office/drawing/2014/main" id="{0F824C5D-CFC2-4E47-B33D-F0E5DA08DC3E}"/>
              </a:ext>
            </a:extLst>
          </p:cNvPr>
          <p:cNvSpPr txBox="1">
            <a:spLocks noChangeArrowheads="1"/>
          </p:cNvSpPr>
          <p:nvPr/>
        </p:nvSpPr>
        <p:spPr bwMode="auto">
          <a:xfrm>
            <a:off x="101600" y="76201"/>
            <a:ext cx="166423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Sunlight</a:t>
            </a:r>
            <a:endParaRPr lang="en-US" sz="3200">
              <a:solidFill>
                <a:srgbClr val="000000"/>
              </a:solidFill>
              <a:latin typeface="Times" charset="0"/>
              <a:ea typeface="ＭＳ Ｐゴシック"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4D543862-4C4E-47E5-BC57-C5CF1B0D473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Sunlight</a:t>
            </a:r>
            <a:endParaRPr lang="en-US">
              <a:ea typeface="+mj-ea"/>
            </a:endParaRPr>
          </a:p>
        </p:txBody>
      </p:sp>
      <p:pic>
        <p:nvPicPr>
          <p:cNvPr id="4098" name="Picture 3" descr="Sunlight-pp">
            <a:extLst>
              <a:ext uri="{FF2B5EF4-FFF2-40B4-BE49-F238E27FC236}">
                <a16:creationId xmlns:a16="http://schemas.microsoft.com/office/drawing/2014/main" id="{F8116939-AE4E-4978-8646-BF7F3652B8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0" name="Text Box 4">
            <a:extLst>
              <a:ext uri="{FF2B5EF4-FFF2-40B4-BE49-F238E27FC236}">
                <a16:creationId xmlns:a16="http://schemas.microsoft.com/office/drawing/2014/main" id="{5FCFEE63-0163-4F78-BDEC-779A08FB905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620</a:t>
            </a:r>
            <a:endParaRPr lang="en-US" sz="3200">
              <a:solidFill>
                <a:srgbClr val="000000"/>
              </a:solidFill>
              <a:latin typeface="Times" charset="0"/>
              <a:ea typeface="ＭＳ Ｐゴシック" charset="0"/>
              <a:cs typeface="ＭＳ Ｐゴシック" charset="0"/>
            </a:endParaRPr>
          </a:p>
        </p:txBody>
      </p:sp>
      <p:sp>
        <p:nvSpPr>
          <p:cNvPr id="203781" name="Text Box 5">
            <a:extLst>
              <a:ext uri="{FF2B5EF4-FFF2-40B4-BE49-F238E27FC236}">
                <a16:creationId xmlns:a16="http://schemas.microsoft.com/office/drawing/2014/main" id="{5B35F6F9-C708-4096-AA43-6F5976A605E0}"/>
              </a:ext>
            </a:extLst>
          </p:cNvPr>
          <p:cNvSpPr txBox="1">
            <a:spLocks noChangeArrowheads="1"/>
          </p:cNvSpPr>
          <p:nvPr/>
        </p:nvSpPr>
        <p:spPr bwMode="auto">
          <a:xfrm>
            <a:off x="101600" y="76201"/>
            <a:ext cx="166423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Sunlight</a:t>
            </a:r>
            <a:endParaRPr lang="en-US" sz="3200">
              <a:solidFill>
                <a:srgbClr val="000000"/>
              </a:solidFill>
              <a:latin typeface="Times" charset="0"/>
              <a:ea typeface="ＭＳ Ｐゴシック"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DAE65FA3-E732-4228-87C3-51EA956F65E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Sunlight</a:t>
            </a:r>
            <a:endParaRPr lang="en-US">
              <a:ea typeface="+mj-ea"/>
            </a:endParaRPr>
          </a:p>
        </p:txBody>
      </p:sp>
      <p:pic>
        <p:nvPicPr>
          <p:cNvPr id="5122" name="Picture 3" descr="Sunlight-pp">
            <a:extLst>
              <a:ext uri="{FF2B5EF4-FFF2-40B4-BE49-F238E27FC236}">
                <a16:creationId xmlns:a16="http://schemas.microsoft.com/office/drawing/2014/main" id="{AC811D8D-3386-4159-B3F5-90C60C9601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Text Box 4">
            <a:extLst>
              <a:ext uri="{FF2B5EF4-FFF2-40B4-BE49-F238E27FC236}">
                <a16:creationId xmlns:a16="http://schemas.microsoft.com/office/drawing/2014/main" id="{8DB6743E-7444-4F1D-A10C-DCA45CF50DD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620</a:t>
            </a:r>
            <a:endParaRPr lang="en-US" sz="3200">
              <a:solidFill>
                <a:srgbClr val="000000"/>
              </a:solidFill>
              <a:latin typeface="Times" charset="0"/>
              <a:ea typeface="ＭＳ Ｐゴシック" charset="0"/>
              <a:cs typeface="ＭＳ Ｐゴシック" charset="0"/>
            </a:endParaRPr>
          </a:p>
        </p:txBody>
      </p:sp>
      <p:sp>
        <p:nvSpPr>
          <p:cNvPr id="204805" name="Text Box 5">
            <a:extLst>
              <a:ext uri="{FF2B5EF4-FFF2-40B4-BE49-F238E27FC236}">
                <a16:creationId xmlns:a16="http://schemas.microsoft.com/office/drawing/2014/main" id="{3F0AABB1-32BD-44C6-A5C3-060EE700C12B}"/>
              </a:ext>
            </a:extLst>
          </p:cNvPr>
          <p:cNvSpPr txBox="1">
            <a:spLocks noChangeArrowheads="1"/>
          </p:cNvSpPr>
          <p:nvPr/>
        </p:nvSpPr>
        <p:spPr bwMode="auto">
          <a:xfrm>
            <a:off x="101600" y="76201"/>
            <a:ext cx="166423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Sunlight</a:t>
            </a:r>
            <a:endParaRPr lang="en-US" sz="3200">
              <a:solidFill>
                <a:srgbClr val="000000"/>
              </a:solidFill>
              <a:latin typeface="Times" charset="0"/>
              <a:ea typeface="ＭＳ Ｐゴシック"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a:extLst>
              <a:ext uri="{FF2B5EF4-FFF2-40B4-BE49-F238E27FC236}">
                <a16:creationId xmlns:a16="http://schemas.microsoft.com/office/drawing/2014/main" id="{382D6E51-85FE-4C2E-8644-D2490CD28BB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Sunlight</a:t>
            </a:r>
            <a:endParaRPr lang="en-US">
              <a:ea typeface="+mj-ea"/>
            </a:endParaRPr>
          </a:p>
        </p:txBody>
      </p:sp>
      <p:pic>
        <p:nvPicPr>
          <p:cNvPr id="6146" name="Picture 3" descr="Sunlight-pp">
            <a:extLst>
              <a:ext uri="{FF2B5EF4-FFF2-40B4-BE49-F238E27FC236}">
                <a16:creationId xmlns:a16="http://schemas.microsoft.com/office/drawing/2014/main" id="{4D9635B5-122D-46F8-9D08-4345F281B3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8" name="Text Box 4">
            <a:extLst>
              <a:ext uri="{FF2B5EF4-FFF2-40B4-BE49-F238E27FC236}">
                <a16:creationId xmlns:a16="http://schemas.microsoft.com/office/drawing/2014/main" id="{093AAD84-4112-42D8-980E-0D9492D95AC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620</a:t>
            </a:r>
            <a:endParaRPr lang="en-US" sz="3200">
              <a:solidFill>
                <a:srgbClr val="000000"/>
              </a:solidFill>
              <a:latin typeface="Times" charset="0"/>
              <a:ea typeface="ＭＳ Ｐゴシック" charset="0"/>
              <a:cs typeface="ＭＳ Ｐゴシック" charset="0"/>
            </a:endParaRPr>
          </a:p>
        </p:txBody>
      </p:sp>
      <p:sp>
        <p:nvSpPr>
          <p:cNvPr id="195589" name="Text Box 5">
            <a:extLst>
              <a:ext uri="{FF2B5EF4-FFF2-40B4-BE49-F238E27FC236}">
                <a16:creationId xmlns:a16="http://schemas.microsoft.com/office/drawing/2014/main" id="{C66D34BB-F0EF-4618-B4D0-2AAB80A4E4A6}"/>
              </a:ext>
            </a:extLst>
          </p:cNvPr>
          <p:cNvSpPr txBox="1">
            <a:spLocks noChangeArrowheads="1"/>
          </p:cNvSpPr>
          <p:nvPr/>
        </p:nvSpPr>
        <p:spPr bwMode="auto">
          <a:xfrm>
            <a:off x="101600" y="76201"/>
            <a:ext cx="166423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Sunlight</a:t>
            </a:r>
            <a:endParaRPr lang="en-US" sz="3200">
              <a:solidFill>
                <a:srgbClr val="000000"/>
              </a:solidFill>
              <a:latin typeface="Times" charset="0"/>
              <a:ea typeface="ＭＳ Ｐゴシック"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A16D5656-D117-468B-8488-8A6BE3C9D10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Sunlight</a:t>
            </a:r>
            <a:endParaRPr lang="en-US">
              <a:ea typeface="+mj-ea"/>
            </a:endParaRPr>
          </a:p>
        </p:txBody>
      </p:sp>
      <p:pic>
        <p:nvPicPr>
          <p:cNvPr id="7170" name="Picture 3" descr="Sunlight-pp">
            <a:extLst>
              <a:ext uri="{FF2B5EF4-FFF2-40B4-BE49-F238E27FC236}">
                <a16:creationId xmlns:a16="http://schemas.microsoft.com/office/drawing/2014/main" id="{C5BD4365-D69A-4627-BA09-CC255698C1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2" name="Text Box 4">
            <a:extLst>
              <a:ext uri="{FF2B5EF4-FFF2-40B4-BE49-F238E27FC236}">
                <a16:creationId xmlns:a16="http://schemas.microsoft.com/office/drawing/2014/main" id="{1E7C6677-15B3-4E5C-A118-8D43E00FC6B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620</a:t>
            </a:r>
            <a:endParaRPr lang="en-US" sz="3200">
              <a:solidFill>
                <a:srgbClr val="000000"/>
              </a:solidFill>
              <a:latin typeface="Times" charset="0"/>
              <a:ea typeface="ＭＳ Ｐゴシック" charset="0"/>
              <a:cs typeface="ＭＳ Ｐゴシック" charset="0"/>
            </a:endParaRPr>
          </a:p>
        </p:txBody>
      </p:sp>
      <p:sp>
        <p:nvSpPr>
          <p:cNvPr id="196613" name="Text Box 5">
            <a:extLst>
              <a:ext uri="{FF2B5EF4-FFF2-40B4-BE49-F238E27FC236}">
                <a16:creationId xmlns:a16="http://schemas.microsoft.com/office/drawing/2014/main" id="{2BDDC565-CD57-40D7-BCCB-39B03DFBCD9C}"/>
              </a:ext>
            </a:extLst>
          </p:cNvPr>
          <p:cNvSpPr txBox="1">
            <a:spLocks noChangeArrowheads="1"/>
          </p:cNvSpPr>
          <p:nvPr/>
        </p:nvSpPr>
        <p:spPr bwMode="auto">
          <a:xfrm>
            <a:off x="101600" y="76201"/>
            <a:ext cx="166423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Sunlight</a:t>
            </a:r>
            <a:endParaRPr lang="en-US" sz="3200">
              <a:solidFill>
                <a:srgbClr val="000000"/>
              </a:solidFill>
              <a:latin typeface="Times" charset="0"/>
              <a:ea typeface="ＭＳ Ｐゴシック"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CA9B641E-C6C4-4355-B656-CE6CACDE79E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Sunlight</a:t>
            </a:r>
            <a:endParaRPr lang="en-US">
              <a:ea typeface="+mj-ea"/>
            </a:endParaRPr>
          </a:p>
        </p:txBody>
      </p:sp>
      <p:pic>
        <p:nvPicPr>
          <p:cNvPr id="8194" name="Picture 3" descr="Sunlight-pp">
            <a:extLst>
              <a:ext uri="{FF2B5EF4-FFF2-40B4-BE49-F238E27FC236}">
                <a16:creationId xmlns:a16="http://schemas.microsoft.com/office/drawing/2014/main" id="{89E01B9C-B800-4282-A0FB-157E9F4FFA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 Box 4">
            <a:extLst>
              <a:ext uri="{FF2B5EF4-FFF2-40B4-BE49-F238E27FC236}">
                <a16:creationId xmlns:a16="http://schemas.microsoft.com/office/drawing/2014/main" id="{80072989-7F7F-47B8-AB50-2BFF48A19AD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620</a:t>
            </a:r>
            <a:endParaRPr lang="en-US" sz="3200">
              <a:solidFill>
                <a:srgbClr val="000000"/>
              </a:solidFill>
              <a:latin typeface="Times" charset="0"/>
              <a:ea typeface="ＭＳ Ｐゴシック" charset="0"/>
              <a:cs typeface="ＭＳ Ｐゴシック" charset="0"/>
            </a:endParaRPr>
          </a:p>
        </p:txBody>
      </p:sp>
      <p:sp>
        <p:nvSpPr>
          <p:cNvPr id="205829" name="Text Box 5">
            <a:extLst>
              <a:ext uri="{FF2B5EF4-FFF2-40B4-BE49-F238E27FC236}">
                <a16:creationId xmlns:a16="http://schemas.microsoft.com/office/drawing/2014/main" id="{D55B0AEC-6722-4F65-AD68-5529991D3A63}"/>
              </a:ext>
            </a:extLst>
          </p:cNvPr>
          <p:cNvSpPr txBox="1">
            <a:spLocks noChangeArrowheads="1"/>
          </p:cNvSpPr>
          <p:nvPr/>
        </p:nvSpPr>
        <p:spPr bwMode="auto">
          <a:xfrm>
            <a:off x="101600" y="76201"/>
            <a:ext cx="166423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Sunlight</a:t>
            </a:r>
            <a:endParaRPr lang="en-US" sz="3200">
              <a:solidFill>
                <a:srgbClr val="000000"/>
              </a:solidFill>
              <a:latin typeface="Times" charset="0"/>
              <a:ea typeface="ＭＳ Ｐゴシック"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2692A95C-13A0-4943-ADDC-B0AFF1EAFFA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 More Precious Than Silver</a:t>
            </a:r>
            <a:endParaRPr lang="en-US">
              <a:ea typeface="+mj-ea"/>
            </a:endParaRPr>
          </a:p>
        </p:txBody>
      </p:sp>
      <p:pic>
        <p:nvPicPr>
          <p:cNvPr id="3074" name="Picture 3" descr="More  Precious Than silver-pp">
            <a:extLst>
              <a:ext uri="{FF2B5EF4-FFF2-40B4-BE49-F238E27FC236}">
                <a16:creationId xmlns:a16="http://schemas.microsoft.com/office/drawing/2014/main" id="{FBAA4805-1B00-4F69-89D7-2357CC48D1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D336266E-9B30-4353-A2E6-3B69A5CACC99}"/>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273</a:t>
            </a:r>
            <a:endParaRPr lang="en-US" sz="2400">
              <a:latin typeface="Times" charset="0"/>
              <a:ea typeface="ＭＳ Ｐゴシック" charset="0"/>
              <a:cs typeface="ＭＳ Ｐゴシック" charset="0"/>
            </a:endParaRPr>
          </a:p>
        </p:txBody>
      </p:sp>
      <p:sp>
        <p:nvSpPr>
          <p:cNvPr id="183301" name="Text Box 5">
            <a:extLst>
              <a:ext uri="{FF2B5EF4-FFF2-40B4-BE49-F238E27FC236}">
                <a16:creationId xmlns:a16="http://schemas.microsoft.com/office/drawing/2014/main" id="{071C31FD-6249-4248-8574-CAA596A6E277}"/>
              </a:ext>
            </a:extLst>
          </p:cNvPr>
          <p:cNvSpPr txBox="1">
            <a:spLocks noChangeArrowheads="1"/>
          </p:cNvSpPr>
          <p:nvPr/>
        </p:nvSpPr>
        <p:spPr bwMode="auto">
          <a:xfrm>
            <a:off x="101600" y="76201"/>
            <a:ext cx="3712170"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More Precious Than Silver</a:t>
            </a:r>
            <a:endParaRPr lang="en-US" sz="2400">
              <a:latin typeface="Times" charset="0"/>
              <a:ea typeface="ＭＳ Ｐゴシック"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E9149555-9DFA-4B74-9ECF-907F1335DBA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Sunlight</a:t>
            </a:r>
            <a:endParaRPr lang="en-US">
              <a:ea typeface="+mj-ea"/>
            </a:endParaRPr>
          </a:p>
        </p:txBody>
      </p:sp>
      <p:pic>
        <p:nvPicPr>
          <p:cNvPr id="9218" name="Picture 3" descr="Sunlight-pp">
            <a:extLst>
              <a:ext uri="{FF2B5EF4-FFF2-40B4-BE49-F238E27FC236}">
                <a16:creationId xmlns:a16="http://schemas.microsoft.com/office/drawing/2014/main" id="{029FAEC1-DFD5-49F0-A72B-B03A8E790B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2" name="Text Box 4">
            <a:extLst>
              <a:ext uri="{FF2B5EF4-FFF2-40B4-BE49-F238E27FC236}">
                <a16:creationId xmlns:a16="http://schemas.microsoft.com/office/drawing/2014/main" id="{0C3983D8-6331-4253-9F0C-6FA07646E57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620</a:t>
            </a:r>
            <a:endParaRPr lang="en-US" sz="3200">
              <a:solidFill>
                <a:srgbClr val="000000"/>
              </a:solidFill>
              <a:latin typeface="Times" charset="0"/>
              <a:ea typeface="ＭＳ Ｐゴシック" charset="0"/>
              <a:cs typeface="ＭＳ Ｐゴシック" charset="0"/>
            </a:endParaRPr>
          </a:p>
        </p:txBody>
      </p:sp>
      <p:sp>
        <p:nvSpPr>
          <p:cNvPr id="206853" name="Text Box 5">
            <a:extLst>
              <a:ext uri="{FF2B5EF4-FFF2-40B4-BE49-F238E27FC236}">
                <a16:creationId xmlns:a16="http://schemas.microsoft.com/office/drawing/2014/main" id="{90643A27-436C-48CF-9887-BCDDA91A836A}"/>
              </a:ext>
            </a:extLst>
          </p:cNvPr>
          <p:cNvSpPr txBox="1">
            <a:spLocks noChangeArrowheads="1"/>
          </p:cNvSpPr>
          <p:nvPr/>
        </p:nvSpPr>
        <p:spPr bwMode="auto">
          <a:xfrm>
            <a:off x="101600" y="76201"/>
            <a:ext cx="166423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Sunlight</a:t>
            </a:r>
            <a:endParaRPr lang="en-US" sz="3200">
              <a:solidFill>
                <a:srgbClr val="000000"/>
              </a:solidFill>
              <a:latin typeface="Times" charset="0"/>
              <a:ea typeface="ＭＳ Ｐゴシック"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438B95F5-B3DC-4CB5-B587-EF10BB0CA57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Sunlight</a:t>
            </a:r>
            <a:endParaRPr lang="en-US">
              <a:ea typeface="+mj-ea"/>
            </a:endParaRPr>
          </a:p>
        </p:txBody>
      </p:sp>
      <p:pic>
        <p:nvPicPr>
          <p:cNvPr id="10242" name="Picture 3" descr="Sunlight-pp">
            <a:extLst>
              <a:ext uri="{FF2B5EF4-FFF2-40B4-BE49-F238E27FC236}">
                <a16:creationId xmlns:a16="http://schemas.microsoft.com/office/drawing/2014/main" id="{F627A5DF-4BEE-47D5-9E38-298AA420E3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6" name="Text Box 4">
            <a:extLst>
              <a:ext uri="{FF2B5EF4-FFF2-40B4-BE49-F238E27FC236}">
                <a16:creationId xmlns:a16="http://schemas.microsoft.com/office/drawing/2014/main" id="{E9297FCA-7A82-470A-A2BD-EA7185FC875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620</a:t>
            </a:r>
            <a:endParaRPr lang="en-US" sz="3200">
              <a:solidFill>
                <a:srgbClr val="000000"/>
              </a:solidFill>
              <a:latin typeface="Times" charset="0"/>
              <a:ea typeface="ＭＳ Ｐゴシック" charset="0"/>
              <a:cs typeface="ＭＳ Ｐゴシック" charset="0"/>
            </a:endParaRPr>
          </a:p>
        </p:txBody>
      </p:sp>
      <p:sp>
        <p:nvSpPr>
          <p:cNvPr id="197637" name="Text Box 5">
            <a:extLst>
              <a:ext uri="{FF2B5EF4-FFF2-40B4-BE49-F238E27FC236}">
                <a16:creationId xmlns:a16="http://schemas.microsoft.com/office/drawing/2014/main" id="{9AE7F386-CB84-40F4-B3E7-87B3DB4F8605}"/>
              </a:ext>
            </a:extLst>
          </p:cNvPr>
          <p:cNvSpPr txBox="1">
            <a:spLocks noChangeArrowheads="1"/>
          </p:cNvSpPr>
          <p:nvPr/>
        </p:nvSpPr>
        <p:spPr bwMode="auto">
          <a:xfrm>
            <a:off x="101600" y="76201"/>
            <a:ext cx="166423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Sunlight</a:t>
            </a:r>
            <a:endParaRPr lang="en-US" sz="3200">
              <a:solidFill>
                <a:srgbClr val="000000"/>
              </a:solidFill>
              <a:latin typeface="Times" charset="0"/>
              <a:ea typeface="ＭＳ Ｐゴシック"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6482BFA3-0E5F-4D5A-8CFE-32E7FCB329D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Sunlight</a:t>
            </a:r>
            <a:endParaRPr lang="en-US">
              <a:ea typeface="+mj-ea"/>
            </a:endParaRPr>
          </a:p>
        </p:txBody>
      </p:sp>
      <p:pic>
        <p:nvPicPr>
          <p:cNvPr id="11266" name="Picture 3" descr="Sunlight-pp">
            <a:extLst>
              <a:ext uri="{FF2B5EF4-FFF2-40B4-BE49-F238E27FC236}">
                <a16:creationId xmlns:a16="http://schemas.microsoft.com/office/drawing/2014/main" id="{8D2E593C-E602-425C-8B07-6DE29590E9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0" name="Text Box 4">
            <a:extLst>
              <a:ext uri="{FF2B5EF4-FFF2-40B4-BE49-F238E27FC236}">
                <a16:creationId xmlns:a16="http://schemas.microsoft.com/office/drawing/2014/main" id="{FF79933D-2E74-4954-9719-4B58FF70FBF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620</a:t>
            </a:r>
            <a:endParaRPr lang="en-US" sz="3200">
              <a:solidFill>
                <a:srgbClr val="000000"/>
              </a:solidFill>
              <a:latin typeface="Times" charset="0"/>
              <a:ea typeface="ＭＳ Ｐゴシック" charset="0"/>
              <a:cs typeface="ＭＳ Ｐゴシック" charset="0"/>
            </a:endParaRPr>
          </a:p>
        </p:txBody>
      </p:sp>
      <p:sp>
        <p:nvSpPr>
          <p:cNvPr id="198661" name="Text Box 5">
            <a:extLst>
              <a:ext uri="{FF2B5EF4-FFF2-40B4-BE49-F238E27FC236}">
                <a16:creationId xmlns:a16="http://schemas.microsoft.com/office/drawing/2014/main" id="{DAF9B7C3-DE45-4919-B3D9-F596830CE727}"/>
              </a:ext>
            </a:extLst>
          </p:cNvPr>
          <p:cNvSpPr txBox="1">
            <a:spLocks noChangeArrowheads="1"/>
          </p:cNvSpPr>
          <p:nvPr/>
        </p:nvSpPr>
        <p:spPr bwMode="auto">
          <a:xfrm>
            <a:off x="101600" y="76201"/>
            <a:ext cx="166423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Sunlight</a:t>
            </a:r>
            <a:endParaRPr lang="en-US" sz="3200">
              <a:solidFill>
                <a:srgbClr val="000000"/>
              </a:solidFill>
              <a:latin typeface="Times" charset="0"/>
              <a:ea typeface="ＭＳ Ｐゴシック"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A756917E-68A5-40DD-ABF6-150389488C9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Sunlight</a:t>
            </a:r>
            <a:endParaRPr lang="en-US">
              <a:ea typeface="+mj-ea"/>
            </a:endParaRPr>
          </a:p>
        </p:txBody>
      </p:sp>
      <p:pic>
        <p:nvPicPr>
          <p:cNvPr id="12290" name="Picture 3" descr="Sunlight-pp">
            <a:extLst>
              <a:ext uri="{FF2B5EF4-FFF2-40B4-BE49-F238E27FC236}">
                <a16:creationId xmlns:a16="http://schemas.microsoft.com/office/drawing/2014/main" id="{C841C6FC-3CE6-44C0-8E54-EAD87BACAB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6" name="Text Box 4">
            <a:extLst>
              <a:ext uri="{FF2B5EF4-FFF2-40B4-BE49-F238E27FC236}">
                <a16:creationId xmlns:a16="http://schemas.microsoft.com/office/drawing/2014/main" id="{6A2281A5-031B-450E-826A-43C094FC4B9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620</a:t>
            </a:r>
            <a:endParaRPr lang="en-US" sz="3200">
              <a:solidFill>
                <a:srgbClr val="000000"/>
              </a:solidFill>
              <a:latin typeface="Times" charset="0"/>
              <a:ea typeface="ＭＳ Ｐゴシック" charset="0"/>
              <a:cs typeface="ＭＳ Ｐゴシック" charset="0"/>
            </a:endParaRPr>
          </a:p>
        </p:txBody>
      </p:sp>
      <p:sp>
        <p:nvSpPr>
          <p:cNvPr id="207877" name="Text Box 5">
            <a:extLst>
              <a:ext uri="{FF2B5EF4-FFF2-40B4-BE49-F238E27FC236}">
                <a16:creationId xmlns:a16="http://schemas.microsoft.com/office/drawing/2014/main" id="{64F565E6-C541-4654-A286-BA6674FA6A03}"/>
              </a:ext>
            </a:extLst>
          </p:cNvPr>
          <p:cNvSpPr txBox="1">
            <a:spLocks noChangeArrowheads="1"/>
          </p:cNvSpPr>
          <p:nvPr/>
        </p:nvSpPr>
        <p:spPr bwMode="auto">
          <a:xfrm>
            <a:off x="101600" y="76201"/>
            <a:ext cx="166423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Sunlight</a:t>
            </a:r>
            <a:endParaRPr lang="en-US" sz="3200">
              <a:solidFill>
                <a:srgbClr val="000000"/>
              </a:solidFill>
              <a:latin typeface="Times" charset="0"/>
              <a:ea typeface="ＭＳ Ｐゴシック"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7C845208-B7A6-45CD-A5F3-A1564803787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Sunlight</a:t>
            </a:r>
            <a:endParaRPr lang="en-US">
              <a:ea typeface="+mj-ea"/>
            </a:endParaRPr>
          </a:p>
        </p:txBody>
      </p:sp>
      <p:pic>
        <p:nvPicPr>
          <p:cNvPr id="13314" name="Picture 3" descr="Sunlight-pp">
            <a:extLst>
              <a:ext uri="{FF2B5EF4-FFF2-40B4-BE49-F238E27FC236}">
                <a16:creationId xmlns:a16="http://schemas.microsoft.com/office/drawing/2014/main" id="{0DC40844-77DB-44B7-96C2-F19DE3E69E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0" name="Text Box 4">
            <a:extLst>
              <a:ext uri="{FF2B5EF4-FFF2-40B4-BE49-F238E27FC236}">
                <a16:creationId xmlns:a16="http://schemas.microsoft.com/office/drawing/2014/main" id="{E07A987A-477F-4192-AB73-90641EE5BD1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620</a:t>
            </a:r>
            <a:endParaRPr lang="en-US" sz="3200">
              <a:solidFill>
                <a:srgbClr val="000000"/>
              </a:solidFill>
              <a:latin typeface="Times" charset="0"/>
              <a:ea typeface="ＭＳ Ｐゴシック" charset="0"/>
              <a:cs typeface="ＭＳ Ｐゴシック" charset="0"/>
            </a:endParaRPr>
          </a:p>
        </p:txBody>
      </p:sp>
      <p:sp>
        <p:nvSpPr>
          <p:cNvPr id="208901" name="Text Box 5">
            <a:extLst>
              <a:ext uri="{FF2B5EF4-FFF2-40B4-BE49-F238E27FC236}">
                <a16:creationId xmlns:a16="http://schemas.microsoft.com/office/drawing/2014/main" id="{C134CC1F-3EA5-4D00-AA5B-5A9E1719D2E6}"/>
              </a:ext>
            </a:extLst>
          </p:cNvPr>
          <p:cNvSpPr txBox="1">
            <a:spLocks noChangeArrowheads="1"/>
          </p:cNvSpPr>
          <p:nvPr/>
        </p:nvSpPr>
        <p:spPr bwMode="auto">
          <a:xfrm>
            <a:off x="101600" y="76201"/>
            <a:ext cx="166423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Sunlight</a:t>
            </a:r>
            <a:endParaRPr lang="en-US" sz="3200">
              <a:solidFill>
                <a:srgbClr val="000000"/>
              </a:solidFill>
              <a:latin typeface="Times" charset="0"/>
              <a:ea typeface="ＭＳ Ｐゴシック"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CE61493D-329F-4591-B221-9BF2C72F172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4-1 Sunlight</a:t>
            </a:r>
            <a:endParaRPr lang="en-US">
              <a:ea typeface="+mj-ea"/>
            </a:endParaRPr>
          </a:p>
        </p:txBody>
      </p:sp>
      <p:pic>
        <p:nvPicPr>
          <p:cNvPr id="14338" name="Picture 3" descr="Sunlight-pp">
            <a:extLst>
              <a:ext uri="{FF2B5EF4-FFF2-40B4-BE49-F238E27FC236}">
                <a16:creationId xmlns:a16="http://schemas.microsoft.com/office/drawing/2014/main" id="{166B5899-F959-422F-8FAD-1BD3818760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4" name="Text Box 4">
            <a:extLst>
              <a:ext uri="{FF2B5EF4-FFF2-40B4-BE49-F238E27FC236}">
                <a16:creationId xmlns:a16="http://schemas.microsoft.com/office/drawing/2014/main" id="{415D911F-D05D-46B7-BA64-29A7572D6CD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620</a:t>
            </a:r>
            <a:endParaRPr lang="en-US" sz="3200">
              <a:solidFill>
                <a:srgbClr val="000000"/>
              </a:solidFill>
              <a:latin typeface="Times" charset="0"/>
              <a:ea typeface="ＭＳ Ｐゴシック" charset="0"/>
              <a:cs typeface="ＭＳ Ｐゴシック" charset="0"/>
            </a:endParaRPr>
          </a:p>
        </p:txBody>
      </p:sp>
      <p:sp>
        <p:nvSpPr>
          <p:cNvPr id="199685" name="Text Box 5">
            <a:extLst>
              <a:ext uri="{FF2B5EF4-FFF2-40B4-BE49-F238E27FC236}">
                <a16:creationId xmlns:a16="http://schemas.microsoft.com/office/drawing/2014/main" id="{6DFF2FD9-630B-4581-9F1C-492FEF3B1FEF}"/>
              </a:ext>
            </a:extLst>
          </p:cNvPr>
          <p:cNvSpPr txBox="1">
            <a:spLocks noChangeArrowheads="1"/>
          </p:cNvSpPr>
          <p:nvPr/>
        </p:nvSpPr>
        <p:spPr bwMode="auto">
          <a:xfrm>
            <a:off x="101600" y="76201"/>
            <a:ext cx="166423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Sunlight</a:t>
            </a:r>
            <a:endParaRPr lang="en-US" sz="3200">
              <a:solidFill>
                <a:srgbClr val="000000"/>
              </a:solidFill>
              <a:latin typeface="Times" charset="0"/>
              <a:ea typeface="ＭＳ Ｐゴシック"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2325AFDC-216E-4BAF-94B1-D92B0917263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4-2 Sunlight</a:t>
            </a:r>
            <a:endParaRPr lang="en-US">
              <a:ea typeface="+mj-ea"/>
            </a:endParaRPr>
          </a:p>
        </p:txBody>
      </p:sp>
      <p:pic>
        <p:nvPicPr>
          <p:cNvPr id="15362" name="Picture 3" descr="Sunlight-pp">
            <a:extLst>
              <a:ext uri="{FF2B5EF4-FFF2-40B4-BE49-F238E27FC236}">
                <a16:creationId xmlns:a16="http://schemas.microsoft.com/office/drawing/2014/main" id="{7C81B126-0FA2-4745-A73F-C89B7A2251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8" name="Text Box 4">
            <a:extLst>
              <a:ext uri="{FF2B5EF4-FFF2-40B4-BE49-F238E27FC236}">
                <a16:creationId xmlns:a16="http://schemas.microsoft.com/office/drawing/2014/main" id="{5244A6BA-A107-49E4-BBEA-68933FE8C8F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620</a:t>
            </a:r>
            <a:endParaRPr lang="en-US" sz="3200">
              <a:solidFill>
                <a:srgbClr val="000000"/>
              </a:solidFill>
              <a:latin typeface="Times" charset="0"/>
              <a:ea typeface="ＭＳ Ｐゴシック" charset="0"/>
              <a:cs typeface="ＭＳ Ｐゴシック" charset="0"/>
            </a:endParaRPr>
          </a:p>
        </p:txBody>
      </p:sp>
      <p:sp>
        <p:nvSpPr>
          <p:cNvPr id="200709" name="Text Box 5">
            <a:extLst>
              <a:ext uri="{FF2B5EF4-FFF2-40B4-BE49-F238E27FC236}">
                <a16:creationId xmlns:a16="http://schemas.microsoft.com/office/drawing/2014/main" id="{5B3862CF-F771-443A-AE35-3DA045EA4354}"/>
              </a:ext>
            </a:extLst>
          </p:cNvPr>
          <p:cNvSpPr txBox="1">
            <a:spLocks noChangeArrowheads="1"/>
          </p:cNvSpPr>
          <p:nvPr/>
        </p:nvSpPr>
        <p:spPr bwMode="auto">
          <a:xfrm>
            <a:off x="101600" y="76201"/>
            <a:ext cx="166423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Sunlight</a:t>
            </a:r>
            <a:endParaRPr lang="en-US" sz="3200">
              <a:solidFill>
                <a:srgbClr val="000000"/>
              </a:solidFill>
              <a:latin typeface="Times" charset="0"/>
              <a:ea typeface="ＭＳ Ｐゴシック"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87052180-0D35-4D60-9303-B4051A66C64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Sunlight</a:t>
            </a:r>
            <a:endParaRPr lang="en-US">
              <a:ea typeface="+mj-ea"/>
            </a:endParaRPr>
          </a:p>
        </p:txBody>
      </p:sp>
      <p:pic>
        <p:nvPicPr>
          <p:cNvPr id="16386" name="Picture 3" descr="Sunlight-pp">
            <a:extLst>
              <a:ext uri="{FF2B5EF4-FFF2-40B4-BE49-F238E27FC236}">
                <a16:creationId xmlns:a16="http://schemas.microsoft.com/office/drawing/2014/main" id="{5619A93D-AEEC-4A76-8728-93C7AE8093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2" name="Text Box 4">
            <a:extLst>
              <a:ext uri="{FF2B5EF4-FFF2-40B4-BE49-F238E27FC236}">
                <a16:creationId xmlns:a16="http://schemas.microsoft.com/office/drawing/2014/main" id="{4E896EE3-E630-479B-AAAF-FA8F49C46FB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620</a:t>
            </a:r>
            <a:endParaRPr lang="en-US" sz="3200">
              <a:solidFill>
                <a:srgbClr val="000000"/>
              </a:solidFill>
              <a:latin typeface="Times" charset="0"/>
              <a:ea typeface="ＭＳ Ｐゴシック" charset="0"/>
              <a:cs typeface="ＭＳ Ｐゴシック" charset="0"/>
            </a:endParaRPr>
          </a:p>
        </p:txBody>
      </p:sp>
      <p:sp>
        <p:nvSpPr>
          <p:cNvPr id="201733" name="Text Box 5">
            <a:extLst>
              <a:ext uri="{FF2B5EF4-FFF2-40B4-BE49-F238E27FC236}">
                <a16:creationId xmlns:a16="http://schemas.microsoft.com/office/drawing/2014/main" id="{A708AF36-72F6-4447-A5DC-FB98F84C9DA8}"/>
              </a:ext>
            </a:extLst>
          </p:cNvPr>
          <p:cNvSpPr txBox="1">
            <a:spLocks noChangeArrowheads="1"/>
          </p:cNvSpPr>
          <p:nvPr/>
        </p:nvSpPr>
        <p:spPr bwMode="auto">
          <a:xfrm>
            <a:off x="101600" y="76201"/>
            <a:ext cx="166423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Sunlight</a:t>
            </a:r>
            <a:endParaRPr lang="en-US" sz="3200">
              <a:solidFill>
                <a:srgbClr val="000000"/>
              </a:solidFill>
              <a:latin typeface="Times" charset="0"/>
              <a:ea typeface="ＭＳ Ｐゴシック"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E75249C7-4352-43E0-BF88-DB69B0D0B54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Sunlight</a:t>
            </a:r>
            <a:endParaRPr lang="en-US">
              <a:ea typeface="+mj-ea"/>
            </a:endParaRPr>
          </a:p>
        </p:txBody>
      </p:sp>
      <p:pic>
        <p:nvPicPr>
          <p:cNvPr id="17410" name="Picture 3" descr="Sunlight-pp">
            <a:extLst>
              <a:ext uri="{FF2B5EF4-FFF2-40B4-BE49-F238E27FC236}">
                <a16:creationId xmlns:a16="http://schemas.microsoft.com/office/drawing/2014/main" id="{C522E7DA-1CF9-4F9C-BA1B-5AE2039883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6" name="Text Box 4">
            <a:extLst>
              <a:ext uri="{FF2B5EF4-FFF2-40B4-BE49-F238E27FC236}">
                <a16:creationId xmlns:a16="http://schemas.microsoft.com/office/drawing/2014/main" id="{3E2D85B8-B490-4097-9424-AA4B0D92A9C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620</a:t>
            </a:r>
            <a:endParaRPr lang="en-US" sz="3200">
              <a:solidFill>
                <a:srgbClr val="000000"/>
              </a:solidFill>
              <a:latin typeface="Times" charset="0"/>
              <a:ea typeface="ＭＳ Ｐゴシック" charset="0"/>
              <a:cs typeface="ＭＳ Ｐゴシック" charset="0"/>
            </a:endParaRPr>
          </a:p>
        </p:txBody>
      </p:sp>
      <p:sp>
        <p:nvSpPr>
          <p:cNvPr id="202757" name="Text Box 5">
            <a:extLst>
              <a:ext uri="{FF2B5EF4-FFF2-40B4-BE49-F238E27FC236}">
                <a16:creationId xmlns:a16="http://schemas.microsoft.com/office/drawing/2014/main" id="{3ACD8AB4-AA26-40FD-A447-3F1E3E9E98AA}"/>
              </a:ext>
            </a:extLst>
          </p:cNvPr>
          <p:cNvSpPr txBox="1">
            <a:spLocks noChangeArrowheads="1"/>
          </p:cNvSpPr>
          <p:nvPr/>
        </p:nvSpPr>
        <p:spPr bwMode="auto">
          <a:xfrm>
            <a:off x="101600" y="76201"/>
            <a:ext cx="166423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Sunlight</a:t>
            </a:r>
            <a:endParaRPr lang="en-US" sz="3200">
              <a:solidFill>
                <a:srgbClr val="000000"/>
              </a:solidFill>
              <a:latin typeface="Times" charset="0"/>
              <a:ea typeface="ＭＳ Ｐゴシック"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1331805" y="1613118"/>
            <a:ext cx="9528389" cy="3631763"/>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What Will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Your Answer Be?</a:t>
            </a:r>
          </a:p>
        </p:txBody>
      </p:sp>
    </p:spTree>
    <p:extLst>
      <p:ext uri="{BB962C8B-B14F-4D97-AF65-F5344CB8AC3E}">
        <p14:creationId xmlns:p14="http://schemas.microsoft.com/office/powerpoint/2010/main" val="19472456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878E3BCD-CEDC-4C84-B8FA-A91BA748543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Opt Tag More Precious Than Silver</a:t>
            </a:r>
            <a:endParaRPr lang="en-US">
              <a:ea typeface="+mj-ea"/>
            </a:endParaRPr>
          </a:p>
        </p:txBody>
      </p:sp>
      <p:pic>
        <p:nvPicPr>
          <p:cNvPr id="4098" name="Picture 6" descr="More  Precious Than-pp-tag">
            <a:extLst>
              <a:ext uri="{FF2B5EF4-FFF2-40B4-BE49-F238E27FC236}">
                <a16:creationId xmlns:a16="http://schemas.microsoft.com/office/drawing/2014/main" id="{224AC5CA-2525-432E-B18C-77BFAD3391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7" name="Text Box 7">
            <a:extLst>
              <a:ext uri="{FF2B5EF4-FFF2-40B4-BE49-F238E27FC236}">
                <a16:creationId xmlns:a16="http://schemas.microsoft.com/office/drawing/2014/main" id="{FBDCDE3F-A9D8-4F6F-9646-D09F6EECB00D}"/>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273</a:t>
            </a:r>
            <a:endParaRPr lang="en-US" sz="2400">
              <a:latin typeface="Times" charset="0"/>
              <a:ea typeface="ＭＳ Ｐゴシック" charset="0"/>
              <a:cs typeface="ＭＳ Ｐゴシック" charset="0"/>
            </a:endParaRPr>
          </a:p>
        </p:txBody>
      </p:sp>
      <p:sp>
        <p:nvSpPr>
          <p:cNvPr id="184328" name="Text Box 8">
            <a:extLst>
              <a:ext uri="{FF2B5EF4-FFF2-40B4-BE49-F238E27FC236}">
                <a16:creationId xmlns:a16="http://schemas.microsoft.com/office/drawing/2014/main" id="{02EE0BC1-3C4C-40AC-AA54-A2C9F0C9EDCF}"/>
              </a:ext>
            </a:extLst>
          </p:cNvPr>
          <p:cNvSpPr txBox="1">
            <a:spLocks noChangeArrowheads="1"/>
          </p:cNvSpPr>
          <p:nvPr/>
        </p:nvSpPr>
        <p:spPr bwMode="auto">
          <a:xfrm>
            <a:off x="101600" y="76201"/>
            <a:ext cx="3712170"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More Precious Than Silver</a:t>
            </a:r>
            <a:endParaRPr lang="en-US" sz="2400">
              <a:latin typeface="Times" charset="0"/>
              <a:ea typeface="ＭＳ Ｐゴシック"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7642DE57-424C-47CC-AE70-1EA93C016EF2}"/>
              </a:ext>
            </a:extLst>
          </p:cNvPr>
          <p:cNvSpPr/>
          <p:nvPr/>
        </p:nvSpPr>
        <p:spPr>
          <a:xfrm>
            <a:off x="0" y="388855"/>
            <a:ext cx="12192000" cy="6469145"/>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A6959593-E3BE-4940-918A-9D4E5E867939}"/>
              </a:ext>
            </a:extLst>
          </p:cNvPr>
          <p:cNvSpPr txBox="1"/>
          <p:nvPr/>
        </p:nvSpPr>
        <p:spPr>
          <a:xfrm>
            <a:off x="-1" y="1323439"/>
            <a:ext cx="12192000" cy="5016758"/>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"Someday you’ll stand at the bar on high,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Someday your record you’ll see,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Someday you’ll answer the question of life;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What will your answer be?"</a:t>
            </a:r>
          </a:p>
        </p:txBody>
      </p:sp>
      <p:sp>
        <p:nvSpPr>
          <p:cNvPr id="8" name="TextBox 7">
            <a:extLst>
              <a:ext uri="{FF2B5EF4-FFF2-40B4-BE49-F238E27FC236}">
                <a16:creationId xmlns:a16="http://schemas.microsoft.com/office/drawing/2014/main" id="{B2AC5FF5-EA02-4000-AED2-54BD2D55BB39}"/>
              </a:ext>
            </a:extLst>
          </p:cNvPr>
          <p:cNvSpPr txBox="1"/>
          <p:nvPr/>
        </p:nvSpPr>
        <p:spPr>
          <a:xfrm>
            <a:off x="1331805" y="0"/>
            <a:ext cx="9528389" cy="1323439"/>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Verse 1:</a:t>
            </a:r>
          </a:p>
        </p:txBody>
      </p:sp>
    </p:spTree>
    <p:extLst>
      <p:ext uri="{BB962C8B-B14F-4D97-AF65-F5344CB8AC3E}">
        <p14:creationId xmlns:p14="http://schemas.microsoft.com/office/powerpoint/2010/main" val="30578008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7642DE57-424C-47CC-AE70-1EA93C016EF2}"/>
              </a:ext>
            </a:extLst>
          </p:cNvPr>
          <p:cNvSpPr/>
          <p:nvPr/>
        </p:nvSpPr>
        <p:spPr>
          <a:xfrm>
            <a:off x="0" y="388855"/>
            <a:ext cx="12192000" cy="6469145"/>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A6959593-E3BE-4940-918A-9D4E5E867939}"/>
              </a:ext>
            </a:extLst>
          </p:cNvPr>
          <p:cNvSpPr txBox="1"/>
          <p:nvPr/>
        </p:nvSpPr>
        <p:spPr>
          <a:xfrm>
            <a:off x="-1" y="1323439"/>
            <a:ext cx="12192000" cy="5016758"/>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"Sadly you’ll stand if you’re unprepared, Trembling, you’ll fall on your knee,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Facing the sentence of life or of death;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What will that sentence be?"</a:t>
            </a:r>
          </a:p>
        </p:txBody>
      </p:sp>
      <p:sp>
        <p:nvSpPr>
          <p:cNvPr id="8" name="TextBox 7">
            <a:extLst>
              <a:ext uri="{FF2B5EF4-FFF2-40B4-BE49-F238E27FC236}">
                <a16:creationId xmlns:a16="http://schemas.microsoft.com/office/drawing/2014/main" id="{B2AC5FF5-EA02-4000-AED2-54BD2D55BB39}"/>
              </a:ext>
            </a:extLst>
          </p:cNvPr>
          <p:cNvSpPr txBox="1"/>
          <p:nvPr/>
        </p:nvSpPr>
        <p:spPr>
          <a:xfrm>
            <a:off x="1331805" y="0"/>
            <a:ext cx="9528389" cy="1323439"/>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Verse 2:</a:t>
            </a:r>
          </a:p>
        </p:txBody>
      </p:sp>
    </p:spTree>
    <p:extLst>
      <p:ext uri="{BB962C8B-B14F-4D97-AF65-F5344CB8AC3E}">
        <p14:creationId xmlns:p14="http://schemas.microsoft.com/office/powerpoint/2010/main" val="18366873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7642DE57-424C-47CC-AE70-1EA93C016EF2}"/>
              </a:ext>
            </a:extLst>
          </p:cNvPr>
          <p:cNvSpPr/>
          <p:nvPr/>
        </p:nvSpPr>
        <p:spPr>
          <a:xfrm>
            <a:off x="0" y="388855"/>
            <a:ext cx="12192000" cy="6469145"/>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A6959593-E3BE-4940-918A-9D4E5E867939}"/>
              </a:ext>
            </a:extLst>
          </p:cNvPr>
          <p:cNvSpPr txBox="1"/>
          <p:nvPr/>
        </p:nvSpPr>
        <p:spPr>
          <a:xfrm>
            <a:off x="-1" y="1323439"/>
            <a:ext cx="12192000" cy="5016758"/>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"Now is the time to prepare, my friend;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Make your soul spotless and free,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Washed in the blood of the Crucified One.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He will your answer be."</a:t>
            </a:r>
          </a:p>
        </p:txBody>
      </p:sp>
      <p:sp>
        <p:nvSpPr>
          <p:cNvPr id="8" name="TextBox 7">
            <a:extLst>
              <a:ext uri="{FF2B5EF4-FFF2-40B4-BE49-F238E27FC236}">
                <a16:creationId xmlns:a16="http://schemas.microsoft.com/office/drawing/2014/main" id="{B2AC5FF5-EA02-4000-AED2-54BD2D55BB39}"/>
              </a:ext>
            </a:extLst>
          </p:cNvPr>
          <p:cNvSpPr txBox="1"/>
          <p:nvPr/>
        </p:nvSpPr>
        <p:spPr>
          <a:xfrm>
            <a:off x="1331805" y="0"/>
            <a:ext cx="9528389" cy="1323439"/>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Verse 3:</a:t>
            </a:r>
          </a:p>
        </p:txBody>
      </p:sp>
    </p:spTree>
    <p:extLst>
      <p:ext uri="{BB962C8B-B14F-4D97-AF65-F5344CB8AC3E}">
        <p14:creationId xmlns:p14="http://schemas.microsoft.com/office/powerpoint/2010/main" val="42486725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7642DE57-424C-47CC-AE70-1EA93C016EF2}"/>
              </a:ext>
            </a:extLst>
          </p:cNvPr>
          <p:cNvSpPr/>
          <p:nvPr/>
        </p:nvSpPr>
        <p:spPr>
          <a:xfrm>
            <a:off x="0" y="388855"/>
            <a:ext cx="12192000" cy="6469145"/>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A6959593-E3BE-4940-918A-9D4E5E867939}"/>
              </a:ext>
            </a:extLst>
          </p:cNvPr>
          <p:cNvSpPr txBox="1"/>
          <p:nvPr/>
        </p:nvSpPr>
        <p:spPr>
          <a:xfrm>
            <a:off x="-1" y="1695689"/>
            <a:ext cx="12192000" cy="4524315"/>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"What will it be? What will it be?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Where will you spend your eternity?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What will it be, O, what will it be?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What will your answer be?"</a:t>
            </a:r>
          </a:p>
        </p:txBody>
      </p:sp>
      <p:sp>
        <p:nvSpPr>
          <p:cNvPr id="8" name="TextBox 7">
            <a:extLst>
              <a:ext uri="{FF2B5EF4-FFF2-40B4-BE49-F238E27FC236}">
                <a16:creationId xmlns:a16="http://schemas.microsoft.com/office/drawing/2014/main" id="{B2AC5FF5-EA02-4000-AED2-54BD2D55BB39}"/>
              </a:ext>
            </a:extLst>
          </p:cNvPr>
          <p:cNvSpPr txBox="1"/>
          <p:nvPr/>
        </p:nvSpPr>
        <p:spPr>
          <a:xfrm>
            <a:off x="1331805" y="0"/>
            <a:ext cx="9528389" cy="144655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800" dirty="0">
                <a:solidFill>
                  <a:srgbClr val="2A2000"/>
                </a:solidFill>
                <a:latin typeface="Aspire" panose="00000600000000000000" pitchFamily="2" charset="0"/>
              </a:rPr>
              <a:t>Chorus</a:t>
            </a:r>
            <a:r>
              <a:rPr kumimoji="0" lang="en-US" sz="88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a:t>
            </a:r>
          </a:p>
        </p:txBody>
      </p:sp>
    </p:spTree>
    <p:extLst>
      <p:ext uri="{BB962C8B-B14F-4D97-AF65-F5344CB8AC3E}">
        <p14:creationId xmlns:p14="http://schemas.microsoft.com/office/powerpoint/2010/main" val="31079096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898512" y="1284942"/>
            <a:ext cx="10394972" cy="2215991"/>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Scripture Reading:</a:t>
            </a:r>
          </a:p>
        </p:txBody>
      </p:sp>
      <p:sp>
        <p:nvSpPr>
          <p:cNvPr id="5" name="TextBox 4">
            <a:extLst>
              <a:ext uri="{FF2B5EF4-FFF2-40B4-BE49-F238E27FC236}">
                <a16:creationId xmlns:a16="http://schemas.microsoft.com/office/drawing/2014/main" id="{0D2DAD93-CEAD-4E93-B556-F930C4C443B6}"/>
              </a:ext>
            </a:extLst>
          </p:cNvPr>
          <p:cNvSpPr txBox="1"/>
          <p:nvPr/>
        </p:nvSpPr>
        <p:spPr>
          <a:xfrm>
            <a:off x="1331803" y="3931820"/>
            <a:ext cx="9528389" cy="1862048"/>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Matthew </a:t>
            </a:r>
            <a:r>
              <a:rPr lang="en-US" sz="11500" dirty="0">
                <a:solidFill>
                  <a:prstClr val="black"/>
                </a:solidFill>
                <a:latin typeface="Aspire" panose="00000600000000000000" pitchFamily="2" charset="0"/>
              </a:rPr>
              <a:t>27</a:t>
            </a:r>
            <a:r>
              <a:rPr kumimoji="0" lang="en-US" sz="115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 15-25</a:t>
            </a:r>
          </a:p>
        </p:txBody>
      </p:sp>
    </p:spTree>
    <p:extLst>
      <p:ext uri="{BB962C8B-B14F-4D97-AF65-F5344CB8AC3E}">
        <p14:creationId xmlns:p14="http://schemas.microsoft.com/office/powerpoint/2010/main" val="3987924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1331805" y="1259175"/>
            <a:ext cx="9528389" cy="433965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Songs About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Standing Firm</a:t>
            </a:r>
          </a:p>
        </p:txBody>
      </p:sp>
    </p:spTree>
    <p:extLst>
      <p:ext uri="{BB962C8B-B14F-4D97-AF65-F5344CB8AC3E}">
        <p14:creationId xmlns:p14="http://schemas.microsoft.com/office/powerpoint/2010/main" val="201074395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1331805" y="1613118"/>
            <a:ext cx="9528389" cy="3631763"/>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What Will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Your Answer Be?</a:t>
            </a:r>
          </a:p>
        </p:txBody>
      </p:sp>
    </p:spTree>
    <p:extLst>
      <p:ext uri="{BB962C8B-B14F-4D97-AF65-F5344CB8AC3E}">
        <p14:creationId xmlns:p14="http://schemas.microsoft.com/office/powerpoint/2010/main" val="33506851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7642DE57-424C-47CC-AE70-1EA93C016EF2}"/>
              </a:ext>
            </a:extLst>
          </p:cNvPr>
          <p:cNvSpPr/>
          <p:nvPr/>
        </p:nvSpPr>
        <p:spPr>
          <a:xfrm>
            <a:off x="0" y="388855"/>
            <a:ext cx="12192000" cy="6469145"/>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A6959593-E3BE-4940-918A-9D4E5E867939}"/>
              </a:ext>
            </a:extLst>
          </p:cNvPr>
          <p:cNvSpPr txBox="1"/>
          <p:nvPr/>
        </p:nvSpPr>
        <p:spPr>
          <a:xfrm>
            <a:off x="-1" y="1323439"/>
            <a:ext cx="12192000" cy="5016758"/>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"Someday you’ll stand at the bar on high,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Someday your record you’ll see,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Someday you’ll answer the question of life;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What will your answer be?"</a:t>
            </a:r>
          </a:p>
        </p:txBody>
      </p:sp>
      <p:sp>
        <p:nvSpPr>
          <p:cNvPr id="8" name="TextBox 7">
            <a:extLst>
              <a:ext uri="{FF2B5EF4-FFF2-40B4-BE49-F238E27FC236}">
                <a16:creationId xmlns:a16="http://schemas.microsoft.com/office/drawing/2014/main" id="{B2AC5FF5-EA02-4000-AED2-54BD2D55BB39}"/>
              </a:ext>
            </a:extLst>
          </p:cNvPr>
          <p:cNvSpPr txBox="1"/>
          <p:nvPr/>
        </p:nvSpPr>
        <p:spPr>
          <a:xfrm>
            <a:off x="1331805" y="0"/>
            <a:ext cx="9528389" cy="1323439"/>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Verse 1:</a:t>
            </a:r>
          </a:p>
        </p:txBody>
      </p:sp>
    </p:spTree>
    <p:extLst>
      <p:ext uri="{BB962C8B-B14F-4D97-AF65-F5344CB8AC3E}">
        <p14:creationId xmlns:p14="http://schemas.microsoft.com/office/powerpoint/2010/main" val="42607282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793808" y="0"/>
            <a:ext cx="10604381" cy="156966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4</a:t>
            </a:r>
            <a:r>
              <a:rPr kumimoji="0" lang="en-US" sz="80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 Bible Guarantees:</a:t>
            </a:r>
          </a:p>
        </p:txBody>
      </p:sp>
      <p:sp>
        <p:nvSpPr>
          <p:cNvPr id="5" name="Rectangle: Rounded Corners 4">
            <a:extLst>
              <a:ext uri="{FF2B5EF4-FFF2-40B4-BE49-F238E27FC236}">
                <a16:creationId xmlns:a16="http://schemas.microsoft.com/office/drawing/2014/main" id="{B89A76B4-1DE8-4B88-8CD9-CF4114E4EDAF}"/>
              </a:ext>
            </a:extLst>
          </p:cNvPr>
          <p:cNvSpPr/>
          <p:nvPr/>
        </p:nvSpPr>
        <p:spPr>
          <a:xfrm>
            <a:off x="0" y="1084082"/>
            <a:ext cx="12192000" cy="608028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654282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793808" y="0"/>
            <a:ext cx="10604381" cy="156966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4</a:t>
            </a:r>
            <a:r>
              <a:rPr kumimoji="0" lang="en-US" sz="80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 Bible Guarantees:</a:t>
            </a:r>
          </a:p>
        </p:txBody>
      </p:sp>
      <p:sp>
        <p:nvSpPr>
          <p:cNvPr id="5" name="Rectangle: Rounded Corners 4">
            <a:extLst>
              <a:ext uri="{FF2B5EF4-FFF2-40B4-BE49-F238E27FC236}">
                <a16:creationId xmlns:a16="http://schemas.microsoft.com/office/drawing/2014/main" id="{B89A76B4-1DE8-4B88-8CD9-CF4114E4EDAF}"/>
              </a:ext>
            </a:extLst>
          </p:cNvPr>
          <p:cNvSpPr/>
          <p:nvPr/>
        </p:nvSpPr>
        <p:spPr>
          <a:xfrm>
            <a:off x="0" y="1084082"/>
            <a:ext cx="12192000" cy="608028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EDACCBB-2A56-4291-BA5A-7DDF5433E38D}"/>
              </a:ext>
            </a:extLst>
          </p:cNvPr>
          <p:cNvSpPr txBox="1"/>
          <p:nvPr/>
        </p:nvSpPr>
        <p:spPr>
          <a:xfrm>
            <a:off x="1331803" y="1691479"/>
            <a:ext cx="9528389" cy="1107996"/>
          </a:xfrm>
          <a:prstGeom prst="rect">
            <a:avLst/>
          </a:prstGeom>
          <a:noFill/>
          <a:ln>
            <a:noFill/>
          </a:ln>
        </p:spPr>
        <p:txBody>
          <a:bodyPr wrap="square" rtlCol="0">
            <a:spAutoFit/>
          </a:bodyPr>
          <a:lstStyle/>
          <a:p>
            <a:pPr marL="1143000" marR="0" lvl="0" indent="-1143000" algn="l" defTabSz="457200" rtl="0" eaLnBrk="1" fontAlgn="auto" latinLnBrk="0" hangingPunct="1">
              <a:lnSpc>
                <a:spcPct val="100000"/>
              </a:lnSpc>
              <a:spcBef>
                <a:spcPts val="0"/>
              </a:spcBef>
              <a:spcAft>
                <a:spcPts val="0"/>
              </a:spcAft>
              <a:buClrTx/>
              <a:buSzTx/>
              <a:buFont typeface="+mj-lt"/>
              <a:buAutoNum type="arabicPeriod"/>
              <a:tabLst/>
              <a:defRPr/>
            </a:pPr>
            <a:r>
              <a:rPr lang="en-US" sz="6600" dirty="0">
                <a:solidFill>
                  <a:srgbClr val="2A2000"/>
                </a:solidFill>
                <a:latin typeface="Aspire" panose="00000600000000000000" pitchFamily="2" charset="0"/>
              </a:rPr>
              <a:t>We will All stand in Judgment</a:t>
            </a:r>
          </a:p>
        </p:txBody>
      </p:sp>
    </p:spTree>
    <p:extLst>
      <p:ext uri="{BB962C8B-B14F-4D97-AF65-F5344CB8AC3E}">
        <p14:creationId xmlns:p14="http://schemas.microsoft.com/office/powerpoint/2010/main" val="34801996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1331804" y="1241597"/>
            <a:ext cx="9528389" cy="315471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99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Welcome!</a:t>
            </a:r>
          </a:p>
        </p:txBody>
      </p:sp>
      <p:sp>
        <p:nvSpPr>
          <p:cNvPr id="5" name="TextBox 4">
            <a:extLst>
              <a:ext uri="{FF2B5EF4-FFF2-40B4-BE49-F238E27FC236}">
                <a16:creationId xmlns:a16="http://schemas.microsoft.com/office/drawing/2014/main" id="{0D2DAD93-CEAD-4E93-B556-F930C4C443B6}"/>
              </a:ext>
            </a:extLst>
          </p:cNvPr>
          <p:cNvSpPr txBox="1"/>
          <p:nvPr/>
        </p:nvSpPr>
        <p:spPr>
          <a:xfrm>
            <a:off x="1331804" y="4071471"/>
            <a:ext cx="9528389" cy="1323439"/>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We Are Glad You Are Here</a:t>
            </a:r>
          </a:p>
        </p:txBody>
      </p:sp>
    </p:spTree>
    <p:extLst>
      <p:ext uri="{BB962C8B-B14F-4D97-AF65-F5344CB8AC3E}">
        <p14:creationId xmlns:p14="http://schemas.microsoft.com/office/powerpoint/2010/main" val="40229177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793808" y="0"/>
            <a:ext cx="10604381" cy="144655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We Will Stand In Judgment</a:t>
            </a:r>
          </a:p>
        </p:txBody>
      </p:sp>
      <p:sp>
        <p:nvSpPr>
          <p:cNvPr id="5" name="Rectangle: Rounded Corners 4">
            <a:extLst>
              <a:ext uri="{FF2B5EF4-FFF2-40B4-BE49-F238E27FC236}">
                <a16:creationId xmlns:a16="http://schemas.microsoft.com/office/drawing/2014/main" id="{B89A76B4-1DE8-4B88-8CD9-CF4114E4EDAF}"/>
              </a:ext>
            </a:extLst>
          </p:cNvPr>
          <p:cNvSpPr/>
          <p:nvPr/>
        </p:nvSpPr>
        <p:spPr>
          <a:xfrm>
            <a:off x="0" y="1084082"/>
            <a:ext cx="12192000" cy="608028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EDACCBB-2A56-4291-BA5A-7DDF5433E38D}"/>
              </a:ext>
            </a:extLst>
          </p:cNvPr>
          <p:cNvSpPr txBox="1"/>
          <p:nvPr/>
        </p:nvSpPr>
        <p:spPr>
          <a:xfrm>
            <a:off x="1331803" y="1993725"/>
            <a:ext cx="9528389" cy="5170646"/>
          </a:xfrm>
          <a:prstGeom prst="rect">
            <a:avLst/>
          </a:prstGeom>
          <a:noFill/>
          <a:ln>
            <a:noFill/>
          </a:ln>
        </p:spPr>
        <p:txBody>
          <a:bodyPr wrap="square" numCol="2"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Heb. 9: 27</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6600" dirty="0">
                <a:solidFill>
                  <a:srgbClr val="2A2000"/>
                </a:solidFill>
                <a:latin typeface="Aspire" panose="00000600000000000000" pitchFamily="2" charset="0"/>
              </a:rPr>
              <a:t>2 Cor. 5: 10</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Rev. 20: 11-15</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6600" dirty="0">
              <a:solidFill>
                <a:srgbClr val="2A2000"/>
              </a:solidFill>
              <a:latin typeface="Aspire" panose="00000600000000000000" pitchFamily="2"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6600" dirty="0">
              <a:solidFill>
                <a:srgbClr val="2A2000"/>
              </a:solidFill>
              <a:latin typeface="Aspire" panose="00000600000000000000" pitchFamily="2"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6600" dirty="0">
                <a:solidFill>
                  <a:srgbClr val="2A2000"/>
                </a:solidFill>
                <a:latin typeface="Aspire" panose="00000600000000000000" pitchFamily="2" charset="0"/>
              </a:rPr>
              <a:t>Acts 24: 25</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2 Tim. 4: 1</a:t>
            </a:r>
          </a:p>
        </p:txBody>
      </p:sp>
    </p:spTree>
    <p:extLst>
      <p:ext uri="{BB962C8B-B14F-4D97-AF65-F5344CB8AC3E}">
        <p14:creationId xmlns:p14="http://schemas.microsoft.com/office/powerpoint/2010/main" val="6889638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793808" y="0"/>
            <a:ext cx="10604381" cy="156966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4</a:t>
            </a:r>
            <a:r>
              <a:rPr kumimoji="0" lang="en-US" sz="80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 Bible Guarantees:</a:t>
            </a:r>
          </a:p>
        </p:txBody>
      </p:sp>
      <p:sp>
        <p:nvSpPr>
          <p:cNvPr id="5" name="Rectangle: Rounded Corners 4">
            <a:extLst>
              <a:ext uri="{FF2B5EF4-FFF2-40B4-BE49-F238E27FC236}">
                <a16:creationId xmlns:a16="http://schemas.microsoft.com/office/drawing/2014/main" id="{B89A76B4-1DE8-4B88-8CD9-CF4114E4EDAF}"/>
              </a:ext>
            </a:extLst>
          </p:cNvPr>
          <p:cNvSpPr/>
          <p:nvPr/>
        </p:nvSpPr>
        <p:spPr>
          <a:xfrm>
            <a:off x="0" y="1084082"/>
            <a:ext cx="12192000" cy="608028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EDACCBB-2A56-4291-BA5A-7DDF5433E38D}"/>
              </a:ext>
            </a:extLst>
          </p:cNvPr>
          <p:cNvSpPr txBox="1"/>
          <p:nvPr/>
        </p:nvSpPr>
        <p:spPr>
          <a:xfrm>
            <a:off x="1331803" y="1691479"/>
            <a:ext cx="9528389" cy="2123658"/>
          </a:xfrm>
          <a:prstGeom prst="rect">
            <a:avLst/>
          </a:prstGeom>
          <a:noFill/>
          <a:ln>
            <a:noFill/>
          </a:ln>
        </p:spPr>
        <p:txBody>
          <a:bodyPr wrap="square" rtlCol="0">
            <a:spAutoFit/>
          </a:bodyPr>
          <a:lstStyle/>
          <a:p>
            <a:pPr marL="1143000" marR="0" lvl="0" indent="-1143000" algn="l" defTabSz="457200" rtl="0" eaLnBrk="1" fontAlgn="auto" latinLnBrk="0" hangingPunct="1">
              <a:lnSpc>
                <a:spcPct val="100000"/>
              </a:lnSpc>
              <a:spcBef>
                <a:spcPts val="0"/>
              </a:spcBef>
              <a:spcAft>
                <a:spcPts val="0"/>
              </a:spcAft>
              <a:buClrTx/>
              <a:buSzTx/>
              <a:buFont typeface="+mj-lt"/>
              <a:buAutoNum type="arabicPeriod"/>
              <a:tabLst/>
              <a:defRPr/>
            </a:pPr>
            <a:r>
              <a:rPr lang="en-US" sz="6600" dirty="0">
                <a:solidFill>
                  <a:srgbClr val="2A2000"/>
                </a:solidFill>
                <a:latin typeface="Aspire" panose="00000600000000000000" pitchFamily="2" charset="0"/>
              </a:rPr>
              <a:t>We will All stand in Judgment</a:t>
            </a:r>
          </a:p>
          <a:p>
            <a:pPr marL="1143000" marR="0" lvl="0" indent="-1143000" algn="l" defTabSz="457200" rtl="0" eaLnBrk="1" fontAlgn="auto" latinLnBrk="0" hangingPunct="1">
              <a:lnSpc>
                <a:spcPct val="100000"/>
              </a:lnSpc>
              <a:spcBef>
                <a:spcPts val="0"/>
              </a:spcBef>
              <a:spcAft>
                <a:spcPts val="0"/>
              </a:spcAft>
              <a:buClrTx/>
              <a:buSzTx/>
              <a:buFont typeface="+mj-lt"/>
              <a:buAutoNum type="arabicPeriod"/>
              <a:tabLst/>
              <a:defRPr/>
            </a:pPr>
            <a:r>
              <a:rPr lang="en-US" sz="6600" dirty="0">
                <a:solidFill>
                  <a:srgbClr val="2A2000"/>
                </a:solidFill>
                <a:latin typeface="Aspire" panose="00000600000000000000" pitchFamily="2" charset="0"/>
              </a:rPr>
              <a:t>We will All give an Account</a:t>
            </a:r>
          </a:p>
        </p:txBody>
      </p:sp>
    </p:spTree>
    <p:extLst>
      <p:ext uri="{BB962C8B-B14F-4D97-AF65-F5344CB8AC3E}">
        <p14:creationId xmlns:p14="http://schemas.microsoft.com/office/powerpoint/2010/main" val="25132850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793808" y="0"/>
            <a:ext cx="10604381" cy="144655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We Will Give An Account</a:t>
            </a:r>
          </a:p>
        </p:txBody>
      </p:sp>
      <p:sp>
        <p:nvSpPr>
          <p:cNvPr id="5" name="Rectangle: Rounded Corners 4">
            <a:extLst>
              <a:ext uri="{FF2B5EF4-FFF2-40B4-BE49-F238E27FC236}">
                <a16:creationId xmlns:a16="http://schemas.microsoft.com/office/drawing/2014/main" id="{B89A76B4-1DE8-4B88-8CD9-CF4114E4EDAF}"/>
              </a:ext>
            </a:extLst>
          </p:cNvPr>
          <p:cNvSpPr/>
          <p:nvPr/>
        </p:nvSpPr>
        <p:spPr>
          <a:xfrm>
            <a:off x="0" y="1084082"/>
            <a:ext cx="12192000" cy="608028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EDACCBB-2A56-4291-BA5A-7DDF5433E38D}"/>
              </a:ext>
            </a:extLst>
          </p:cNvPr>
          <p:cNvSpPr txBox="1"/>
          <p:nvPr/>
        </p:nvSpPr>
        <p:spPr>
          <a:xfrm>
            <a:off x="1331803" y="1993725"/>
            <a:ext cx="9528389" cy="4154984"/>
          </a:xfrm>
          <a:prstGeom prst="rect">
            <a:avLst/>
          </a:prstGeom>
          <a:noFill/>
          <a:ln>
            <a:noFill/>
          </a:ln>
        </p:spPr>
        <p:txBody>
          <a:bodyPr wrap="square" numCol="1"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sng" strike="noStrike" kern="1200" cap="none" spc="0" normalizeH="0" baseline="0" noProof="0" dirty="0">
                <a:ln>
                  <a:noFill/>
                </a:ln>
                <a:solidFill>
                  <a:srgbClr val="2A2000"/>
                </a:solidFill>
                <a:effectLst/>
                <a:uLnTx/>
                <a:uFillTx/>
                <a:latin typeface="Aspire" panose="00000600000000000000" pitchFamily="2" charset="0"/>
                <a:ea typeface="+mn-ea"/>
                <a:cs typeface="+mn-cs"/>
              </a:rPr>
              <a:t>Of </a:t>
            </a:r>
            <a:r>
              <a:rPr lang="en-US" sz="6600" u="sng" dirty="0">
                <a:solidFill>
                  <a:srgbClr val="2A2000"/>
                </a:solidFill>
                <a:latin typeface="Aspire" panose="00000600000000000000" pitchFamily="2" charset="0"/>
              </a:rPr>
              <a:t>W</a:t>
            </a:r>
            <a:r>
              <a:rPr kumimoji="0" lang="en-US" sz="6600" b="0" i="0" u="sng" strike="noStrike" kern="1200" cap="none" spc="0" normalizeH="0" baseline="0" noProof="0" dirty="0">
                <a:ln>
                  <a:noFill/>
                </a:ln>
                <a:solidFill>
                  <a:srgbClr val="2A2000"/>
                </a:solidFill>
                <a:effectLst/>
                <a:uLnTx/>
                <a:uFillTx/>
                <a:latin typeface="Aspire" panose="00000600000000000000" pitchFamily="2" charset="0"/>
                <a:ea typeface="+mn-ea"/>
                <a:cs typeface="+mn-cs"/>
              </a:rPr>
              <a:t>hat We Have Said</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6600" dirty="0">
                <a:solidFill>
                  <a:srgbClr val="2A2000"/>
                </a:solidFill>
                <a:latin typeface="Aspire" panose="00000600000000000000" pitchFamily="2" charset="0"/>
              </a:rPr>
              <a:t>Matt. 12: 36</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Jn. 12</a:t>
            </a:r>
            <a:r>
              <a:rPr lang="en-US" sz="6600" dirty="0">
                <a:solidFill>
                  <a:srgbClr val="2A2000"/>
                </a:solidFill>
                <a:latin typeface="Aspire" panose="00000600000000000000" pitchFamily="2" charset="0"/>
              </a:rPr>
              <a:t>:48</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2A2000"/>
                </a:solidFill>
                <a:effectLst/>
                <a:uLnTx/>
                <a:uFillTx/>
                <a:latin typeface="Aspire" panose="00000600000000000000" pitchFamily="2" charset="0"/>
                <a:ea typeface="+mn-ea"/>
                <a:cs typeface="+mn-cs"/>
              </a:rPr>
              <a:t>Jms</a:t>
            </a:r>
            <a:r>
              <a:rPr kumimoji="0" lang="en-US" sz="66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 1: 19, 26, 2: 12, 3: 1, 5: 12</a:t>
            </a:r>
          </a:p>
        </p:txBody>
      </p:sp>
    </p:spTree>
    <p:extLst>
      <p:ext uri="{BB962C8B-B14F-4D97-AF65-F5344CB8AC3E}">
        <p14:creationId xmlns:p14="http://schemas.microsoft.com/office/powerpoint/2010/main" val="1019672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793808" y="0"/>
            <a:ext cx="10604381" cy="144655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We Will Give An Account</a:t>
            </a:r>
          </a:p>
        </p:txBody>
      </p:sp>
      <p:sp>
        <p:nvSpPr>
          <p:cNvPr id="5" name="Rectangle: Rounded Corners 4">
            <a:extLst>
              <a:ext uri="{FF2B5EF4-FFF2-40B4-BE49-F238E27FC236}">
                <a16:creationId xmlns:a16="http://schemas.microsoft.com/office/drawing/2014/main" id="{B89A76B4-1DE8-4B88-8CD9-CF4114E4EDAF}"/>
              </a:ext>
            </a:extLst>
          </p:cNvPr>
          <p:cNvSpPr/>
          <p:nvPr/>
        </p:nvSpPr>
        <p:spPr>
          <a:xfrm>
            <a:off x="0" y="1084082"/>
            <a:ext cx="12192000" cy="608028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EDACCBB-2A56-4291-BA5A-7DDF5433E38D}"/>
              </a:ext>
            </a:extLst>
          </p:cNvPr>
          <p:cNvSpPr txBox="1"/>
          <p:nvPr/>
        </p:nvSpPr>
        <p:spPr>
          <a:xfrm>
            <a:off x="1331803" y="1993725"/>
            <a:ext cx="9528389" cy="3139321"/>
          </a:xfrm>
          <a:prstGeom prst="rect">
            <a:avLst/>
          </a:prstGeom>
          <a:noFill/>
          <a:ln>
            <a:noFill/>
          </a:ln>
        </p:spPr>
        <p:txBody>
          <a:bodyPr wrap="square" numCol="1"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sng" strike="noStrike" kern="1200" cap="none" spc="0" normalizeH="0" baseline="0" noProof="0" dirty="0">
                <a:ln>
                  <a:noFill/>
                </a:ln>
                <a:solidFill>
                  <a:srgbClr val="2A2000"/>
                </a:solidFill>
                <a:effectLst/>
                <a:uLnTx/>
                <a:uFillTx/>
                <a:latin typeface="Aspire" panose="00000600000000000000" pitchFamily="2" charset="0"/>
                <a:ea typeface="+mn-ea"/>
                <a:cs typeface="+mn-cs"/>
              </a:rPr>
              <a:t>Of </a:t>
            </a:r>
            <a:r>
              <a:rPr lang="en-US" sz="6600" u="sng" dirty="0">
                <a:solidFill>
                  <a:srgbClr val="2A2000"/>
                </a:solidFill>
                <a:latin typeface="Aspire" panose="00000600000000000000" pitchFamily="2" charset="0"/>
              </a:rPr>
              <a:t>W</a:t>
            </a:r>
            <a:r>
              <a:rPr kumimoji="0" lang="en-US" sz="6600" b="0" i="0" u="sng" strike="noStrike" kern="1200" cap="none" spc="0" normalizeH="0" baseline="0" noProof="0" dirty="0">
                <a:ln>
                  <a:noFill/>
                </a:ln>
                <a:solidFill>
                  <a:srgbClr val="2A2000"/>
                </a:solidFill>
                <a:effectLst/>
                <a:uLnTx/>
                <a:uFillTx/>
                <a:latin typeface="Aspire" panose="00000600000000000000" pitchFamily="2" charset="0"/>
                <a:ea typeface="+mn-ea"/>
                <a:cs typeface="+mn-cs"/>
              </a:rPr>
              <a:t>hat We Have Done</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6600" dirty="0">
                <a:solidFill>
                  <a:srgbClr val="2A2000"/>
                </a:solidFill>
                <a:latin typeface="Aspire" panose="00000600000000000000" pitchFamily="2" charset="0"/>
              </a:rPr>
              <a:t>Acts 17: 30-31</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Heb. 13: 4</a:t>
            </a:r>
          </a:p>
        </p:txBody>
      </p:sp>
    </p:spTree>
    <p:extLst>
      <p:ext uri="{BB962C8B-B14F-4D97-AF65-F5344CB8AC3E}">
        <p14:creationId xmlns:p14="http://schemas.microsoft.com/office/powerpoint/2010/main" val="256007806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793808" y="0"/>
            <a:ext cx="10604381" cy="144655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We Will Give An Account</a:t>
            </a:r>
          </a:p>
        </p:txBody>
      </p:sp>
      <p:sp>
        <p:nvSpPr>
          <p:cNvPr id="5" name="Rectangle: Rounded Corners 4">
            <a:extLst>
              <a:ext uri="{FF2B5EF4-FFF2-40B4-BE49-F238E27FC236}">
                <a16:creationId xmlns:a16="http://schemas.microsoft.com/office/drawing/2014/main" id="{B89A76B4-1DE8-4B88-8CD9-CF4114E4EDAF}"/>
              </a:ext>
            </a:extLst>
          </p:cNvPr>
          <p:cNvSpPr/>
          <p:nvPr/>
        </p:nvSpPr>
        <p:spPr>
          <a:xfrm>
            <a:off x="0" y="1084082"/>
            <a:ext cx="12192000" cy="608028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EDACCBB-2A56-4291-BA5A-7DDF5433E38D}"/>
              </a:ext>
            </a:extLst>
          </p:cNvPr>
          <p:cNvSpPr txBox="1"/>
          <p:nvPr/>
        </p:nvSpPr>
        <p:spPr>
          <a:xfrm>
            <a:off x="1331803" y="1993725"/>
            <a:ext cx="9528389" cy="3139321"/>
          </a:xfrm>
          <a:prstGeom prst="rect">
            <a:avLst/>
          </a:prstGeom>
          <a:noFill/>
          <a:ln>
            <a:noFill/>
          </a:ln>
        </p:spPr>
        <p:txBody>
          <a:bodyPr wrap="square" numCol="1"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sng" strike="noStrike" kern="1200" cap="none" spc="0" normalizeH="0" baseline="0" noProof="0" dirty="0">
                <a:ln>
                  <a:noFill/>
                </a:ln>
                <a:solidFill>
                  <a:srgbClr val="2A2000"/>
                </a:solidFill>
                <a:effectLst/>
                <a:uLnTx/>
                <a:uFillTx/>
                <a:latin typeface="Aspire" panose="00000600000000000000" pitchFamily="2" charset="0"/>
                <a:ea typeface="+mn-ea"/>
                <a:cs typeface="+mn-cs"/>
              </a:rPr>
              <a:t>Of </a:t>
            </a:r>
            <a:r>
              <a:rPr lang="en-US" sz="6600" u="sng" dirty="0">
                <a:solidFill>
                  <a:srgbClr val="2A2000"/>
                </a:solidFill>
                <a:latin typeface="Aspire" panose="00000600000000000000" pitchFamily="2" charset="0"/>
              </a:rPr>
              <a:t>W</a:t>
            </a:r>
            <a:r>
              <a:rPr kumimoji="0" lang="en-US" sz="6600" b="0" i="0" u="sng" strike="noStrike" kern="1200" cap="none" spc="0" normalizeH="0" baseline="0" noProof="0" dirty="0">
                <a:ln>
                  <a:noFill/>
                </a:ln>
                <a:solidFill>
                  <a:srgbClr val="2A2000"/>
                </a:solidFill>
                <a:effectLst/>
                <a:uLnTx/>
                <a:uFillTx/>
                <a:latin typeface="Aspire" panose="00000600000000000000" pitchFamily="2" charset="0"/>
                <a:ea typeface="+mn-ea"/>
                <a:cs typeface="+mn-cs"/>
              </a:rPr>
              <a:t>hat We Have Thought</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6600" dirty="0" err="1">
                <a:solidFill>
                  <a:srgbClr val="2A2000"/>
                </a:solidFill>
                <a:latin typeface="Aspire" panose="00000600000000000000" pitchFamily="2" charset="0"/>
              </a:rPr>
              <a:t>Jms</a:t>
            </a:r>
            <a:r>
              <a:rPr lang="en-US" sz="6600" dirty="0">
                <a:solidFill>
                  <a:srgbClr val="2A2000"/>
                </a:solidFill>
                <a:latin typeface="Aspire" panose="00000600000000000000" pitchFamily="2" charset="0"/>
              </a:rPr>
              <a:t>. 2: 4</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Matt. 5: </a:t>
            </a:r>
          </a:p>
        </p:txBody>
      </p:sp>
    </p:spTree>
    <p:extLst>
      <p:ext uri="{BB962C8B-B14F-4D97-AF65-F5344CB8AC3E}">
        <p14:creationId xmlns:p14="http://schemas.microsoft.com/office/powerpoint/2010/main" val="34959610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793808" y="0"/>
            <a:ext cx="10604381" cy="144655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We Will Give An Account</a:t>
            </a:r>
          </a:p>
        </p:txBody>
      </p:sp>
      <p:sp>
        <p:nvSpPr>
          <p:cNvPr id="5" name="Rectangle: Rounded Corners 4">
            <a:extLst>
              <a:ext uri="{FF2B5EF4-FFF2-40B4-BE49-F238E27FC236}">
                <a16:creationId xmlns:a16="http://schemas.microsoft.com/office/drawing/2014/main" id="{B89A76B4-1DE8-4B88-8CD9-CF4114E4EDAF}"/>
              </a:ext>
            </a:extLst>
          </p:cNvPr>
          <p:cNvSpPr/>
          <p:nvPr/>
        </p:nvSpPr>
        <p:spPr>
          <a:xfrm>
            <a:off x="0" y="1084082"/>
            <a:ext cx="12192000" cy="608028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EDACCBB-2A56-4291-BA5A-7DDF5433E38D}"/>
              </a:ext>
            </a:extLst>
          </p:cNvPr>
          <p:cNvSpPr txBox="1"/>
          <p:nvPr/>
        </p:nvSpPr>
        <p:spPr>
          <a:xfrm>
            <a:off x="1331803" y="1993725"/>
            <a:ext cx="9528389" cy="3139321"/>
          </a:xfrm>
          <a:prstGeom prst="rect">
            <a:avLst/>
          </a:prstGeom>
          <a:noFill/>
          <a:ln>
            <a:noFill/>
          </a:ln>
        </p:spPr>
        <p:txBody>
          <a:bodyPr wrap="square" numCol="1"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sng" strike="noStrike" kern="1200" cap="none" spc="0" normalizeH="0" baseline="0" noProof="0" dirty="0">
                <a:ln>
                  <a:noFill/>
                </a:ln>
                <a:solidFill>
                  <a:srgbClr val="2A2000"/>
                </a:solidFill>
                <a:effectLst/>
                <a:uLnTx/>
                <a:uFillTx/>
                <a:latin typeface="Aspire" panose="00000600000000000000" pitchFamily="2" charset="0"/>
                <a:ea typeface="+mn-ea"/>
                <a:cs typeface="+mn-cs"/>
              </a:rPr>
              <a:t>Of </a:t>
            </a:r>
            <a:r>
              <a:rPr lang="en-US" sz="6600" u="sng" dirty="0">
                <a:solidFill>
                  <a:srgbClr val="2A2000"/>
                </a:solidFill>
                <a:latin typeface="Aspire" panose="00000600000000000000" pitchFamily="2" charset="0"/>
              </a:rPr>
              <a:t>W</a:t>
            </a:r>
            <a:r>
              <a:rPr kumimoji="0" lang="en-US" sz="6600" b="0" i="0" u="sng" strike="noStrike" kern="1200" cap="none" spc="0" normalizeH="0" baseline="0" noProof="0" dirty="0">
                <a:ln>
                  <a:noFill/>
                </a:ln>
                <a:solidFill>
                  <a:srgbClr val="2A2000"/>
                </a:solidFill>
                <a:effectLst/>
                <a:uLnTx/>
                <a:uFillTx/>
                <a:latin typeface="Aspire" panose="00000600000000000000" pitchFamily="2" charset="0"/>
                <a:ea typeface="+mn-ea"/>
                <a:cs typeface="+mn-cs"/>
              </a:rPr>
              <a:t>hat We Have Hidden</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6600" dirty="0">
                <a:solidFill>
                  <a:srgbClr val="2A2000"/>
                </a:solidFill>
                <a:latin typeface="Aspire" panose="00000600000000000000" pitchFamily="2" charset="0"/>
              </a:rPr>
              <a:t>Rom. 2: 16</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Eccl. 12: 14</a:t>
            </a:r>
          </a:p>
        </p:txBody>
      </p:sp>
    </p:spTree>
    <p:extLst>
      <p:ext uri="{BB962C8B-B14F-4D97-AF65-F5344CB8AC3E}">
        <p14:creationId xmlns:p14="http://schemas.microsoft.com/office/powerpoint/2010/main" val="42401207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793808" y="0"/>
            <a:ext cx="10604381" cy="144655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We Will Give An Account</a:t>
            </a:r>
          </a:p>
        </p:txBody>
      </p:sp>
      <p:sp>
        <p:nvSpPr>
          <p:cNvPr id="5" name="Rectangle: Rounded Corners 4">
            <a:extLst>
              <a:ext uri="{FF2B5EF4-FFF2-40B4-BE49-F238E27FC236}">
                <a16:creationId xmlns:a16="http://schemas.microsoft.com/office/drawing/2014/main" id="{B89A76B4-1DE8-4B88-8CD9-CF4114E4EDAF}"/>
              </a:ext>
            </a:extLst>
          </p:cNvPr>
          <p:cNvSpPr/>
          <p:nvPr/>
        </p:nvSpPr>
        <p:spPr>
          <a:xfrm>
            <a:off x="0" y="1084082"/>
            <a:ext cx="12192000" cy="608028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EDACCBB-2A56-4291-BA5A-7DDF5433E38D}"/>
              </a:ext>
            </a:extLst>
          </p:cNvPr>
          <p:cNvSpPr txBox="1"/>
          <p:nvPr/>
        </p:nvSpPr>
        <p:spPr>
          <a:xfrm>
            <a:off x="1331803" y="1993725"/>
            <a:ext cx="9528389" cy="3139321"/>
          </a:xfrm>
          <a:prstGeom prst="rect">
            <a:avLst/>
          </a:prstGeom>
          <a:noFill/>
          <a:ln>
            <a:noFill/>
          </a:ln>
        </p:spPr>
        <p:txBody>
          <a:bodyPr wrap="square" numCol="1"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sng" strike="noStrike" kern="1200" cap="none" spc="0" normalizeH="0" baseline="0" noProof="0" dirty="0">
                <a:ln>
                  <a:noFill/>
                </a:ln>
                <a:solidFill>
                  <a:srgbClr val="2A2000"/>
                </a:solidFill>
                <a:effectLst/>
                <a:uLnTx/>
                <a:uFillTx/>
                <a:latin typeface="Aspire" panose="00000600000000000000" pitchFamily="2" charset="0"/>
                <a:ea typeface="+mn-ea"/>
                <a:cs typeface="+mn-cs"/>
              </a:rPr>
              <a:t>Of </a:t>
            </a:r>
            <a:r>
              <a:rPr lang="en-US" sz="6600" u="sng" dirty="0">
                <a:solidFill>
                  <a:srgbClr val="2A2000"/>
                </a:solidFill>
                <a:latin typeface="Aspire" panose="00000600000000000000" pitchFamily="2" charset="0"/>
              </a:rPr>
              <a:t>How</a:t>
            </a:r>
            <a:r>
              <a:rPr kumimoji="0" lang="en-US" sz="6600" b="0" i="0" u="sng" strike="noStrike" kern="1200" cap="none" spc="0" normalizeH="0" baseline="0" noProof="0" dirty="0">
                <a:ln>
                  <a:noFill/>
                </a:ln>
                <a:solidFill>
                  <a:srgbClr val="2A2000"/>
                </a:solidFill>
                <a:effectLst/>
                <a:uLnTx/>
                <a:uFillTx/>
                <a:latin typeface="Aspire" panose="00000600000000000000" pitchFamily="2" charset="0"/>
                <a:ea typeface="+mn-ea"/>
                <a:cs typeface="+mn-cs"/>
              </a:rPr>
              <a:t> We Have Worshiped</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6600" dirty="0">
                <a:solidFill>
                  <a:srgbClr val="2A2000"/>
                </a:solidFill>
                <a:latin typeface="Aspire" panose="00000600000000000000" pitchFamily="2" charset="0"/>
              </a:rPr>
              <a:t>1 Cor. 11: 29</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Jn. 4: 24</a:t>
            </a:r>
          </a:p>
        </p:txBody>
      </p:sp>
    </p:spTree>
    <p:extLst>
      <p:ext uri="{BB962C8B-B14F-4D97-AF65-F5344CB8AC3E}">
        <p14:creationId xmlns:p14="http://schemas.microsoft.com/office/powerpoint/2010/main" val="393725442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7642DE57-424C-47CC-AE70-1EA93C016EF2}"/>
              </a:ext>
            </a:extLst>
          </p:cNvPr>
          <p:cNvSpPr/>
          <p:nvPr/>
        </p:nvSpPr>
        <p:spPr>
          <a:xfrm>
            <a:off x="0" y="388855"/>
            <a:ext cx="12192000" cy="6469145"/>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A6959593-E3BE-4940-918A-9D4E5E867939}"/>
              </a:ext>
            </a:extLst>
          </p:cNvPr>
          <p:cNvSpPr txBox="1"/>
          <p:nvPr/>
        </p:nvSpPr>
        <p:spPr>
          <a:xfrm>
            <a:off x="-1" y="1323439"/>
            <a:ext cx="12192000" cy="5016758"/>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"Sadly you’ll stand if you’re unprepared, Trembling, you’ll fall on your knee,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Facing the sentence of life or of death;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What will that sentence be?"</a:t>
            </a:r>
          </a:p>
        </p:txBody>
      </p:sp>
      <p:sp>
        <p:nvSpPr>
          <p:cNvPr id="8" name="TextBox 7">
            <a:extLst>
              <a:ext uri="{FF2B5EF4-FFF2-40B4-BE49-F238E27FC236}">
                <a16:creationId xmlns:a16="http://schemas.microsoft.com/office/drawing/2014/main" id="{B2AC5FF5-EA02-4000-AED2-54BD2D55BB39}"/>
              </a:ext>
            </a:extLst>
          </p:cNvPr>
          <p:cNvSpPr txBox="1"/>
          <p:nvPr/>
        </p:nvSpPr>
        <p:spPr>
          <a:xfrm>
            <a:off x="1331805" y="0"/>
            <a:ext cx="9528389" cy="1323439"/>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Verse 2:</a:t>
            </a:r>
          </a:p>
        </p:txBody>
      </p:sp>
    </p:spTree>
    <p:extLst>
      <p:ext uri="{BB962C8B-B14F-4D97-AF65-F5344CB8AC3E}">
        <p14:creationId xmlns:p14="http://schemas.microsoft.com/office/powerpoint/2010/main" val="358881228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793808" y="0"/>
            <a:ext cx="10604381" cy="156966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4</a:t>
            </a:r>
            <a:r>
              <a:rPr kumimoji="0" lang="en-US" sz="80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 Bible Guarantees:</a:t>
            </a:r>
          </a:p>
        </p:txBody>
      </p:sp>
      <p:sp>
        <p:nvSpPr>
          <p:cNvPr id="5" name="Rectangle: Rounded Corners 4">
            <a:extLst>
              <a:ext uri="{FF2B5EF4-FFF2-40B4-BE49-F238E27FC236}">
                <a16:creationId xmlns:a16="http://schemas.microsoft.com/office/drawing/2014/main" id="{B89A76B4-1DE8-4B88-8CD9-CF4114E4EDAF}"/>
              </a:ext>
            </a:extLst>
          </p:cNvPr>
          <p:cNvSpPr/>
          <p:nvPr/>
        </p:nvSpPr>
        <p:spPr>
          <a:xfrm>
            <a:off x="0" y="1084082"/>
            <a:ext cx="12192000" cy="608028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EDACCBB-2A56-4291-BA5A-7DDF5433E38D}"/>
              </a:ext>
            </a:extLst>
          </p:cNvPr>
          <p:cNvSpPr txBox="1"/>
          <p:nvPr/>
        </p:nvSpPr>
        <p:spPr>
          <a:xfrm>
            <a:off x="1331803" y="1691479"/>
            <a:ext cx="9528389" cy="3139321"/>
          </a:xfrm>
          <a:prstGeom prst="rect">
            <a:avLst/>
          </a:prstGeom>
          <a:noFill/>
          <a:ln>
            <a:noFill/>
          </a:ln>
        </p:spPr>
        <p:txBody>
          <a:bodyPr wrap="square" rtlCol="0">
            <a:spAutoFit/>
          </a:bodyPr>
          <a:lstStyle/>
          <a:p>
            <a:pPr marL="1143000" marR="0" lvl="0" indent="-1143000" algn="l" defTabSz="457200" rtl="0" eaLnBrk="1" fontAlgn="auto" latinLnBrk="0" hangingPunct="1">
              <a:lnSpc>
                <a:spcPct val="100000"/>
              </a:lnSpc>
              <a:spcBef>
                <a:spcPts val="0"/>
              </a:spcBef>
              <a:spcAft>
                <a:spcPts val="0"/>
              </a:spcAft>
              <a:buClrTx/>
              <a:buSzTx/>
              <a:buFont typeface="+mj-lt"/>
              <a:buAutoNum type="arabicPeriod"/>
              <a:tabLst/>
              <a:defRPr/>
            </a:pPr>
            <a:r>
              <a:rPr lang="en-US" sz="6600" dirty="0">
                <a:solidFill>
                  <a:srgbClr val="2A2000"/>
                </a:solidFill>
                <a:latin typeface="Aspire" panose="00000600000000000000" pitchFamily="2" charset="0"/>
              </a:rPr>
              <a:t>We will All stand in Judgment</a:t>
            </a:r>
          </a:p>
          <a:p>
            <a:pPr marL="1143000" marR="0" lvl="0" indent="-1143000" algn="l" defTabSz="457200" rtl="0" eaLnBrk="1" fontAlgn="auto" latinLnBrk="0" hangingPunct="1">
              <a:lnSpc>
                <a:spcPct val="100000"/>
              </a:lnSpc>
              <a:spcBef>
                <a:spcPts val="0"/>
              </a:spcBef>
              <a:spcAft>
                <a:spcPts val="0"/>
              </a:spcAft>
              <a:buClrTx/>
              <a:buSzTx/>
              <a:buFont typeface="+mj-lt"/>
              <a:buAutoNum type="arabicPeriod"/>
              <a:tabLst/>
              <a:defRPr/>
            </a:pPr>
            <a:r>
              <a:rPr lang="en-US" sz="6600" dirty="0">
                <a:solidFill>
                  <a:srgbClr val="2A2000"/>
                </a:solidFill>
                <a:latin typeface="Aspire" panose="00000600000000000000" pitchFamily="2" charset="0"/>
              </a:rPr>
              <a:t>We will All give an Account</a:t>
            </a:r>
          </a:p>
          <a:p>
            <a:pPr marL="1143000" marR="0" lvl="0" indent="-1143000" algn="l" defTabSz="457200" rtl="0" eaLnBrk="1" fontAlgn="auto" latinLnBrk="0" hangingPunct="1">
              <a:lnSpc>
                <a:spcPct val="100000"/>
              </a:lnSpc>
              <a:spcBef>
                <a:spcPts val="0"/>
              </a:spcBef>
              <a:spcAft>
                <a:spcPts val="0"/>
              </a:spcAft>
              <a:buClrTx/>
              <a:buSzTx/>
              <a:buFont typeface="+mj-lt"/>
              <a:buAutoNum type="arabicPeriod"/>
              <a:tabLst/>
              <a:defRPr/>
            </a:pPr>
            <a:r>
              <a:rPr lang="en-US" sz="6600" dirty="0">
                <a:solidFill>
                  <a:srgbClr val="2A2000"/>
                </a:solidFill>
                <a:latin typeface="Aspire" panose="00000600000000000000" pitchFamily="2" charset="0"/>
              </a:rPr>
              <a:t>Many will stand Unprepared</a:t>
            </a:r>
          </a:p>
        </p:txBody>
      </p:sp>
    </p:spTree>
    <p:extLst>
      <p:ext uri="{BB962C8B-B14F-4D97-AF65-F5344CB8AC3E}">
        <p14:creationId xmlns:p14="http://schemas.microsoft.com/office/powerpoint/2010/main" val="151966378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793808" y="0"/>
            <a:ext cx="10604381" cy="144655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Many Will Be Unprepared</a:t>
            </a:r>
          </a:p>
        </p:txBody>
      </p:sp>
      <p:sp>
        <p:nvSpPr>
          <p:cNvPr id="5" name="Rectangle: Rounded Corners 4">
            <a:extLst>
              <a:ext uri="{FF2B5EF4-FFF2-40B4-BE49-F238E27FC236}">
                <a16:creationId xmlns:a16="http://schemas.microsoft.com/office/drawing/2014/main" id="{B89A76B4-1DE8-4B88-8CD9-CF4114E4EDAF}"/>
              </a:ext>
            </a:extLst>
          </p:cNvPr>
          <p:cNvSpPr/>
          <p:nvPr/>
        </p:nvSpPr>
        <p:spPr>
          <a:xfrm>
            <a:off x="0" y="1084082"/>
            <a:ext cx="12192000" cy="608028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EDACCBB-2A56-4291-BA5A-7DDF5433E38D}"/>
              </a:ext>
            </a:extLst>
          </p:cNvPr>
          <p:cNvSpPr txBox="1"/>
          <p:nvPr/>
        </p:nvSpPr>
        <p:spPr>
          <a:xfrm>
            <a:off x="1331803" y="1993725"/>
            <a:ext cx="9528389" cy="3139321"/>
          </a:xfrm>
          <a:prstGeom prst="rect">
            <a:avLst/>
          </a:prstGeom>
          <a:noFill/>
          <a:ln>
            <a:noFill/>
          </a:ln>
        </p:spPr>
        <p:txBody>
          <a:bodyPr wrap="square" numCol="1"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Rom. 1: 28-32, 2: 2</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6600" dirty="0">
                <a:solidFill>
                  <a:srgbClr val="2A2000"/>
                </a:solidFill>
                <a:latin typeface="Aspire" panose="00000600000000000000" pitchFamily="2" charset="0"/>
              </a:rPr>
              <a:t>2 Pet. 2: 9</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Matt. 7: 13-14, 22: 1-14</a:t>
            </a:r>
          </a:p>
        </p:txBody>
      </p:sp>
    </p:spTree>
    <p:extLst>
      <p:ext uri="{BB962C8B-B14F-4D97-AF65-F5344CB8AC3E}">
        <p14:creationId xmlns:p14="http://schemas.microsoft.com/office/powerpoint/2010/main" val="9525056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1331804" y="520512"/>
            <a:ext cx="9528389" cy="3631763"/>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When We All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Get To Heaven</a:t>
            </a:r>
          </a:p>
        </p:txBody>
      </p:sp>
      <p:sp>
        <p:nvSpPr>
          <p:cNvPr id="5" name="TextBox 4">
            <a:extLst>
              <a:ext uri="{FF2B5EF4-FFF2-40B4-BE49-F238E27FC236}">
                <a16:creationId xmlns:a16="http://schemas.microsoft.com/office/drawing/2014/main" id="{0D2DAD93-CEAD-4E93-B556-F930C4C443B6}"/>
              </a:ext>
            </a:extLst>
          </p:cNvPr>
          <p:cNvSpPr txBox="1"/>
          <p:nvPr/>
        </p:nvSpPr>
        <p:spPr>
          <a:xfrm>
            <a:off x="1331804" y="4152275"/>
            <a:ext cx="9528389" cy="144655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#853</a:t>
            </a:r>
          </a:p>
        </p:txBody>
      </p:sp>
    </p:spTree>
    <p:extLst>
      <p:ext uri="{BB962C8B-B14F-4D97-AF65-F5344CB8AC3E}">
        <p14:creationId xmlns:p14="http://schemas.microsoft.com/office/powerpoint/2010/main" val="310878380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7642DE57-424C-47CC-AE70-1EA93C016EF2}"/>
              </a:ext>
            </a:extLst>
          </p:cNvPr>
          <p:cNvSpPr/>
          <p:nvPr/>
        </p:nvSpPr>
        <p:spPr>
          <a:xfrm>
            <a:off x="0" y="388855"/>
            <a:ext cx="12192000" cy="6469145"/>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A6959593-E3BE-4940-918A-9D4E5E867939}"/>
              </a:ext>
            </a:extLst>
          </p:cNvPr>
          <p:cNvSpPr txBox="1"/>
          <p:nvPr/>
        </p:nvSpPr>
        <p:spPr>
          <a:xfrm>
            <a:off x="-1" y="1323439"/>
            <a:ext cx="12192000" cy="5016758"/>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"Now is the time to prepare, my friend;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Make your soul spotless and free,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Washed in the blood of the Crucified One.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He will your answer be."</a:t>
            </a:r>
          </a:p>
        </p:txBody>
      </p:sp>
      <p:sp>
        <p:nvSpPr>
          <p:cNvPr id="8" name="TextBox 7">
            <a:extLst>
              <a:ext uri="{FF2B5EF4-FFF2-40B4-BE49-F238E27FC236}">
                <a16:creationId xmlns:a16="http://schemas.microsoft.com/office/drawing/2014/main" id="{B2AC5FF5-EA02-4000-AED2-54BD2D55BB39}"/>
              </a:ext>
            </a:extLst>
          </p:cNvPr>
          <p:cNvSpPr txBox="1"/>
          <p:nvPr/>
        </p:nvSpPr>
        <p:spPr>
          <a:xfrm>
            <a:off x="1331805" y="0"/>
            <a:ext cx="9528389" cy="1323439"/>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Verse 3:</a:t>
            </a:r>
          </a:p>
        </p:txBody>
      </p:sp>
    </p:spTree>
    <p:extLst>
      <p:ext uri="{BB962C8B-B14F-4D97-AF65-F5344CB8AC3E}">
        <p14:creationId xmlns:p14="http://schemas.microsoft.com/office/powerpoint/2010/main" val="358226214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793808" y="0"/>
            <a:ext cx="10604381" cy="156966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4</a:t>
            </a:r>
            <a:r>
              <a:rPr kumimoji="0" lang="en-US" sz="80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 Bible Guarantees:</a:t>
            </a:r>
          </a:p>
        </p:txBody>
      </p:sp>
      <p:sp>
        <p:nvSpPr>
          <p:cNvPr id="5" name="Rectangle: Rounded Corners 4">
            <a:extLst>
              <a:ext uri="{FF2B5EF4-FFF2-40B4-BE49-F238E27FC236}">
                <a16:creationId xmlns:a16="http://schemas.microsoft.com/office/drawing/2014/main" id="{B89A76B4-1DE8-4B88-8CD9-CF4114E4EDAF}"/>
              </a:ext>
            </a:extLst>
          </p:cNvPr>
          <p:cNvSpPr/>
          <p:nvPr/>
        </p:nvSpPr>
        <p:spPr>
          <a:xfrm>
            <a:off x="0" y="1084082"/>
            <a:ext cx="12192000" cy="608028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EDACCBB-2A56-4291-BA5A-7DDF5433E38D}"/>
              </a:ext>
            </a:extLst>
          </p:cNvPr>
          <p:cNvSpPr txBox="1"/>
          <p:nvPr/>
        </p:nvSpPr>
        <p:spPr>
          <a:xfrm>
            <a:off x="1331803" y="1691479"/>
            <a:ext cx="9528389" cy="4154984"/>
          </a:xfrm>
          <a:prstGeom prst="rect">
            <a:avLst/>
          </a:prstGeom>
          <a:noFill/>
          <a:ln>
            <a:noFill/>
          </a:ln>
        </p:spPr>
        <p:txBody>
          <a:bodyPr wrap="square" rtlCol="0">
            <a:spAutoFit/>
          </a:bodyPr>
          <a:lstStyle/>
          <a:p>
            <a:pPr marL="1143000" marR="0" lvl="0" indent="-1143000" algn="l" defTabSz="457200" rtl="0" eaLnBrk="1" fontAlgn="auto" latinLnBrk="0" hangingPunct="1">
              <a:lnSpc>
                <a:spcPct val="100000"/>
              </a:lnSpc>
              <a:spcBef>
                <a:spcPts val="0"/>
              </a:spcBef>
              <a:spcAft>
                <a:spcPts val="0"/>
              </a:spcAft>
              <a:buClrTx/>
              <a:buSzTx/>
              <a:buFont typeface="+mj-lt"/>
              <a:buAutoNum type="arabicPeriod"/>
              <a:tabLst/>
              <a:defRPr/>
            </a:pPr>
            <a:r>
              <a:rPr lang="en-US" sz="6600" dirty="0">
                <a:solidFill>
                  <a:srgbClr val="2A2000"/>
                </a:solidFill>
                <a:latin typeface="Aspire" panose="00000600000000000000" pitchFamily="2" charset="0"/>
              </a:rPr>
              <a:t>We will All stand in Judgment</a:t>
            </a:r>
          </a:p>
          <a:p>
            <a:pPr marL="1143000" marR="0" lvl="0" indent="-1143000" algn="l" defTabSz="457200" rtl="0" eaLnBrk="1" fontAlgn="auto" latinLnBrk="0" hangingPunct="1">
              <a:lnSpc>
                <a:spcPct val="100000"/>
              </a:lnSpc>
              <a:spcBef>
                <a:spcPts val="0"/>
              </a:spcBef>
              <a:spcAft>
                <a:spcPts val="0"/>
              </a:spcAft>
              <a:buClrTx/>
              <a:buSzTx/>
              <a:buFont typeface="+mj-lt"/>
              <a:buAutoNum type="arabicPeriod"/>
              <a:tabLst/>
              <a:defRPr/>
            </a:pPr>
            <a:r>
              <a:rPr lang="en-US" sz="6600" dirty="0">
                <a:solidFill>
                  <a:srgbClr val="2A2000"/>
                </a:solidFill>
                <a:latin typeface="Aspire" panose="00000600000000000000" pitchFamily="2" charset="0"/>
              </a:rPr>
              <a:t>We will All give an Account</a:t>
            </a:r>
          </a:p>
          <a:p>
            <a:pPr marL="1143000" marR="0" lvl="0" indent="-1143000" algn="l" defTabSz="457200" rtl="0" eaLnBrk="1" fontAlgn="auto" latinLnBrk="0" hangingPunct="1">
              <a:lnSpc>
                <a:spcPct val="100000"/>
              </a:lnSpc>
              <a:spcBef>
                <a:spcPts val="0"/>
              </a:spcBef>
              <a:spcAft>
                <a:spcPts val="0"/>
              </a:spcAft>
              <a:buClrTx/>
              <a:buSzTx/>
              <a:buFont typeface="+mj-lt"/>
              <a:buAutoNum type="arabicPeriod"/>
              <a:tabLst/>
              <a:defRPr/>
            </a:pPr>
            <a:r>
              <a:rPr lang="en-US" sz="6600" dirty="0">
                <a:solidFill>
                  <a:srgbClr val="2A2000"/>
                </a:solidFill>
                <a:latin typeface="Aspire" panose="00000600000000000000" pitchFamily="2" charset="0"/>
              </a:rPr>
              <a:t>Many will stand Unprepared</a:t>
            </a:r>
          </a:p>
          <a:p>
            <a:pPr marL="1143000" marR="0" lvl="0" indent="-1143000" algn="l" defTabSz="457200" rtl="0" eaLnBrk="1" fontAlgn="auto" latinLnBrk="0" hangingPunct="1">
              <a:lnSpc>
                <a:spcPct val="100000"/>
              </a:lnSpc>
              <a:spcBef>
                <a:spcPts val="0"/>
              </a:spcBef>
              <a:spcAft>
                <a:spcPts val="0"/>
              </a:spcAft>
              <a:buClrTx/>
              <a:buSzTx/>
              <a:buFont typeface="+mj-lt"/>
              <a:buAutoNum type="arabicPeriod"/>
              <a:tabLst/>
              <a:defRPr/>
            </a:pPr>
            <a:r>
              <a:rPr lang="en-US" sz="6600" dirty="0">
                <a:solidFill>
                  <a:srgbClr val="2A2000"/>
                </a:solidFill>
                <a:latin typeface="Aspire" panose="00000600000000000000" pitchFamily="2" charset="0"/>
              </a:rPr>
              <a:t>We must make Preparations</a:t>
            </a:r>
          </a:p>
        </p:txBody>
      </p:sp>
    </p:spTree>
    <p:extLst>
      <p:ext uri="{BB962C8B-B14F-4D97-AF65-F5344CB8AC3E}">
        <p14:creationId xmlns:p14="http://schemas.microsoft.com/office/powerpoint/2010/main" val="304470046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793808" y="0"/>
            <a:ext cx="10604381" cy="144655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We Must Make Preparations</a:t>
            </a:r>
          </a:p>
        </p:txBody>
      </p:sp>
      <p:sp>
        <p:nvSpPr>
          <p:cNvPr id="5" name="Rectangle: Rounded Corners 4">
            <a:extLst>
              <a:ext uri="{FF2B5EF4-FFF2-40B4-BE49-F238E27FC236}">
                <a16:creationId xmlns:a16="http://schemas.microsoft.com/office/drawing/2014/main" id="{B89A76B4-1DE8-4B88-8CD9-CF4114E4EDAF}"/>
              </a:ext>
            </a:extLst>
          </p:cNvPr>
          <p:cNvSpPr/>
          <p:nvPr/>
        </p:nvSpPr>
        <p:spPr>
          <a:xfrm>
            <a:off x="0" y="1084082"/>
            <a:ext cx="12192000" cy="608028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EDACCBB-2A56-4291-BA5A-7DDF5433E38D}"/>
              </a:ext>
            </a:extLst>
          </p:cNvPr>
          <p:cNvSpPr txBox="1"/>
          <p:nvPr/>
        </p:nvSpPr>
        <p:spPr>
          <a:xfrm>
            <a:off x="1331803" y="1993725"/>
            <a:ext cx="9528389" cy="4154984"/>
          </a:xfrm>
          <a:prstGeom prst="rect">
            <a:avLst/>
          </a:prstGeom>
          <a:noFill/>
          <a:ln>
            <a:noFill/>
          </a:ln>
        </p:spPr>
        <p:txBody>
          <a:bodyPr wrap="square" numCol="1"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Matt. 25:1-7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6600" dirty="0">
                <a:solidFill>
                  <a:srgbClr val="2A2000"/>
                </a:solidFill>
                <a:latin typeface="Aspire" panose="00000600000000000000" pitchFamily="2" charset="0"/>
              </a:rPr>
              <a:t>Heb. 11: 7</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1 Pet. 3: 20-21</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6600" dirty="0">
                <a:solidFill>
                  <a:srgbClr val="2A2000"/>
                </a:solidFill>
                <a:latin typeface="Aspire" panose="00000600000000000000" pitchFamily="2" charset="0"/>
              </a:rPr>
              <a:t>2 Tim. 4:8</a:t>
            </a:r>
            <a:endParaRPr kumimoji="0" lang="en-US" sz="66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endParaRPr>
          </a:p>
        </p:txBody>
      </p:sp>
    </p:spTree>
    <p:extLst>
      <p:ext uri="{BB962C8B-B14F-4D97-AF65-F5344CB8AC3E}">
        <p14:creationId xmlns:p14="http://schemas.microsoft.com/office/powerpoint/2010/main" val="155595190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7642DE57-424C-47CC-AE70-1EA93C016EF2}"/>
              </a:ext>
            </a:extLst>
          </p:cNvPr>
          <p:cNvSpPr/>
          <p:nvPr/>
        </p:nvSpPr>
        <p:spPr>
          <a:xfrm>
            <a:off x="0" y="388855"/>
            <a:ext cx="12192000" cy="6469145"/>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A6959593-E3BE-4940-918A-9D4E5E867939}"/>
              </a:ext>
            </a:extLst>
          </p:cNvPr>
          <p:cNvSpPr txBox="1"/>
          <p:nvPr/>
        </p:nvSpPr>
        <p:spPr>
          <a:xfrm>
            <a:off x="-1" y="1695689"/>
            <a:ext cx="12192000" cy="4524315"/>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"What will it be? What will it be?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Where will you spend your eternity?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What will it be, O, what will it be?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What will your answer be?"</a:t>
            </a:r>
          </a:p>
        </p:txBody>
      </p:sp>
      <p:sp>
        <p:nvSpPr>
          <p:cNvPr id="8" name="TextBox 7">
            <a:extLst>
              <a:ext uri="{FF2B5EF4-FFF2-40B4-BE49-F238E27FC236}">
                <a16:creationId xmlns:a16="http://schemas.microsoft.com/office/drawing/2014/main" id="{B2AC5FF5-EA02-4000-AED2-54BD2D55BB39}"/>
              </a:ext>
            </a:extLst>
          </p:cNvPr>
          <p:cNvSpPr txBox="1"/>
          <p:nvPr/>
        </p:nvSpPr>
        <p:spPr>
          <a:xfrm>
            <a:off x="1331805" y="0"/>
            <a:ext cx="9528389" cy="144655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800" dirty="0">
                <a:solidFill>
                  <a:srgbClr val="2A2000"/>
                </a:solidFill>
                <a:latin typeface="Aspire" panose="00000600000000000000" pitchFamily="2" charset="0"/>
              </a:rPr>
              <a:t>Chorus</a:t>
            </a:r>
            <a:r>
              <a:rPr kumimoji="0" lang="en-US" sz="88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a:t>
            </a:r>
          </a:p>
        </p:txBody>
      </p:sp>
    </p:spTree>
    <p:extLst>
      <p:ext uri="{BB962C8B-B14F-4D97-AF65-F5344CB8AC3E}">
        <p14:creationId xmlns:p14="http://schemas.microsoft.com/office/powerpoint/2010/main" val="365398995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0" y="2644170"/>
            <a:ext cx="12192000" cy="156966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What Will Your Answer Be?</a:t>
            </a:r>
          </a:p>
        </p:txBody>
      </p:sp>
    </p:spTree>
    <p:extLst>
      <p:ext uri="{BB962C8B-B14F-4D97-AF65-F5344CB8AC3E}">
        <p14:creationId xmlns:p14="http://schemas.microsoft.com/office/powerpoint/2010/main" val="52493972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1331805" y="1166842"/>
            <a:ext cx="9528389" cy="3693319"/>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Invitation Song: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Love Lifted Me</a:t>
            </a:r>
          </a:p>
        </p:txBody>
      </p:sp>
    </p:spTree>
    <p:extLst>
      <p:ext uri="{BB962C8B-B14F-4D97-AF65-F5344CB8AC3E}">
        <p14:creationId xmlns:p14="http://schemas.microsoft.com/office/powerpoint/2010/main" val="105171135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67BE1258-0C8F-4D8A-9C14-B8963722430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Love Lifted Me</a:t>
            </a:r>
            <a:endParaRPr lang="en-US">
              <a:ea typeface="+mj-ea"/>
            </a:endParaRPr>
          </a:p>
        </p:txBody>
      </p:sp>
      <p:pic>
        <p:nvPicPr>
          <p:cNvPr id="2" name="Picture 50" descr="Love Lifted Me-pp">
            <a:extLst>
              <a:ext uri="{FF2B5EF4-FFF2-40B4-BE49-F238E27FC236}">
                <a16:creationId xmlns:a16="http://schemas.microsoft.com/office/drawing/2014/main" id="{83C9AAC2-9F51-476B-A916-A2CE4F8D6A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 name="Text Box 51">
            <a:extLst>
              <a:ext uri="{FF2B5EF4-FFF2-40B4-BE49-F238E27FC236}">
                <a16:creationId xmlns:a16="http://schemas.microsoft.com/office/drawing/2014/main" id="{0E0C2761-358A-4357-81D6-8D67B910D87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453</a:t>
            </a:r>
            <a:endParaRPr lang="en-US" sz="3200">
              <a:solidFill>
                <a:srgbClr val="000000"/>
              </a:solidFill>
              <a:latin typeface="Times" charset="0"/>
              <a:ea typeface="ＭＳ Ｐゴシック" charset="0"/>
              <a:cs typeface="ＭＳ Ｐゴシック" charset="0"/>
            </a:endParaRPr>
          </a:p>
        </p:txBody>
      </p:sp>
      <p:sp>
        <p:nvSpPr>
          <p:cNvPr id="2100" name="Text Box 52">
            <a:extLst>
              <a:ext uri="{FF2B5EF4-FFF2-40B4-BE49-F238E27FC236}">
                <a16:creationId xmlns:a16="http://schemas.microsoft.com/office/drawing/2014/main" id="{B0850514-FD1A-4193-B277-CA94BA59BF83}"/>
              </a:ext>
            </a:extLst>
          </p:cNvPr>
          <p:cNvSpPr txBox="1">
            <a:spLocks noChangeArrowheads="1"/>
          </p:cNvSpPr>
          <p:nvPr/>
        </p:nvSpPr>
        <p:spPr bwMode="auto">
          <a:xfrm>
            <a:off x="101600" y="76201"/>
            <a:ext cx="289855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Love Lifted Me</a:t>
            </a:r>
            <a:endParaRPr lang="en-US" sz="3200">
              <a:solidFill>
                <a:srgbClr val="000000"/>
              </a:solidFill>
              <a:latin typeface="Times" charset="0"/>
              <a:ea typeface="ＭＳ Ｐゴシック"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FECB58EA-2B92-478A-B7D5-A0E55A40A51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Love Lifted Me</a:t>
            </a:r>
            <a:endParaRPr lang="en-US">
              <a:ea typeface="+mj-ea"/>
            </a:endParaRPr>
          </a:p>
        </p:txBody>
      </p:sp>
      <p:pic>
        <p:nvPicPr>
          <p:cNvPr id="3074" name="Picture 3" descr="Love Lifted Me-pp">
            <a:extLst>
              <a:ext uri="{FF2B5EF4-FFF2-40B4-BE49-F238E27FC236}">
                <a16:creationId xmlns:a16="http://schemas.microsoft.com/office/drawing/2014/main" id="{5C4934C2-4D04-4864-AF80-C195D608B1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Text Box 4">
            <a:extLst>
              <a:ext uri="{FF2B5EF4-FFF2-40B4-BE49-F238E27FC236}">
                <a16:creationId xmlns:a16="http://schemas.microsoft.com/office/drawing/2014/main" id="{0F03098B-DD2A-487B-9667-9ED4B5E3AC8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453</a:t>
            </a:r>
            <a:endParaRPr lang="en-US" sz="3200">
              <a:solidFill>
                <a:srgbClr val="000000"/>
              </a:solidFill>
              <a:latin typeface="Times" charset="0"/>
              <a:ea typeface="ＭＳ Ｐゴシック" charset="0"/>
              <a:cs typeface="ＭＳ Ｐゴシック" charset="0"/>
            </a:endParaRPr>
          </a:p>
        </p:txBody>
      </p:sp>
      <p:sp>
        <p:nvSpPr>
          <p:cNvPr id="176133" name="Text Box 5">
            <a:extLst>
              <a:ext uri="{FF2B5EF4-FFF2-40B4-BE49-F238E27FC236}">
                <a16:creationId xmlns:a16="http://schemas.microsoft.com/office/drawing/2014/main" id="{8F0BAC9F-4C7D-44A4-B867-5AF61AF7C0B0}"/>
              </a:ext>
            </a:extLst>
          </p:cNvPr>
          <p:cNvSpPr txBox="1">
            <a:spLocks noChangeArrowheads="1"/>
          </p:cNvSpPr>
          <p:nvPr/>
        </p:nvSpPr>
        <p:spPr bwMode="auto">
          <a:xfrm>
            <a:off x="101600" y="76201"/>
            <a:ext cx="289855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Love Lifted Me</a:t>
            </a:r>
            <a:endParaRPr lang="en-US" sz="3200">
              <a:solidFill>
                <a:srgbClr val="000000"/>
              </a:solidFill>
              <a:latin typeface="Times" charset="0"/>
              <a:ea typeface="ＭＳ Ｐゴシック"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3072A17C-BFF3-4439-B2EC-9FAA6E253B8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Love Lifted Me</a:t>
            </a:r>
            <a:endParaRPr lang="en-US">
              <a:ea typeface="+mj-ea"/>
            </a:endParaRPr>
          </a:p>
        </p:txBody>
      </p:sp>
      <p:pic>
        <p:nvPicPr>
          <p:cNvPr id="4098" name="Picture 3" descr="Love Lifted Me-pp">
            <a:extLst>
              <a:ext uri="{FF2B5EF4-FFF2-40B4-BE49-F238E27FC236}">
                <a16:creationId xmlns:a16="http://schemas.microsoft.com/office/drawing/2014/main" id="{45155D4F-CBC6-469F-93B9-40C7398C51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FDBE7067-2A4B-429D-9FE0-1F4079A190F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453</a:t>
            </a:r>
            <a:endParaRPr lang="en-US" sz="3200">
              <a:solidFill>
                <a:srgbClr val="000000"/>
              </a:solidFill>
              <a:latin typeface="Times" charset="0"/>
              <a:ea typeface="ＭＳ Ｐゴシック" charset="0"/>
              <a:cs typeface="ＭＳ Ｐゴシック" charset="0"/>
            </a:endParaRPr>
          </a:p>
        </p:txBody>
      </p:sp>
      <p:sp>
        <p:nvSpPr>
          <p:cNvPr id="183301" name="Text Box 5">
            <a:extLst>
              <a:ext uri="{FF2B5EF4-FFF2-40B4-BE49-F238E27FC236}">
                <a16:creationId xmlns:a16="http://schemas.microsoft.com/office/drawing/2014/main" id="{7FFD4CA8-62CC-4B0F-9534-9382834A7603}"/>
              </a:ext>
            </a:extLst>
          </p:cNvPr>
          <p:cNvSpPr txBox="1">
            <a:spLocks noChangeArrowheads="1"/>
          </p:cNvSpPr>
          <p:nvPr/>
        </p:nvSpPr>
        <p:spPr bwMode="auto">
          <a:xfrm>
            <a:off x="101600" y="76201"/>
            <a:ext cx="289855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Love Lifted Me</a:t>
            </a:r>
            <a:endParaRPr lang="en-US" sz="3200">
              <a:solidFill>
                <a:srgbClr val="000000"/>
              </a:solidFill>
              <a:latin typeface="Times" charset="0"/>
              <a:ea typeface="ＭＳ Ｐゴシック"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3F35372F-BB2E-4622-90F3-9750FEE015A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Love Lifted Me</a:t>
            </a:r>
            <a:endParaRPr lang="en-US">
              <a:ea typeface="+mj-ea"/>
            </a:endParaRPr>
          </a:p>
        </p:txBody>
      </p:sp>
      <p:pic>
        <p:nvPicPr>
          <p:cNvPr id="5122" name="Picture 3" descr="Love Lifted Me-pp">
            <a:extLst>
              <a:ext uri="{FF2B5EF4-FFF2-40B4-BE49-F238E27FC236}">
                <a16:creationId xmlns:a16="http://schemas.microsoft.com/office/drawing/2014/main" id="{39755931-72C6-4F52-8F02-F8BF988DD0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4" name="Text Box 4">
            <a:extLst>
              <a:ext uri="{FF2B5EF4-FFF2-40B4-BE49-F238E27FC236}">
                <a16:creationId xmlns:a16="http://schemas.microsoft.com/office/drawing/2014/main" id="{939640B0-D7EB-4457-AF78-96CA2344F28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453</a:t>
            </a:r>
            <a:endParaRPr lang="en-US" sz="3200">
              <a:solidFill>
                <a:srgbClr val="000000"/>
              </a:solidFill>
              <a:latin typeface="Times" charset="0"/>
              <a:ea typeface="ＭＳ Ｐゴシック" charset="0"/>
              <a:cs typeface="ＭＳ Ｐゴシック" charset="0"/>
            </a:endParaRPr>
          </a:p>
        </p:txBody>
      </p:sp>
      <p:sp>
        <p:nvSpPr>
          <p:cNvPr id="184325" name="Text Box 5">
            <a:extLst>
              <a:ext uri="{FF2B5EF4-FFF2-40B4-BE49-F238E27FC236}">
                <a16:creationId xmlns:a16="http://schemas.microsoft.com/office/drawing/2014/main" id="{CA77EB22-5C0A-424B-9554-A1F05EB910A7}"/>
              </a:ext>
            </a:extLst>
          </p:cNvPr>
          <p:cNvSpPr txBox="1">
            <a:spLocks noChangeArrowheads="1"/>
          </p:cNvSpPr>
          <p:nvPr/>
        </p:nvSpPr>
        <p:spPr bwMode="auto">
          <a:xfrm>
            <a:off x="101600" y="76201"/>
            <a:ext cx="289855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Love Lifted Me</a:t>
            </a:r>
            <a:endParaRPr lang="en-US" sz="3200">
              <a:solidFill>
                <a:srgbClr val="000000"/>
              </a:solidFill>
              <a:latin typeface="Times" charset="0"/>
              <a:ea typeface="ＭＳ Ｐゴシック"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065442FB-3467-40EF-8626-1543C9DBB5D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When We All Get To Heaven</a:t>
            </a:r>
            <a:endParaRPr lang="en-US">
              <a:ea typeface="+mj-ea"/>
            </a:endParaRPr>
          </a:p>
        </p:txBody>
      </p:sp>
      <p:pic>
        <p:nvPicPr>
          <p:cNvPr id="2" name="Picture 46" descr="When we all get to heaven-pp">
            <a:extLst>
              <a:ext uri="{FF2B5EF4-FFF2-40B4-BE49-F238E27FC236}">
                <a16:creationId xmlns:a16="http://schemas.microsoft.com/office/drawing/2014/main" id="{290C71B2-F1B9-479A-BEB2-F8910FEB6E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F162D600-5A4D-4013-B279-2A66DFFC4FB8}"/>
              </a:ext>
            </a:extLst>
          </p:cNvPr>
          <p:cNvSpPr txBox="1">
            <a:spLocks noChangeArrowheads="1"/>
          </p:cNvSpPr>
          <p:nvPr/>
        </p:nvSpPr>
        <p:spPr bwMode="auto">
          <a:xfrm>
            <a:off x="101601" y="76201"/>
            <a:ext cx="520520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When We All Get To Heaven</a:t>
            </a:r>
            <a:endParaRPr lang="en-US" sz="3200">
              <a:solidFill>
                <a:srgbClr val="000000"/>
              </a:solidFill>
              <a:latin typeface="Times" charset="0"/>
              <a:ea typeface="ＭＳ Ｐゴシック" charset="0"/>
              <a:cs typeface="ＭＳ Ｐゴシック" charset="0"/>
            </a:endParaRPr>
          </a:p>
        </p:txBody>
      </p:sp>
      <p:sp>
        <p:nvSpPr>
          <p:cNvPr id="2096" name="Text Box 48">
            <a:extLst>
              <a:ext uri="{FF2B5EF4-FFF2-40B4-BE49-F238E27FC236}">
                <a16:creationId xmlns:a16="http://schemas.microsoft.com/office/drawing/2014/main" id="{9FCEA273-B5D9-44DC-9978-BF4E6CEDE98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853</a:t>
            </a:r>
            <a:endParaRPr lang="en-US" sz="3200">
              <a:solidFill>
                <a:srgbClr val="000000"/>
              </a:solidFill>
              <a:latin typeface="Times" charset="0"/>
              <a:ea typeface="ＭＳ Ｐゴシック"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B7F4CDE4-17C3-4E59-8F77-F7847D9FD0D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Love Lifted Me</a:t>
            </a:r>
            <a:endParaRPr lang="en-US">
              <a:ea typeface="+mj-ea"/>
            </a:endParaRPr>
          </a:p>
        </p:txBody>
      </p:sp>
      <p:pic>
        <p:nvPicPr>
          <p:cNvPr id="6146" name="Picture 3" descr="Love Lifted Me-pp">
            <a:extLst>
              <a:ext uri="{FF2B5EF4-FFF2-40B4-BE49-F238E27FC236}">
                <a16:creationId xmlns:a16="http://schemas.microsoft.com/office/drawing/2014/main" id="{01D7060E-5619-42C7-96E9-E8964551C6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4">
            <a:extLst>
              <a:ext uri="{FF2B5EF4-FFF2-40B4-BE49-F238E27FC236}">
                <a16:creationId xmlns:a16="http://schemas.microsoft.com/office/drawing/2014/main" id="{9CBEE0C9-3008-40A4-846D-81BE1DBAE6D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453</a:t>
            </a:r>
            <a:endParaRPr lang="en-US" sz="3200">
              <a:solidFill>
                <a:srgbClr val="000000"/>
              </a:solidFill>
              <a:latin typeface="Times" charset="0"/>
              <a:ea typeface="ＭＳ Ｐゴシック" charset="0"/>
              <a:cs typeface="ＭＳ Ｐゴシック" charset="0"/>
            </a:endParaRPr>
          </a:p>
        </p:txBody>
      </p:sp>
      <p:sp>
        <p:nvSpPr>
          <p:cNvPr id="177157" name="Text Box 5">
            <a:extLst>
              <a:ext uri="{FF2B5EF4-FFF2-40B4-BE49-F238E27FC236}">
                <a16:creationId xmlns:a16="http://schemas.microsoft.com/office/drawing/2014/main" id="{EB0CDC87-DC8E-442F-AF24-F6DFE8ED2EAD}"/>
              </a:ext>
            </a:extLst>
          </p:cNvPr>
          <p:cNvSpPr txBox="1">
            <a:spLocks noChangeArrowheads="1"/>
          </p:cNvSpPr>
          <p:nvPr/>
        </p:nvSpPr>
        <p:spPr bwMode="auto">
          <a:xfrm>
            <a:off x="101600" y="76201"/>
            <a:ext cx="289855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Love Lifted Me</a:t>
            </a:r>
            <a:endParaRPr lang="en-US" sz="3200">
              <a:solidFill>
                <a:srgbClr val="000000"/>
              </a:solidFill>
              <a:latin typeface="Times" charset="0"/>
              <a:ea typeface="ＭＳ Ｐゴシック"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6CE3FE87-3BAB-4838-8D3A-00AB5CC7CF2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Love Lifted Me</a:t>
            </a:r>
            <a:endParaRPr lang="en-US">
              <a:ea typeface="+mj-ea"/>
            </a:endParaRPr>
          </a:p>
        </p:txBody>
      </p:sp>
      <p:pic>
        <p:nvPicPr>
          <p:cNvPr id="7170" name="Picture 3" descr="Love Lifted Me-pp">
            <a:extLst>
              <a:ext uri="{FF2B5EF4-FFF2-40B4-BE49-F238E27FC236}">
                <a16:creationId xmlns:a16="http://schemas.microsoft.com/office/drawing/2014/main" id="{0077FD3F-6266-4890-81D8-046BCB5124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Text Box 4">
            <a:extLst>
              <a:ext uri="{FF2B5EF4-FFF2-40B4-BE49-F238E27FC236}">
                <a16:creationId xmlns:a16="http://schemas.microsoft.com/office/drawing/2014/main" id="{C158E60A-C8CA-4C17-8684-407075DD7B0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453</a:t>
            </a:r>
            <a:endParaRPr lang="en-US" sz="3200">
              <a:solidFill>
                <a:srgbClr val="000000"/>
              </a:solidFill>
              <a:latin typeface="Times" charset="0"/>
              <a:ea typeface="ＭＳ Ｐゴシック" charset="0"/>
              <a:cs typeface="ＭＳ Ｐゴシック" charset="0"/>
            </a:endParaRPr>
          </a:p>
        </p:txBody>
      </p:sp>
      <p:sp>
        <p:nvSpPr>
          <p:cNvPr id="178181" name="Text Box 5">
            <a:extLst>
              <a:ext uri="{FF2B5EF4-FFF2-40B4-BE49-F238E27FC236}">
                <a16:creationId xmlns:a16="http://schemas.microsoft.com/office/drawing/2014/main" id="{300D1D56-8BDF-463B-A695-DE72B2CBCBD7}"/>
              </a:ext>
            </a:extLst>
          </p:cNvPr>
          <p:cNvSpPr txBox="1">
            <a:spLocks noChangeArrowheads="1"/>
          </p:cNvSpPr>
          <p:nvPr/>
        </p:nvSpPr>
        <p:spPr bwMode="auto">
          <a:xfrm>
            <a:off x="101600" y="76201"/>
            <a:ext cx="289855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Love Lifted Me</a:t>
            </a:r>
            <a:endParaRPr lang="en-US" sz="3200">
              <a:solidFill>
                <a:srgbClr val="000000"/>
              </a:solidFill>
              <a:latin typeface="Times" charset="0"/>
              <a:ea typeface="ＭＳ Ｐゴシック"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9046EC8A-D873-47CA-B60F-F2449544D86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Love Lifted Me</a:t>
            </a:r>
            <a:endParaRPr lang="en-US">
              <a:ea typeface="+mj-ea"/>
            </a:endParaRPr>
          </a:p>
        </p:txBody>
      </p:sp>
      <p:pic>
        <p:nvPicPr>
          <p:cNvPr id="8194" name="Picture 3" descr="Love Lifted Me-pp">
            <a:extLst>
              <a:ext uri="{FF2B5EF4-FFF2-40B4-BE49-F238E27FC236}">
                <a16:creationId xmlns:a16="http://schemas.microsoft.com/office/drawing/2014/main" id="{A0333890-EA36-47DE-BF58-451EF8CE0D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8" name="Text Box 4">
            <a:extLst>
              <a:ext uri="{FF2B5EF4-FFF2-40B4-BE49-F238E27FC236}">
                <a16:creationId xmlns:a16="http://schemas.microsoft.com/office/drawing/2014/main" id="{952B57C6-DBB9-430D-AE9D-2F1A1389130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453</a:t>
            </a:r>
            <a:endParaRPr lang="en-US" sz="3200">
              <a:solidFill>
                <a:srgbClr val="000000"/>
              </a:solidFill>
              <a:latin typeface="Times" charset="0"/>
              <a:ea typeface="ＭＳ Ｐゴシック" charset="0"/>
              <a:cs typeface="ＭＳ Ｐゴシック" charset="0"/>
            </a:endParaRPr>
          </a:p>
        </p:txBody>
      </p:sp>
      <p:sp>
        <p:nvSpPr>
          <p:cNvPr id="185349" name="Text Box 5">
            <a:extLst>
              <a:ext uri="{FF2B5EF4-FFF2-40B4-BE49-F238E27FC236}">
                <a16:creationId xmlns:a16="http://schemas.microsoft.com/office/drawing/2014/main" id="{891C2A1C-068E-43EB-8C0A-556A9AA51403}"/>
              </a:ext>
            </a:extLst>
          </p:cNvPr>
          <p:cNvSpPr txBox="1">
            <a:spLocks noChangeArrowheads="1"/>
          </p:cNvSpPr>
          <p:nvPr/>
        </p:nvSpPr>
        <p:spPr bwMode="auto">
          <a:xfrm>
            <a:off x="101600" y="76201"/>
            <a:ext cx="289855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Love Lifted Me</a:t>
            </a:r>
            <a:endParaRPr lang="en-US" sz="3200">
              <a:solidFill>
                <a:srgbClr val="000000"/>
              </a:solidFill>
              <a:latin typeface="Times" charset="0"/>
              <a:ea typeface="ＭＳ Ｐゴシック"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a:extLst>
              <a:ext uri="{FF2B5EF4-FFF2-40B4-BE49-F238E27FC236}">
                <a16:creationId xmlns:a16="http://schemas.microsoft.com/office/drawing/2014/main" id="{0357AB6F-8239-4E7A-912F-CC374D1EC8E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Love Lifted Me</a:t>
            </a:r>
            <a:endParaRPr lang="en-US">
              <a:ea typeface="+mj-ea"/>
            </a:endParaRPr>
          </a:p>
        </p:txBody>
      </p:sp>
      <p:pic>
        <p:nvPicPr>
          <p:cNvPr id="9218" name="Picture 3" descr="Love Lifted Me-pp">
            <a:extLst>
              <a:ext uri="{FF2B5EF4-FFF2-40B4-BE49-F238E27FC236}">
                <a16:creationId xmlns:a16="http://schemas.microsoft.com/office/drawing/2014/main" id="{6817B5AB-D0D8-4BA5-A5C4-0383503E3D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2" name="Text Box 4">
            <a:extLst>
              <a:ext uri="{FF2B5EF4-FFF2-40B4-BE49-F238E27FC236}">
                <a16:creationId xmlns:a16="http://schemas.microsoft.com/office/drawing/2014/main" id="{81C31903-AB8B-428C-8472-553E4121B6F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453</a:t>
            </a:r>
            <a:endParaRPr lang="en-US" sz="3200">
              <a:solidFill>
                <a:srgbClr val="000000"/>
              </a:solidFill>
              <a:latin typeface="Times" charset="0"/>
              <a:ea typeface="ＭＳ Ｐゴシック" charset="0"/>
              <a:cs typeface="ＭＳ Ｐゴシック" charset="0"/>
            </a:endParaRPr>
          </a:p>
        </p:txBody>
      </p:sp>
      <p:sp>
        <p:nvSpPr>
          <p:cNvPr id="186373" name="Text Box 5">
            <a:extLst>
              <a:ext uri="{FF2B5EF4-FFF2-40B4-BE49-F238E27FC236}">
                <a16:creationId xmlns:a16="http://schemas.microsoft.com/office/drawing/2014/main" id="{59300351-FCF1-44F4-AFD4-F5F41D665F0F}"/>
              </a:ext>
            </a:extLst>
          </p:cNvPr>
          <p:cNvSpPr txBox="1">
            <a:spLocks noChangeArrowheads="1"/>
          </p:cNvSpPr>
          <p:nvPr/>
        </p:nvSpPr>
        <p:spPr bwMode="auto">
          <a:xfrm>
            <a:off x="101600" y="76201"/>
            <a:ext cx="289855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Love Lifted Me</a:t>
            </a:r>
            <a:endParaRPr lang="en-US" sz="3200">
              <a:solidFill>
                <a:srgbClr val="000000"/>
              </a:solidFill>
              <a:latin typeface="Times" charset="0"/>
              <a:ea typeface="ＭＳ Ｐゴシック"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B13CB680-0626-4201-8E51-47767EFEF46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Love Lifted Me</a:t>
            </a:r>
            <a:endParaRPr lang="en-US">
              <a:ea typeface="+mj-ea"/>
            </a:endParaRPr>
          </a:p>
        </p:txBody>
      </p:sp>
      <p:pic>
        <p:nvPicPr>
          <p:cNvPr id="10242" name="Picture 3" descr="Love Lifted Me-pp">
            <a:extLst>
              <a:ext uri="{FF2B5EF4-FFF2-40B4-BE49-F238E27FC236}">
                <a16:creationId xmlns:a16="http://schemas.microsoft.com/office/drawing/2014/main" id="{26E66331-308C-463C-832A-1194B92A21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Text Box 4">
            <a:extLst>
              <a:ext uri="{FF2B5EF4-FFF2-40B4-BE49-F238E27FC236}">
                <a16:creationId xmlns:a16="http://schemas.microsoft.com/office/drawing/2014/main" id="{322F5F34-676C-46EB-9C33-58DDD9EC2FA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453</a:t>
            </a:r>
            <a:endParaRPr lang="en-US" sz="3200">
              <a:solidFill>
                <a:srgbClr val="000000"/>
              </a:solidFill>
              <a:latin typeface="Times" charset="0"/>
              <a:ea typeface="ＭＳ Ｐゴシック" charset="0"/>
              <a:cs typeface="ＭＳ Ｐゴシック" charset="0"/>
            </a:endParaRPr>
          </a:p>
        </p:txBody>
      </p:sp>
      <p:sp>
        <p:nvSpPr>
          <p:cNvPr id="179205" name="Text Box 5">
            <a:extLst>
              <a:ext uri="{FF2B5EF4-FFF2-40B4-BE49-F238E27FC236}">
                <a16:creationId xmlns:a16="http://schemas.microsoft.com/office/drawing/2014/main" id="{736A5283-55EC-4A81-AC2C-3930BE1A15F2}"/>
              </a:ext>
            </a:extLst>
          </p:cNvPr>
          <p:cNvSpPr txBox="1">
            <a:spLocks noChangeArrowheads="1"/>
          </p:cNvSpPr>
          <p:nvPr/>
        </p:nvSpPr>
        <p:spPr bwMode="auto">
          <a:xfrm>
            <a:off x="101600" y="76201"/>
            <a:ext cx="289855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Love Lifted Me</a:t>
            </a:r>
            <a:endParaRPr lang="en-US" sz="3200">
              <a:solidFill>
                <a:srgbClr val="000000"/>
              </a:solidFill>
              <a:latin typeface="Times" charset="0"/>
              <a:ea typeface="ＭＳ Ｐゴシック"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E8C12E31-BF42-4D44-9B20-9CEC3410F4C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Love Lifted Me</a:t>
            </a:r>
            <a:endParaRPr lang="en-US">
              <a:ea typeface="+mj-ea"/>
            </a:endParaRPr>
          </a:p>
        </p:txBody>
      </p:sp>
      <p:pic>
        <p:nvPicPr>
          <p:cNvPr id="11266" name="Picture 3" descr="Love Lifted Me-pp">
            <a:extLst>
              <a:ext uri="{FF2B5EF4-FFF2-40B4-BE49-F238E27FC236}">
                <a16:creationId xmlns:a16="http://schemas.microsoft.com/office/drawing/2014/main" id="{D679FE3E-031D-46DA-BE69-F0FE42DA11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4">
            <a:extLst>
              <a:ext uri="{FF2B5EF4-FFF2-40B4-BE49-F238E27FC236}">
                <a16:creationId xmlns:a16="http://schemas.microsoft.com/office/drawing/2014/main" id="{8F9069AB-13A3-4C44-8741-A4540C65E8C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453</a:t>
            </a:r>
            <a:endParaRPr lang="en-US" sz="3200">
              <a:solidFill>
                <a:srgbClr val="000000"/>
              </a:solidFill>
              <a:latin typeface="Times" charset="0"/>
              <a:ea typeface="ＭＳ Ｐゴシック" charset="0"/>
              <a:cs typeface="ＭＳ Ｐゴシック" charset="0"/>
            </a:endParaRPr>
          </a:p>
        </p:txBody>
      </p:sp>
      <p:sp>
        <p:nvSpPr>
          <p:cNvPr id="180229" name="Text Box 5">
            <a:extLst>
              <a:ext uri="{FF2B5EF4-FFF2-40B4-BE49-F238E27FC236}">
                <a16:creationId xmlns:a16="http://schemas.microsoft.com/office/drawing/2014/main" id="{C5976694-E3D8-4AA0-9D21-C42C2F9AEC44}"/>
              </a:ext>
            </a:extLst>
          </p:cNvPr>
          <p:cNvSpPr txBox="1">
            <a:spLocks noChangeArrowheads="1"/>
          </p:cNvSpPr>
          <p:nvPr/>
        </p:nvSpPr>
        <p:spPr bwMode="auto">
          <a:xfrm>
            <a:off x="101600" y="76201"/>
            <a:ext cx="289855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Love Lifted Me</a:t>
            </a:r>
            <a:endParaRPr lang="en-US" sz="3200">
              <a:solidFill>
                <a:srgbClr val="000000"/>
              </a:solidFill>
              <a:latin typeface="Times" charset="0"/>
              <a:ea typeface="ＭＳ Ｐゴシック"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8BBC8E27-344A-418A-9609-106D64FD0B9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Love Lifted Me</a:t>
            </a:r>
            <a:endParaRPr lang="en-US">
              <a:ea typeface="+mj-ea"/>
            </a:endParaRPr>
          </a:p>
        </p:txBody>
      </p:sp>
      <p:pic>
        <p:nvPicPr>
          <p:cNvPr id="12290" name="Picture 3" descr="Love Lifted Me-pp">
            <a:extLst>
              <a:ext uri="{FF2B5EF4-FFF2-40B4-BE49-F238E27FC236}">
                <a16:creationId xmlns:a16="http://schemas.microsoft.com/office/drawing/2014/main" id="{86A2F5D8-CE09-4BA0-A236-CFDC3594CD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Text Box 4">
            <a:extLst>
              <a:ext uri="{FF2B5EF4-FFF2-40B4-BE49-F238E27FC236}">
                <a16:creationId xmlns:a16="http://schemas.microsoft.com/office/drawing/2014/main" id="{AD5B6B41-6E3F-401B-B8FB-BF80D5F8F46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453</a:t>
            </a:r>
            <a:endParaRPr lang="en-US" sz="3200">
              <a:solidFill>
                <a:srgbClr val="000000"/>
              </a:solidFill>
              <a:latin typeface="Times" charset="0"/>
              <a:ea typeface="ＭＳ Ｐゴシック" charset="0"/>
              <a:cs typeface="ＭＳ Ｐゴシック" charset="0"/>
            </a:endParaRPr>
          </a:p>
        </p:txBody>
      </p:sp>
      <p:sp>
        <p:nvSpPr>
          <p:cNvPr id="181253" name="Text Box 5">
            <a:extLst>
              <a:ext uri="{FF2B5EF4-FFF2-40B4-BE49-F238E27FC236}">
                <a16:creationId xmlns:a16="http://schemas.microsoft.com/office/drawing/2014/main" id="{0FC0056A-E98B-480E-9FEE-5BA1F2EAB7FF}"/>
              </a:ext>
            </a:extLst>
          </p:cNvPr>
          <p:cNvSpPr txBox="1">
            <a:spLocks noChangeArrowheads="1"/>
          </p:cNvSpPr>
          <p:nvPr/>
        </p:nvSpPr>
        <p:spPr bwMode="auto">
          <a:xfrm>
            <a:off x="101600" y="76201"/>
            <a:ext cx="289855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Love Lifted Me</a:t>
            </a:r>
            <a:endParaRPr lang="en-US" sz="3200">
              <a:solidFill>
                <a:srgbClr val="000000"/>
              </a:solidFill>
              <a:latin typeface="Times" charset="0"/>
              <a:ea typeface="ＭＳ Ｐゴシック"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03C88235-DEDC-40B4-B51A-326E042D8FE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Love Lifted Me</a:t>
            </a:r>
            <a:endParaRPr lang="en-US">
              <a:ea typeface="+mj-ea"/>
            </a:endParaRPr>
          </a:p>
        </p:txBody>
      </p:sp>
      <p:pic>
        <p:nvPicPr>
          <p:cNvPr id="13314" name="Picture 3" descr="Love Lifted Me-pp">
            <a:extLst>
              <a:ext uri="{FF2B5EF4-FFF2-40B4-BE49-F238E27FC236}">
                <a16:creationId xmlns:a16="http://schemas.microsoft.com/office/drawing/2014/main" id="{8ED57409-0D71-43E8-9734-1E5FFE65B0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Text Box 4">
            <a:extLst>
              <a:ext uri="{FF2B5EF4-FFF2-40B4-BE49-F238E27FC236}">
                <a16:creationId xmlns:a16="http://schemas.microsoft.com/office/drawing/2014/main" id="{A4029743-2599-487D-92CC-50D1EEB41B9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453</a:t>
            </a:r>
            <a:endParaRPr lang="en-US" sz="3200">
              <a:solidFill>
                <a:srgbClr val="000000"/>
              </a:solidFill>
              <a:latin typeface="Times" charset="0"/>
              <a:ea typeface="ＭＳ Ｐゴシック" charset="0"/>
              <a:cs typeface="ＭＳ Ｐゴシック" charset="0"/>
            </a:endParaRPr>
          </a:p>
        </p:txBody>
      </p:sp>
      <p:sp>
        <p:nvSpPr>
          <p:cNvPr id="182277" name="Text Box 5">
            <a:extLst>
              <a:ext uri="{FF2B5EF4-FFF2-40B4-BE49-F238E27FC236}">
                <a16:creationId xmlns:a16="http://schemas.microsoft.com/office/drawing/2014/main" id="{50A23144-7859-4632-8CBF-8D33CC13A519}"/>
              </a:ext>
            </a:extLst>
          </p:cNvPr>
          <p:cNvSpPr txBox="1">
            <a:spLocks noChangeArrowheads="1"/>
          </p:cNvSpPr>
          <p:nvPr/>
        </p:nvSpPr>
        <p:spPr bwMode="auto">
          <a:xfrm>
            <a:off x="101600" y="76201"/>
            <a:ext cx="289855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Love Lifted Me</a:t>
            </a:r>
            <a:endParaRPr lang="en-US" sz="3200">
              <a:solidFill>
                <a:srgbClr val="000000"/>
              </a:solidFill>
              <a:latin typeface="Times" charset="0"/>
              <a:ea typeface="ＭＳ Ｐゴシック"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454058" y="2497976"/>
            <a:ext cx="11283883" cy="1862048"/>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Wonderful, Merciful Savior</a:t>
            </a:r>
          </a:p>
        </p:txBody>
      </p:sp>
    </p:spTree>
    <p:extLst>
      <p:ext uri="{BB962C8B-B14F-4D97-AF65-F5344CB8AC3E}">
        <p14:creationId xmlns:p14="http://schemas.microsoft.com/office/powerpoint/2010/main" val="273991786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8614262C-6307-4878-9D5E-5995F4DDE3D5}"/>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1-1 Wonderful Merciful Savior</a:t>
            </a:r>
            <a:endParaRPr lang="en-US">
              <a:ea typeface="+mj-ea"/>
            </a:endParaRPr>
          </a:p>
        </p:txBody>
      </p:sp>
      <p:pic>
        <p:nvPicPr>
          <p:cNvPr id="2" name="Picture 15" descr="Wonderful Merciful Savior-pp">
            <a:extLst>
              <a:ext uri="{FF2B5EF4-FFF2-40B4-BE49-F238E27FC236}">
                <a16:creationId xmlns:a16="http://schemas.microsoft.com/office/drawing/2014/main" id="{97FD8236-C621-4257-8377-C0F8C928CD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4" name="Text Box 16">
            <a:extLst>
              <a:ext uri="{FF2B5EF4-FFF2-40B4-BE49-F238E27FC236}">
                <a16:creationId xmlns:a16="http://schemas.microsoft.com/office/drawing/2014/main" id="{59AB5398-3B4B-4A7F-88A3-3F06B4E0CE4A}"/>
              </a:ext>
            </a:extLst>
          </p:cNvPr>
          <p:cNvSpPr txBox="1">
            <a:spLocks noChangeArrowheads="1"/>
          </p:cNvSpPr>
          <p:nvPr/>
        </p:nvSpPr>
        <p:spPr bwMode="auto">
          <a:xfrm>
            <a:off x="101601" y="76201"/>
            <a:ext cx="514634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Wonderful, Merciful, Savior</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3C66FA49-0213-4B4C-B41C-F935A0B6DBF9}" vid="{69E0D519-E1BC-48B7-BB0A-C3597DEE642C}"/>
    </a:ext>
  </a:extLst>
</a:theme>
</file>

<file path=ppt/theme/theme2.xml><?xml version="1.0" encoding="utf-8"?>
<a:theme xmlns:a="http://schemas.openxmlformats.org/drawingml/2006/main" name="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217</TotalTime>
  <Words>1544</Words>
  <Application>Microsoft Office PowerPoint</Application>
  <PresentationFormat>Widescreen</PresentationFormat>
  <Paragraphs>363</Paragraphs>
  <Slides>122</Slides>
  <Notes>0</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122</vt:i4>
      </vt:variant>
    </vt:vector>
  </HeadingPairs>
  <TitlesOfParts>
    <vt:vector size="131" baseType="lpstr">
      <vt:lpstr>Calibri</vt:lpstr>
      <vt:lpstr>Arial</vt:lpstr>
      <vt:lpstr>Times</vt:lpstr>
      <vt:lpstr>Aspire</vt:lpstr>
      <vt:lpstr>Calibri Light</vt:lpstr>
      <vt:lpstr>MS PGothic</vt:lpstr>
      <vt:lpstr>1_Office Theme</vt:lpstr>
      <vt:lpstr>1_Blank</vt:lpstr>
      <vt:lpstr>Blank</vt:lpstr>
      <vt:lpstr>1 More Precious Than Silver</vt:lpstr>
      <vt:lpstr>2 More Precious Than Silver</vt:lpstr>
      <vt:lpstr>Opt Tag More Precious Than Silver</vt:lpstr>
      <vt:lpstr>1 More Precious Than Silver</vt:lpstr>
      <vt:lpstr>2 More Precious Than Silver</vt:lpstr>
      <vt:lpstr>Opt Tag More Precious Than Silver</vt:lpstr>
      <vt:lpstr>PowerPoint Presentation</vt:lpstr>
      <vt:lpstr>PowerPoint Presentation</vt:lpstr>
      <vt:lpstr>1-1 When We All Get To Heaven</vt:lpstr>
      <vt:lpstr>1-2 When We All Get To Heaven</vt:lpstr>
      <vt:lpstr>C-1 When We All Get To Heaven</vt:lpstr>
      <vt:lpstr>C-2 When We All Get To Heaven</vt:lpstr>
      <vt:lpstr>3-1 When We All Get To Heaven</vt:lpstr>
      <vt:lpstr>3-2 When We All Get To Heaven</vt:lpstr>
      <vt:lpstr>C-1 When We All Get To Heaven</vt:lpstr>
      <vt:lpstr>C-2 When We All Get To Heaven</vt:lpstr>
      <vt:lpstr>1-1 Jesus is Coming Soon</vt:lpstr>
      <vt:lpstr>1-2 Jesus is Coming Soon</vt:lpstr>
      <vt:lpstr>1-3 Jesus is Coming Soon</vt:lpstr>
      <vt:lpstr>C-1 Jesus is Coming Soon</vt:lpstr>
      <vt:lpstr>C-2 Jesus is Coming Soon</vt:lpstr>
      <vt:lpstr>C-3 Jesus is Coming Soon</vt:lpstr>
      <vt:lpstr>C-4 Jesus is Coming Soon</vt:lpstr>
      <vt:lpstr>3-1 Jesus is Coming Soon</vt:lpstr>
      <vt:lpstr>3-2 Jesus is Coming Soon</vt:lpstr>
      <vt:lpstr>3-3 Jesus is Coming Soon</vt:lpstr>
      <vt:lpstr>C-1 Jesus is Coming Soon</vt:lpstr>
      <vt:lpstr>C-2 Jesus is Coming Soon</vt:lpstr>
      <vt:lpstr>C-3 Jesus is Coming Soon</vt:lpstr>
      <vt:lpstr>C-4 Jesus is Coming Soon</vt:lpstr>
      <vt:lpstr>PowerPoint Presentation</vt:lpstr>
      <vt:lpstr>1-1 O How I Love Jesus</vt:lpstr>
      <vt:lpstr>1-2 O How I Love Jesus</vt:lpstr>
      <vt:lpstr>C O How I Love Jesus</vt:lpstr>
      <vt:lpstr>2-1 O How I Love Jesus</vt:lpstr>
      <vt:lpstr>2-2 O How I Love Jesus</vt:lpstr>
      <vt:lpstr>C O How I Love Jesus</vt:lpstr>
      <vt:lpstr>3-1 O How I Love Jesus</vt:lpstr>
      <vt:lpstr>3-2 O How I Love Jesus</vt:lpstr>
      <vt:lpstr>C O How I Love Jesus</vt:lpstr>
      <vt:lpstr>PowerPoint Presentation</vt:lpstr>
      <vt:lpstr>PowerPoint Presentation</vt:lpstr>
      <vt:lpstr>1-1 Sunlight</vt:lpstr>
      <vt:lpstr>1-2 Sunlight</vt:lpstr>
      <vt:lpstr>C-1 Sunlight</vt:lpstr>
      <vt:lpstr>C-2 Sunlight</vt:lpstr>
      <vt:lpstr>2-1 Sunlight</vt:lpstr>
      <vt:lpstr>2-2 Sunlight</vt:lpstr>
      <vt:lpstr>C-1 Sunlight</vt:lpstr>
      <vt:lpstr>C-2 Sunlight</vt:lpstr>
      <vt:lpstr>3-1 Sunlight</vt:lpstr>
      <vt:lpstr>3-2 Sunlight</vt:lpstr>
      <vt:lpstr>C-1 Sunlight</vt:lpstr>
      <vt:lpstr>C-2 Sunlight</vt:lpstr>
      <vt:lpstr>4-1 Sunlight</vt:lpstr>
      <vt:lpstr>4-2 Sunlight</vt:lpstr>
      <vt:lpstr>C-1 Sunlight</vt:lpstr>
      <vt:lpstr>C-2 Sunlight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1-1 Love Lifted Me</vt:lpstr>
      <vt:lpstr>1-2 Love Lifted Me</vt:lpstr>
      <vt:lpstr>C-1 Love Lifted Me</vt:lpstr>
      <vt:lpstr>C-2 Love Lifted Me</vt:lpstr>
      <vt:lpstr>2-1 Love Lifted Me</vt:lpstr>
      <vt:lpstr>2-2 Love Lifted Me</vt:lpstr>
      <vt:lpstr>C-1 Love Lifted Me</vt:lpstr>
      <vt:lpstr>C-2 Love Lifted Me</vt:lpstr>
      <vt:lpstr>3-1 Love Lifted Me</vt:lpstr>
      <vt:lpstr>3-2 Love Lifted Me</vt:lpstr>
      <vt:lpstr>C-1 Love Lifted Me</vt:lpstr>
      <vt:lpstr>C-2 Love Lifted Me</vt:lpstr>
      <vt:lpstr>PowerPoint Presentation</vt:lpstr>
      <vt:lpstr>1-1 Wonderful Merciful Savior</vt:lpstr>
      <vt:lpstr>1-2 Wonderful Merciful Savior</vt:lpstr>
      <vt:lpstr>2-1 Wonderful Merciful Savior</vt:lpstr>
      <vt:lpstr>2-2 Wonderful Merciful Savior</vt:lpstr>
      <vt:lpstr>C-1 Wonderful Merciful Savior</vt:lpstr>
      <vt:lpstr>C-2 Wonderful Merciful Savior</vt:lpstr>
      <vt:lpstr>3-1 Wonderful Merciful Savior</vt:lpstr>
      <vt:lpstr>3-2 Wonderful Merciful Savior</vt:lpstr>
      <vt:lpstr>C-1 Wonderful Merciful Savior</vt:lpstr>
      <vt:lpstr>C-2 Wonderful Merciful Savior</vt:lpstr>
      <vt:lpstr>PowerPoint Presentation</vt:lpstr>
      <vt:lpstr>PowerPoint Presentation</vt:lpstr>
      <vt:lpstr>PowerPoint Presentation</vt:lpstr>
      <vt:lpstr>PowerPoint Presentation</vt:lpstr>
      <vt:lpstr>PowerPoint Presentation</vt:lpstr>
      <vt:lpstr>PowerPoint Presentation</vt:lpstr>
      <vt:lpstr>1 Shield About Me</vt:lpstr>
      <vt:lpstr>2 Shield About Me</vt:lpstr>
      <vt:lpstr>3 Shield About Me</vt:lpstr>
      <vt:lpstr>DC-1 Shield About Me</vt:lpstr>
      <vt:lpstr>DC-2 Shield About Me</vt:lpstr>
      <vt:lpstr>DC-3 Shield About Me</vt:lpstr>
      <vt:lpstr>End Shield About 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Wheeler church of Christ</dc:creator>
  <cp:lastModifiedBy>Wheeler church of Christ</cp:lastModifiedBy>
  <cp:revision>15</cp:revision>
  <dcterms:created xsi:type="dcterms:W3CDTF">2021-10-10T00:17:19Z</dcterms:created>
  <dcterms:modified xsi:type="dcterms:W3CDTF">2021-10-10T03:54:59Z</dcterms:modified>
</cp:coreProperties>
</file>