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77" r:id="rId2"/>
    <p:sldId id="280" r:id="rId3"/>
    <p:sldId id="3347" r:id="rId4"/>
    <p:sldId id="3590" r:id="rId5"/>
    <p:sldId id="3340" r:id="rId6"/>
    <p:sldId id="3352" r:id="rId7"/>
    <p:sldId id="3589" r:id="rId8"/>
    <p:sldId id="3604" r:id="rId9"/>
    <p:sldId id="3593" r:id="rId10"/>
    <p:sldId id="3583" r:id="rId11"/>
    <p:sldId id="3596" r:id="rId12"/>
    <p:sldId id="3597" r:id="rId13"/>
    <p:sldId id="3599" r:id="rId14"/>
    <p:sldId id="3600" r:id="rId15"/>
    <p:sldId id="3598" r:id="rId16"/>
    <p:sldId id="3594" r:id="rId17"/>
    <p:sldId id="3595" r:id="rId18"/>
    <p:sldId id="3601" r:id="rId19"/>
    <p:sldId id="3602" r:id="rId20"/>
    <p:sldId id="3603" r:id="rId21"/>
    <p:sldId id="352" r:id="rId22"/>
    <p:sldId id="3591" r:id="rId23"/>
    <p:sldId id="275" r:id="rId24"/>
    <p:sldId id="273" r:id="rId25"/>
    <p:sldId id="3592" r:id="rId26"/>
    <p:sldId id="274" r:id="rId27"/>
  </p:sldIdLst>
  <p:sldSz cx="12192000" cy="6858000"/>
  <p:notesSz cx="6858000" cy="9144000"/>
  <p:embeddedFontLst>
    <p:embeddedFont>
      <p:font typeface="Aspire" panose="00000600000000000000" pitchFamily="2" charset="0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51" d="100"/>
          <a:sy n="51" d="100"/>
        </p:scale>
        <p:origin x="39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48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42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30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679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08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1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75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95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01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144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23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AD623-ADBD-455F-A2BC-1666B74836ED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1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4" y="1241597"/>
            <a:ext cx="9528389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Welcome!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4" y="4071471"/>
            <a:ext cx="952838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 Are Glad You Are Here</a:t>
            </a:r>
          </a:p>
        </p:txBody>
      </p:sp>
    </p:spTree>
    <p:extLst>
      <p:ext uri="{BB962C8B-B14F-4D97-AF65-F5344CB8AC3E}">
        <p14:creationId xmlns:p14="http://schemas.microsoft.com/office/powerpoint/2010/main" val="4022917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How To Communicate With God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Read / Study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2 Tim. 2: 15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2 Pet. 1: 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Acts 17: 11</a:t>
            </a:r>
          </a:p>
        </p:txBody>
      </p:sp>
    </p:spTree>
    <p:extLst>
      <p:ext uri="{BB962C8B-B14F-4D97-AF65-F5344CB8AC3E}">
        <p14:creationId xmlns:p14="http://schemas.microsoft.com/office/powerpoint/2010/main" val="3887111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How To Communicate With God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Pray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Mk. 1: 35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Lk. 5: 16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Acts 12: 12, 13: 3, 16: 25, 20: 36</a:t>
            </a:r>
          </a:p>
        </p:txBody>
      </p:sp>
    </p:spTree>
    <p:extLst>
      <p:ext uri="{BB962C8B-B14F-4D97-AF65-F5344CB8AC3E}">
        <p14:creationId xmlns:p14="http://schemas.microsoft.com/office/powerpoint/2010/main" val="3118734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42DE57-424C-47CC-AE70-1EA93C016EF2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0" y="139574"/>
            <a:ext cx="12192000" cy="65788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B-I-B-L-E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I’ll take it along with me,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I’ll read and pray, and then obey,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B-I-B-L-E.</a:t>
            </a:r>
          </a:p>
        </p:txBody>
      </p:sp>
    </p:spTree>
    <p:extLst>
      <p:ext uri="{BB962C8B-B14F-4D97-AF65-F5344CB8AC3E}">
        <p14:creationId xmlns:p14="http://schemas.microsoft.com/office/powerpoint/2010/main" val="1002889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3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 Reasons to Stand on God’s Word: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6600" dirty="0">
                <a:solidFill>
                  <a:srgbClr val="2A2000"/>
                </a:solidFill>
                <a:latin typeface="Aspire" panose="00000600000000000000" pitchFamily="2" charset="0"/>
              </a:rPr>
              <a:t>It Tells Us…</a:t>
            </a:r>
          </a:p>
          <a:p>
            <a:pPr marL="1143000" marR="0" lvl="0" indent="-1143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…  How to Communicate with God</a:t>
            </a:r>
          </a:p>
        </p:txBody>
      </p:sp>
    </p:spTree>
    <p:extLst>
      <p:ext uri="{BB962C8B-B14F-4D97-AF65-F5344CB8AC3E}">
        <p14:creationId xmlns:p14="http://schemas.microsoft.com/office/powerpoint/2010/main" val="3424318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3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 Reasons to Stand on God’s Word: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6600" dirty="0">
                <a:solidFill>
                  <a:srgbClr val="2A2000"/>
                </a:solidFill>
                <a:latin typeface="Aspire" panose="00000600000000000000" pitchFamily="2" charset="0"/>
              </a:rPr>
              <a:t>It Tells Us…</a:t>
            </a:r>
          </a:p>
          <a:p>
            <a:pPr marL="1143000" marR="0" lvl="0" indent="-1143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…  How to Communicate with God</a:t>
            </a:r>
          </a:p>
          <a:p>
            <a:pPr marL="1143000" marR="0" lvl="0" indent="-1143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6600" dirty="0">
                <a:solidFill>
                  <a:srgbClr val="2A2000"/>
                </a:solidFill>
                <a:latin typeface="Aspire" panose="00000600000000000000" pitchFamily="2" charset="0"/>
              </a:rPr>
              <a:t>…  How to Please God</a:t>
            </a:r>
          </a:p>
        </p:txBody>
      </p:sp>
    </p:spTree>
    <p:extLst>
      <p:ext uri="{BB962C8B-B14F-4D97-AF65-F5344CB8AC3E}">
        <p14:creationId xmlns:p14="http://schemas.microsoft.com/office/powerpoint/2010/main" val="446542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How To Please With God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Obedience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Jms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. 1: 22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Jn. 14:15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2A2000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2 Tim. 2: 15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2A2000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402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42DE57-424C-47CC-AE70-1EA93C016EF2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0" y="139574"/>
            <a:ext cx="12192000" cy="65788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By F-A-I-T-H,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I’m S-A-V-E-D,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I’ll stand alone on the word of God,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B-I-B-L-E.</a:t>
            </a:r>
          </a:p>
        </p:txBody>
      </p:sp>
    </p:spTree>
    <p:extLst>
      <p:ext uri="{BB962C8B-B14F-4D97-AF65-F5344CB8AC3E}">
        <p14:creationId xmlns:p14="http://schemas.microsoft.com/office/powerpoint/2010/main" val="3476033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42DE57-424C-47CC-AE70-1EA93C016EF2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0" y="139574"/>
            <a:ext cx="12192000" cy="65788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B-L-O-O-D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That Jesus shed for me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Cleansed me from sin, I belong to him,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B-L-O-O-D</a:t>
            </a:r>
          </a:p>
        </p:txBody>
      </p:sp>
    </p:spTree>
    <p:extLst>
      <p:ext uri="{BB962C8B-B14F-4D97-AF65-F5344CB8AC3E}">
        <p14:creationId xmlns:p14="http://schemas.microsoft.com/office/powerpoint/2010/main" val="729831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3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 Reasons to Stand on God’s Word: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6600" dirty="0">
                <a:solidFill>
                  <a:srgbClr val="2A2000"/>
                </a:solidFill>
                <a:latin typeface="Aspire" panose="00000600000000000000" pitchFamily="2" charset="0"/>
              </a:rPr>
              <a:t>It Tells Us…</a:t>
            </a:r>
          </a:p>
          <a:p>
            <a:pPr marL="1143000" marR="0" lvl="0" indent="-1143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…  How to Communicate with God</a:t>
            </a:r>
          </a:p>
          <a:p>
            <a:pPr marL="1143000" marR="0" lvl="0" indent="-1143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6600" dirty="0">
                <a:solidFill>
                  <a:srgbClr val="2A2000"/>
                </a:solidFill>
                <a:latin typeface="Aspire" panose="00000600000000000000" pitchFamily="2" charset="0"/>
              </a:rPr>
              <a:t>…  How to Please God</a:t>
            </a:r>
          </a:p>
        </p:txBody>
      </p:sp>
    </p:spTree>
    <p:extLst>
      <p:ext uri="{BB962C8B-B14F-4D97-AF65-F5344CB8AC3E}">
        <p14:creationId xmlns:p14="http://schemas.microsoft.com/office/powerpoint/2010/main" val="2186682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3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 Reasons to Stand on God’s Word: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6600" dirty="0">
                <a:solidFill>
                  <a:srgbClr val="2A2000"/>
                </a:solidFill>
                <a:latin typeface="Aspire" panose="00000600000000000000" pitchFamily="2" charset="0"/>
              </a:rPr>
              <a:t>It Tells Us…</a:t>
            </a:r>
          </a:p>
          <a:p>
            <a:pPr marL="1143000" marR="0" lvl="0" indent="-1143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…  How to Communicate with God</a:t>
            </a:r>
          </a:p>
          <a:p>
            <a:pPr marL="1143000" marR="0" lvl="0" indent="-1143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6600" dirty="0">
                <a:solidFill>
                  <a:srgbClr val="2A2000"/>
                </a:solidFill>
                <a:latin typeface="Aspire" panose="00000600000000000000" pitchFamily="2" charset="0"/>
              </a:rPr>
              <a:t>…  How to Please God</a:t>
            </a:r>
          </a:p>
          <a:p>
            <a:pPr marL="1143000" marR="0" lvl="0" indent="-1143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…  How to Be Saved</a:t>
            </a:r>
          </a:p>
        </p:txBody>
      </p:sp>
    </p:spTree>
    <p:extLst>
      <p:ext uri="{BB962C8B-B14F-4D97-AF65-F5344CB8AC3E}">
        <p14:creationId xmlns:p14="http://schemas.microsoft.com/office/powerpoint/2010/main" val="4120928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497976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prstClr val="black"/>
                </a:solidFill>
                <a:latin typeface="Aspire" panose="00000600000000000000" pitchFamily="2" charset="0"/>
              </a:rPr>
              <a:t>Songs of Praise to God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783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How To Be Saved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Faith, Grace, &amp; Works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9CDB8C-C3EF-45FE-90BC-FB56115424EE}"/>
              </a:ext>
            </a:extLst>
          </p:cNvPr>
          <p:cNvSpPr txBox="1"/>
          <p:nvPr/>
        </p:nvSpPr>
        <p:spPr>
          <a:xfrm>
            <a:off x="1093510" y="2974405"/>
            <a:ext cx="9926424" cy="3139321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Jms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. 2: 14-26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Matt. 26: 28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2A2000"/>
                </a:solidFill>
                <a:latin typeface="Aspire" panose="00000600000000000000" pitchFamily="2" charset="0"/>
              </a:rPr>
              <a:t>Acts 20: 28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Rom. 5: 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2A2000"/>
                </a:solidFill>
                <a:latin typeface="Aspire" panose="00000600000000000000" pitchFamily="2" charset="0"/>
              </a:rPr>
              <a:t>Eph. 1: 3, 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Heb. 9: 14, 22, 13: 12</a:t>
            </a:r>
          </a:p>
        </p:txBody>
      </p:sp>
    </p:spTree>
    <p:extLst>
      <p:ext uri="{BB962C8B-B14F-4D97-AF65-F5344CB8AC3E}">
        <p14:creationId xmlns:p14="http://schemas.microsoft.com/office/powerpoint/2010/main" val="1568112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0" y="1759312"/>
            <a:ext cx="12192000" cy="33393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Are you Standing upon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prstClr val="black"/>
                </a:solidFill>
                <a:latin typeface="Aspire" panose="00000600000000000000" pitchFamily="2" charset="0"/>
              </a:rPr>
              <a:t>The Word 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of God?</a:t>
            </a:r>
          </a:p>
        </p:txBody>
      </p:sp>
    </p:spTree>
    <p:extLst>
      <p:ext uri="{BB962C8B-B14F-4D97-AF65-F5344CB8AC3E}">
        <p14:creationId xmlns:p14="http://schemas.microsoft.com/office/powerpoint/2010/main" val="524939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497976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prstClr val="black"/>
                </a:solidFill>
                <a:latin typeface="Aspire" panose="00000600000000000000" pitchFamily="2" charset="0"/>
              </a:rPr>
              <a:t>Songs of Praise to God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613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657724" y="1443841"/>
            <a:ext cx="10876547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Lord’s Supper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2" y="3853543"/>
            <a:ext cx="952838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Acts 20:7</a:t>
            </a:r>
          </a:p>
        </p:txBody>
      </p:sp>
    </p:spTree>
    <p:extLst>
      <p:ext uri="{BB962C8B-B14F-4D97-AF65-F5344CB8AC3E}">
        <p14:creationId xmlns:p14="http://schemas.microsoft.com/office/powerpoint/2010/main" val="2820136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105561"/>
            <a:ext cx="9528389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1446191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497976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prstClr val="black"/>
                </a:solidFill>
                <a:latin typeface="Aspire" panose="00000600000000000000" pitchFamily="2" charset="0"/>
              </a:rPr>
              <a:t>Songs of Praise to God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248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556702" y="266596"/>
            <a:ext cx="9528389" cy="63248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Join us for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Worship &amp; Bible Classes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@ 6:30pm!</a:t>
            </a:r>
            <a:endParaRPr kumimoji="0" lang="en-US" sz="10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241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105561"/>
            <a:ext cx="9528389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3739104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497976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prstClr val="black"/>
                </a:solidFill>
                <a:latin typeface="Aspire" panose="00000600000000000000" pitchFamily="2" charset="0"/>
              </a:rPr>
              <a:t>Songs of Praise to God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057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0" y="2105561"/>
            <a:ext cx="12192000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B-I-B-L-E</a:t>
            </a:r>
          </a:p>
        </p:txBody>
      </p:sp>
    </p:spTree>
    <p:extLst>
      <p:ext uri="{BB962C8B-B14F-4D97-AF65-F5344CB8AC3E}">
        <p14:creationId xmlns:p14="http://schemas.microsoft.com/office/powerpoint/2010/main" val="4287521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42DE57-424C-47CC-AE70-1EA93C016EF2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0" y="139574"/>
            <a:ext cx="12192000" cy="65788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B-I-B-L-E,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Yes that’s the book for me;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 stand alone on the Word of God,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B-I-B-L-E.</a:t>
            </a:r>
          </a:p>
        </p:txBody>
      </p:sp>
    </p:spTree>
    <p:extLst>
      <p:ext uri="{BB962C8B-B14F-4D97-AF65-F5344CB8AC3E}">
        <p14:creationId xmlns:p14="http://schemas.microsoft.com/office/powerpoint/2010/main" val="1638605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3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 Reasons to Stand on God’s Word: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6600" dirty="0">
                <a:solidFill>
                  <a:srgbClr val="2A2000"/>
                </a:solidFill>
                <a:latin typeface="Aspire" panose="00000600000000000000" pitchFamily="2" charset="0"/>
              </a:rPr>
              <a:t>It Tells Us…</a:t>
            </a:r>
          </a:p>
        </p:txBody>
      </p:sp>
    </p:spTree>
    <p:extLst>
      <p:ext uri="{BB962C8B-B14F-4D97-AF65-F5344CB8AC3E}">
        <p14:creationId xmlns:p14="http://schemas.microsoft.com/office/powerpoint/2010/main" val="3447132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3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 Reasons to Stand on God’s Word: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6600" dirty="0">
                <a:solidFill>
                  <a:srgbClr val="2A2000"/>
                </a:solidFill>
                <a:latin typeface="Aspire" panose="00000600000000000000" pitchFamily="2" charset="0"/>
              </a:rPr>
              <a:t>It Tells Us…</a:t>
            </a:r>
          </a:p>
          <a:p>
            <a:pPr marL="1143000" marR="0" lvl="0" indent="-1143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…  How to Communicate with God</a:t>
            </a:r>
          </a:p>
        </p:txBody>
      </p:sp>
    </p:spTree>
    <p:extLst>
      <p:ext uri="{BB962C8B-B14F-4D97-AF65-F5344CB8AC3E}">
        <p14:creationId xmlns:p14="http://schemas.microsoft.com/office/powerpoint/2010/main" val="3581300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42DE57-424C-47CC-AE70-1EA93C016EF2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0" y="139574"/>
            <a:ext cx="12192000" cy="65788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B-I-B-L-E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I’ll take it along with me,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I’ll read and pray, and then obey,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B-I-B-L-E.</a:t>
            </a:r>
          </a:p>
        </p:txBody>
      </p:sp>
    </p:spTree>
    <p:extLst>
      <p:ext uri="{BB962C8B-B14F-4D97-AF65-F5344CB8AC3E}">
        <p14:creationId xmlns:p14="http://schemas.microsoft.com/office/powerpoint/2010/main" val="263189740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C66FA49-0213-4B4C-B41C-F935A0B6DBF9}" vid="{69E0D519-E1BC-48B7-BB0A-C3597DEE642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405</Words>
  <Application>Microsoft Office PowerPoint</Application>
  <PresentationFormat>Widescreen</PresentationFormat>
  <Paragraphs>81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Calibri</vt:lpstr>
      <vt:lpstr>Arial</vt:lpstr>
      <vt:lpstr>Calibri Light</vt:lpstr>
      <vt:lpstr>Aspire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9</cp:revision>
  <dcterms:created xsi:type="dcterms:W3CDTF">2021-10-10T00:21:33Z</dcterms:created>
  <dcterms:modified xsi:type="dcterms:W3CDTF">2021-10-10T18:18:23Z</dcterms:modified>
</cp:coreProperties>
</file>