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2" r:id="rId2"/>
    <p:sldMasterId id="2147483681" r:id="rId3"/>
    <p:sldMasterId id="2147483702" r:id="rId4"/>
    <p:sldMasterId id="2147483714" r:id="rId5"/>
    <p:sldMasterId id="2147483726" r:id="rId6"/>
  </p:sldMasterIdLst>
  <p:sldIdLst>
    <p:sldId id="256" r:id="rId7"/>
    <p:sldId id="257" r:id="rId8"/>
    <p:sldId id="2749" r:id="rId9"/>
    <p:sldId id="2750" r:id="rId10"/>
    <p:sldId id="260" r:id="rId11"/>
    <p:sldId id="261" r:id="rId12"/>
    <p:sldId id="262" r:id="rId13"/>
    <p:sldId id="2751" r:id="rId14"/>
    <p:sldId id="2092" r:id="rId15"/>
    <p:sldId id="513" r:id="rId16"/>
    <p:sldId id="2752" r:id="rId17"/>
    <p:sldId id="2753" r:id="rId18"/>
    <p:sldId id="2754" r:id="rId19"/>
    <p:sldId id="2755" r:id="rId20"/>
    <p:sldId id="2756" r:id="rId21"/>
    <p:sldId id="2757" r:id="rId22"/>
    <p:sldId id="2758" r:id="rId23"/>
    <p:sldId id="2759" r:id="rId24"/>
    <p:sldId id="2760" r:id="rId25"/>
    <p:sldId id="2761" r:id="rId26"/>
    <p:sldId id="2762" r:id="rId27"/>
    <p:sldId id="2763" r:id="rId28"/>
    <p:sldId id="2764" r:id="rId29"/>
    <p:sldId id="2765" r:id="rId30"/>
    <p:sldId id="264" r:id="rId31"/>
    <p:sldId id="265" r:id="rId32"/>
    <p:sldId id="635" r:id="rId33"/>
    <p:sldId id="2766" r:id="rId34"/>
    <p:sldId id="2767" r:id="rId35"/>
    <p:sldId id="2768" r:id="rId36"/>
    <p:sldId id="2769" r:id="rId37"/>
    <p:sldId id="2770" r:id="rId38"/>
    <p:sldId id="259" r:id="rId39"/>
    <p:sldId id="2771" r:id="rId40"/>
    <p:sldId id="2772" r:id="rId41"/>
    <p:sldId id="561" r:id="rId42"/>
    <p:sldId id="276" r:id="rId43"/>
    <p:sldId id="2773" r:id="rId44"/>
    <p:sldId id="2774" r:id="rId45"/>
    <p:sldId id="266" r:id="rId46"/>
    <p:sldId id="267" r:id="rId47"/>
    <p:sldId id="2782" r:id="rId48"/>
    <p:sldId id="263" r:id="rId49"/>
    <p:sldId id="2783" r:id="rId50"/>
    <p:sldId id="2784" r:id="rId51"/>
    <p:sldId id="2820" r:id="rId52"/>
    <p:sldId id="2821" r:id="rId53"/>
    <p:sldId id="2822" r:id="rId54"/>
    <p:sldId id="2823" r:id="rId55"/>
    <p:sldId id="2824" r:id="rId56"/>
    <p:sldId id="2829" r:id="rId57"/>
    <p:sldId id="2830" r:id="rId58"/>
    <p:sldId id="2831" r:id="rId59"/>
    <p:sldId id="2832" r:id="rId60"/>
    <p:sldId id="1884" r:id="rId61"/>
    <p:sldId id="2561" r:id="rId62"/>
    <p:sldId id="2731" r:id="rId63"/>
    <p:sldId id="2739" r:id="rId64"/>
    <p:sldId id="2733" r:id="rId65"/>
    <p:sldId id="2834" r:id="rId66"/>
    <p:sldId id="2837" r:id="rId67"/>
    <p:sldId id="2836" r:id="rId68"/>
    <p:sldId id="2840" r:id="rId69"/>
    <p:sldId id="2839" r:id="rId70"/>
    <p:sldId id="2841" r:id="rId71"/>
    <p:sldId id="2842" r:id="rId72"/>
    <p:sldId id="2835" r:id="rId73"/>
    <p:sldId id="2843" r:id="rId74"/>
    <p:sldId id="2844" r:id="rId75"/>
    <p:sldId id="2845" r:id="rId76"/>
    <p:sldId id="2846" r:id="rId77"/>
    <p:sldId id="2847" r:id="rId78"/>
    <p:sldId id="2848" r:id="rId79"/>
    <p:sldId id="2736" r:id="rId80"/>
    <p:sldId id="278" r:id="rId81"/>
    <p:sldId id="2785" r:id="rId82"/>
    <p:sldId id="2786" r:id="rId83"/>
    <p:sldId id="2787" r:id="rId84"/>
    <p:sldId id="2788" r:id="rId85"/>
    <p:sldId id="258" r:id="rId86"/>
    <p:sldId id="2789" r:id="rId87"/>
    <p:sldId id="2790" r:id="rId88"/>
    <p:sldId id="2791" r:id="rId89"/>
    <p:sldId id="2792" r:id="rId90"/>
    <p:sldId id="2793" r:id="rId91"/>
    <p:sldId id="2794" r:id="rId92"/>
    <p:sldId id="2795" r:id="rId93"/>
    <p:sldId id="2833" r:id="rId94"/>
    <p:sldId id="1222" r:id="rId95"/>
    <p:sldId id="2796" r:id="rId96"/>
    <p:sldId id="2797" r:id="rId97"/>
    <p:sldId id="2798" r:id="rId98"/>
    <p:sldId id="2799" r:id="rId99"/>
    <p:sldId id="2800" r:id="rId100"/>
    <p:sldId id="2801" r:id="rId101"/>
    <p:sldId id="268" r:id="rId102"/>
    <p:sldId id="269" r:id="rId103"/>
    <p:sldId id="2804" r:id="rId104"/>
    <p:sldId id="2805" r:id="rId105"/>
    <p:sldId id="2806" r:id="rId106"/>
    <p:sldId id="2807" r:id="rId107"/>
    <p:sldId id="354" r:id="rId108"/>
    <p:sldId id="468" r:id="rId109"/>
    <p:sldId id="1882" r:id="rId110"/>
    <p:sldId id="1883" r:id="rId111"/>
    <p:sldId id="2808" r:id="rId112"/>
    <p:sldId id="2809" r:id="rId113"/>
    <p:sldId id="2810" r:id="rId114"/>
    <p:sldId id="2811" r:id="rId115"/>
    <p:sldId id="2816" r:id="rId116"/>
    <p:sldId id="2817" r:id="rId117"/>
    <p:sldId id="2818" r:id="rId118"/>
    <p:sldId id="2819" r:id="rId119"/>
    <p:sldId id="2031" r:id="rId120"/>
  </p:sldIdLst>
  <p:sldSz cx="12192000" cy="6858000"/>
  <p:notesSz cx="6858000" cy="9144000"/>
  <p:embeddedFontLst>
    <p:embeddedFont>
      <p:font typeface="Ambiance BT" panose="02000506050000020004" pitchFamily="2" charset="0"/>
      <p:regular r:id="rId121"/>
    </p:embeddedFont>
    <p:embeddedFont>
      <p:font typeface="Calibri" panose="020F0502020204030204" pitchFamily="34" charset="0"/>
      <p:regular r:id="rId122"/>
      <p:bold r:id="rId123"/>
      <p:italic r:id="rId124"/>
      <p:boldItalic r:id="rId125"/>
    </p:embeddedFont>
    <p:embeddedFont>
      <p:font typeface="Calibri Light" panose="020F0302020204030204" pitchFamily="34" charset="0"/>
      <p:regular r:id="rId126"/>
      <p:italic r:id="rId127"/>
    </p:embeddedFont>
    <p:embeddedFont>
      <p:font typeface="Georgia" panose="02040502050405020303" pitchFamily="18" charset="0"/>
      <p:regular r:id="rId128"/>
      <p:bold r:id="rId129"/>
      <p:italic r:id="rId130"/>
      <p:boldItalic r:id="rId131"/>
    </p:embeddedFont>
    <p:embeddedFont>
      <p:font typeface="Gobold" panose="02000500000000000000" pitchFamily="2" charset="0"/>
      <p:regular r:id="rId132"/>
      <p:italic r:id="rId133"/>
    </p:embeddedFont>
    <p:embeddedFont>
      <p:font typeface="ITC Berkeley Oldstyle Std Bk" panose="02090402050306090404" pitchFamily="18" charset="0"/>
      <p:italic r:id="rId134"/>
    </p:embeddedFont>
    <p:embeddedFont>
      <p:font typeface="Times" panose="02020603050405020304" pitchFamily="18" charset="0"/>
      <p:regular r:id="rId135"/>
      <p:bold r:id="rId136"/>
      <p:italic r:id="rId137"/>
      <p:boldItalic r:id="rId138"/>
    </p:embeddedFont>
    <p:embeddedFont>
      <p:font typeface="Trebuchet MS" panose="020B0603020202020204" pitchFamily="34" charset="0"/>
      <p:regular r:id="rId139"/>
      <p:bold r:id="rId140"/>
      <p:italic r:id="rId141"/>
      <p:boldItalic r:id="rId1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p:cViewPr varScale="1">
        <p:scale>
          <a:sx n="92" d="100"/>
          <a:sy n="92" d="100"/>
        </p:scale>
        <p:origin x="501"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font" Target="fonts/font13.fntdata"/><Relationship Id="rId138" Type="http://schemas.openxmlformats.org/officeDocument/2006/relationships/font" Target="fonts/font18.fntdata"/><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font" Target="fonts/font3.fntdata"/><Relationship Id="rId128" Type="http://schemas.openxmlformats.org/officeDocument/2006/relationships/font" Target="fonts/font8.fntdata"/><Relationship Id="rId144"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134" Type="http://schemas.openxmlformats.org/officeDocument/2006/relationships/font" Target="fonts/font14.fntdata"/><Relationship Id="rId139" Type="http://schemas.openxmlformats.org/officeDocument/2006/relationships/font" Target="fonts/font19.fntdata"/><Relationship Id="rId80" Type="http://schemas.openxmlformats.org/officeDocument/2006/relationships/slide" Target="slides/slide74.xml"/><Relationship Id="rId85" Type="http://schemas.openxmlformats.org/officeDocument/2006/relationships/slide" Target="slides/slide79.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slide" Target="slides/slide97.xml"/><Relationship Id="rId108" Type="http://schemas.openxmlformats.org/officeDocument/2006/relationships/slide" Target="slides/slide102.xml"/><Relationship Id="rId116" Type="http://schemas.openxmlformats.org/officeDocument/2006/relationships/slide" Target="slides/slide110.xml"/><Relationship Id="rId124" Type="http://schemas.openxmlformats.org/officeDocument/2006/relationships/font" Target="fonts/font4.fntdata"/><Relationship Id="rId129" Type="http://schemas.openxmlformats.org/officeDocument/2006/relationships/font" Target="fonts/font9.fntdata"/><Relationship Id="rId137" Type="http://schemas.openxmlformats.org/officeDocument/2006/relationships/font" Target="fonts/font17.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11" Type="http://schemas.openxmlformats.org/officeDocument/2006/relationships/slide" Target="slides/slide105.xml"/><Relationship Id="rId132" Type="http://schemas.openxmlformats.org/officeDocument/2006/relationships/font" Target="fonts/font12.fntdata"/><Relationship Id="rId140" Type="http://schemas.openxmlformats.org/officeDocument/2006/relationships/font" Target="fonts/font20.fntdata"/><Relationship Id="rId14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14" Type="http://schemas.openxmlformats.org/officeDocument/2006/relationships/slide" Target="slides/slide108.xml"/><Relationship Id="rId119" Type="http://schemas.openxmlformats.org/officeDocument/2006/relationships/slide" Target="slides/slide113.xml"/><Relationship Id="rId127" Type="http://schemas.openxmlformats.org/officeDocument/2006/relationships/font" Target="fonts/font7.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font" Target="fonts/font2.fntdata"/><Relationship Id="rId130" Type="http://schemas.openxmlformats.org/officeDocument/2006/relationships/font" Target="fonts/font10.fntdata"/><Relationship Id="rId135" Type="http://schemas.openxmlformats.org/officeDocument/2006/relationships/font" Target="fonts/font15.fntdata"/><Relationship Id="rId14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font" Target="fonts/font5.fntdata"/><Relationship Id="rId141" Type="http://schemas.openxmlformats.org/officeDocument/2006/relationships/font" Target="fonts/font21.fntdata"/><Relationship Id="rId146" Type="http://schemas.openxmlformats.org/officeDocument/2006/relationships/tableStyles" Target="tableStyle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font" Target="fonts/font11.fntdata"/><Relationship Id="rId136" Type="http://schemas.openxmlformats.org/officeDocument/2006/relationships/font" Target="fonts/font16.fntdata"/><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font" Target="fonts/font6.fntdata"/><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font" Target="fonts/font1.fntdata"/><Relationship Id="rId142" Type="http://schemas.openxmlformats.org/officeDocument/2006/relationships/font" Target="fonts/font22.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EEFFB-87DE-C060-72DE-3195A091A46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EA5DAD0-2562-2EE1-735E-5AEDEC1A66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2675EAB-B47E-34E4-8347-05F5DE8A58CB}"/>
              </a:ext>
            </a:extLst>
          </p:cNvPr>
          <p:cNvSpPr>
            <a:spLocks noGrp="1"/>
          </p:cNvSpPr>
          <p:nvPr>
            <p:ph type="dt" sz="half" idx="10"/>
          </p:nvPr>
        </p:nvSpPr>
        <p:spPr/>
        <p:txBody>
          <a:bodyPr/>
          <a:lstStyle/>
          <a:p>
            <a:fld id="{6A4BD69E-E83A-4C95-B265-DDE57EB9C7AE}" type="datetimeFigureOut">
              <a:rPr lang="en-US" smtClean="0"/>
              <a:t>10/16/2022</a:t>
            </a:fld>
            <a:endParaRPr lang="en-US"/>
          </a:p>
        </p:txBody>
      </p:sp>
      <p:sp>
        <p:nvSpPr>
          <p:cNvPr id="5" name="Footer Placeholder 4">
            <a:extLst>
              <a:ext uri="{FF2B5EF4-FFF2-40B4-BE49-F238E27FC236}">
                <a16:creationId xmlns:a16="http://schemas.microsoft.com/office/drawing/2014/main" id="{DE91933C-3235-B7A0-D813-106F0B25F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056DCA-82F9-F2E5-3D72-F10E8ED0A7C1}"/>
              </a:ext>
            </a:extLst>
          </p:cNvPr>
          <p:cNvSpPr>
            <a:spLocks noGrp="1"/>
          </p:cNvSpPr>
          <p:nvPr>
            <p:ph type="sldNum" sz="quarter" idx="12"/>
          </p:nvPr>
        </p:nvSpPr>
        <p:spPr/>
        <p:txBody>
          <a:bodyPr/>
          <a:lstStyle/>
          <a:p>
            <a:fld id="{AA906E5A-27FC-4DBA-8174-E98FB54A5A12}" type="slidenum">
              <a:rPr lang="en-US" smtClean="0"/>
              <a:t>‹#›</a:t>
            </a:fld>
            <a:endParaRPr lang="en-US"/>
          </a:p>
        </p:txBody>
      </p:sp>
    </p:spTree>
    <p:extLst>
      <p:ext uri="{BB962C8B-B14F-4D97-AF65-F5344CB8AC3E}">
        <p14:creationId xmlns:p14="http://schemas.microsoft.com/office/powerpoint/2010/main" val="18987204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272E6-5CEE-B9DF-B5B2-582CC1DFD12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F5504D-368D-06D4-6731-D0BAFE3AD9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F51E6A-112B-095B-9D09-72963596D2F6}"/>
              </a:ext>
            </a:extLst>
          </p:cNvPr>
          <p:cNvSpPr>
            <a:spLocks noGrp="1"/>
          </p:cNvSpPr>
          <p:nvPr>
            <p:ph type="dt" sz="half" idx="10"/>
          </p:nvPr>
        </p:nvSpPr>
        <p:spPr/>
        <p:txBody>
          <a:bodyPr/>
          <a:lstStyle/>
          <a:p>
            <a:fld id="{6A4BD69E-E83A-4C95-B265-DDE57EB9C7AE}" type="datetimeFigureOut">
              <a:rPr lang="en-US" smtClean="0"/>
              <a:t>10/16/2022</a:t>
            </a:fld>
            <a:endParaRPr lang="en-US"/>
          </a:p>
        </p:txBody>
      </p:sp>
      <p:sp>
        <p:nvSpPr>
          <p:cNvPr id="5" name="Footer Placeholder 4">
            <a:extLst>
              <a:ext uri="{FF2B5EF4-FFF2-40B4-BE49-F238E27FC236}">
                <a16:creationId xmlns:a16="http://schemas.microsoft.com/office/drawing/2014/main" id="{DDE31F5A-4BEE-10D9-09D5-CB59B25C53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981BDA-F8E8-4C4C-C0C4-B29B87ADAAAE}"/>
              </a:ext>
            </a:extLst>
          </p:cNvPr>
          <p:cNvSpPr>
            <a:spLocks noGrp="1"/>
          </p:cNvSpPr>
          <p:nvPr>
            <p:ph type="sldNum" sz="quarter" idx="12"/>
          </p:nvPr>
        </p:nvSpPr>
        <p:spPr/>
        <p:txBody>
          <a:bodyPr/>
          <a:lstStyle/>
          <a:p>
            <a:fld id="{AA906E5A-27FC-4DBA-8174-E98FB54A5A12}" type="slidenum">
              <a:rPr lang="en-US" smtClean="0"/>
              <a:t>‹#›</a:t>
            </a:fld>
            <a:endParaRPr lang="en-US"/>
          </a:p>
        </p:txBody>
      </p:sp>
    </p:spTree>
    <p:extLst>
      <p:ext uri="{BB962C8B-B14F-4D97-AF65-F5344CB8AC3E}">
        <p14:creationId xmlns:p14="http://schemas.microsoft.com/office/powerpoint/2010/main" val="11781373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45A898-4336-A481-BB2C-0118E19B11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69B4FA-4826-CF47-F206-EF8129FDA7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E853D8-145F-7FA4-8945-504F42C719C5}"/>
              </a:ext>
            </a:extLst>
          </p:cNvPr>
          <p:cNvSpPr>
            <a:spLocks noGrp="1"/>
          </p:cNvSpPr>
          <p:nvPr>
            <p:ph type="dt" sz="half" idx="10"/>
          </p:nvPr>
        </p:nvSpPr>
        <p:spPr/>
        <p:txBody>
          <a:bodyPr/>
          <a:lstStyle/>
          <a:p>
            <a:fld id="{6A4BD69E-E83A-4C95-B265-DDE57EB9C7AE}" type="datetimeFigureOut">
              <a:rPr lang="en-US" smtClean="0"/>
              <a:t>10/16/2022</a:t>
            </a:fld>
            <a:endParaRPr lang="en-US"/>
          </a:p>
        </p:txBody>
      </p:sp>
      <p:sp>
        <p:nvSpPr>
          <p:cNvPr id="5" name="Footer Placeholder 4">
            <a:extLst>
              <a:ext uri="{FF2B5EF4-FFF2-40B4-BE49-F238E27FC236}">
                <a16:creationId xmlns:a16="http://schemas.microsoft.com/office/drawing/2014/main" id="{05918513-CECC-A836-62AC-F618246108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4EB1A3-41AA-87BA-4846-6AFE032903B8}"/>
              </a:ext>
            </a:extLst>
          </p:cNvPr>
          <p:cNvSpPr>
            <a:spLocks noGrp="1"/>
          </p:cNvSpPr>
          <p:nvPr>
            <p:ph type="sldNum" sz="quarter" idx="12"/>
          </p:nvPr>
        </p:nvSpPr>
        <p:spPr/>
        <p:txBody>
          <a:bodyPr/>
          <a:lstStyle/>
          <a:p>
            <a:fld id="{AA906E5A-27FC-4DBA-8174-E98FB54A5A12}" type="slidenum">
              <a:rPr lang="en-US" smtClean="0"/>
              <a:t>‹#›</a:t>
            </a:fld>
            <a:endParaRPr lang="en-US"/>
          </a:p>
        </p:txBody>
      </p:sp>
    </p:spTree>
    <p:extLst>
      <p:ext uri="{BB962C8B-B14F-4D97-AF65-F5344CB8AC3E}">
        <p14:creationId xmlns:p14="http://schemas.microsoft.com/office/powerpoint/2010/main" val="23139239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367143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5"/>
          <p:cNvSpPr>
            <a:spLocks noGrp="1"/>
          </p:cNvSpPr>
          <p:nvPr>
            <p:ph type="body" sz="quarter" idx="12" hasCustomPrompt="1"/>
          </p:nvPr>
        </p:nvSpPr>
        <p:spPr>
          <a:xfrm>
            <a:off x="4166793" y="5861918"/>
            <a:ext cx="3839727" cy="283927"/>
          </a:xfrm>
        </p:spPr>
        <p:txBody>
          <a:bodyPr anchor="ctr">
            <a:noAutofit/>
          </a:bodyPr>
          <a:lstStyle>
            <a:lvl1pPr>
              <a:defRPr sz="1600"/>
            </a:lvl1pPr>
          </a:lstStyle>
          <a:p>
            <a:pPr lvl="0"/>
            <a:r>
              <a:rPr lang="en-US" dirty="0"/>
              <a:t>Add Your Subtitle</a:t>
            </a:r>
          </a:p>
        </p:txBody>
      </p:sp>
    </p:spTree>
    <p:extLst>
      <p:ext uri="{BB962C8B-B14F-4D97-AF65-F5344CB8AC3E}">
        <p14:creationId xmlns:p14="http://schemas.microsoft.com/office/powerpoint/2010/main" val="17658784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5"/>
          <p:cNvSpPr>
            <a:spLocks noGrp="1"/>
          </p:cNvSpPr>
          <p:nvPr>
            <p:ph type="body" sz="quarter" idx="12" hasCustomPrompt="1"/>
          </p:nvPr>
        </p:nvSpPr>
        <p:spPr>
          <a:xfrm>
            <a:off x="4166793" y="5861918"/>
            <a:ext cx="3839727" cy="283927"/>
          </a:xfrm>
        </p:spPr>
        <p:txBody>
          <a:bodyPr anchor="ctr">
            <a:noAutofit/>
          </a:bodyPr>
          <a:lstStyle>
            <a:lvl1pPr>
              <a:defRPr sz="1600"/>
            </a:lvl1pPr>
          </a:lstStyle>
          <a:p>
            <a:pPr lvl="0"/>
            <a:r>
              <a:rPr lang="en-US" dirty="0"/>
              <a:t>Add Your Subtitle</a:t>
            </a:r>
          </a:p>
        </p:txBody>
      </p:sp>
      <p:sp>
        <p:nvSpPr>
          <p:cNvPr id="6" name="Title 1"/>
          <p:cNvSpPr>
            <a:spLocks noGrp="1"/>
          </p:cNvSpPr>
          <p:nvPr>
            <p:ph type="title" hasCustomPrompt="1"/>
          </p:nvPr>
        </p:nvSpPr>
        <p:spPr>
          <a:xfrm>
            <a:off x="4166793" y="344313"/>
            <a:ext cx="3839727" cy="5386575"/>
          </a:xfrm>
        </p:spPr>
        <p:txBody>
          <a:bodyPr>
            <a:normAutofit/>
          </a:bodyPr>
          <a:lstStyle>
            <a:lvl1pPr>
              <a:defRPr sz="4267"/>
            </a:lvl1pPr>
          </a:lstStyle>
          <a:p>
            <a:r>
              <a:rPr lang="en-US" dirty="0"/>
              <a:t>Add Your Title</a:t>
            </a:r>
          </a:p>
        </p:txBody>
      </p:sp>
    </p:spTree>
    <p:extLst>
      <p:ext uri="{BB962C8B-B14F-4D97-AF65-F5344CB8AC3E}">
        <p14:creationId xmlns:p14="http://schemas.microsoft.com/office/powerpoint/2010/main" val="6938823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6"/>
          <p:cNvSpPr>
            <a:spLocks noGrp="1"/>
          </p:cNvSpPr>
          <p:nvPr>
            <p:ph type="body" sz="quarter" idx="10" hasCustomPrompt="1"/>
          </p:nvPr>
        </p:nvSpPr>
        <p:spPr>
          <a:xfrm>
            <a:off x="3846270" y="437388"/>
            <a:ext cx="7888917" cy="59888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1813450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6"/>
          <p:cNvSpPr>
            <a:spLocks noGrp="1"/>
          </p:cNvSpPr>
          <p:nvPr>
            <p:ph type="body" sz="quarter" idx="10" hasCustomPrompt="1"/>
          </p:nvPr>
        </p:nvSpPr>
        <p:spPr>
          <a:xfrm>
            <a:off x="3846270" y="437388"/>
            <a:ext cx="7888917" cy="59888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29156909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ext Placeholder 6"/>
          <p:cNvSpPr>
            <a:spLocks noGrp="1"/>
          </p:cNvSpPr>
          <p:nvPr>
            <p:ph type="body" sz="quarter" idx="10" hasCustomPrompt="1"/>
          </p:nvPr>
        </p:nvSpPr>
        <p:spPr>
          <a:xfrm>
            <a:off x="3846270" y="437388"/>
            <a:ext cx="7888917" cy="59888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7" name="Title 1"/>
          <p:cNvSpPr>
            <a:spLocks noGrp="1"/>
          </p:cNvSpPr>
          <p:nvPr>
            <p:ph type="title" hasCustomPrompt="1"/>
          </p:nvPr>
        </p:nvSpPr>
        <p:spPr>
          <a:xfrm>
            <a:off x="1022961" y="356452"/>
            <a:ext cx="1814083" cy="2660395"/>
          </a:xfrm>
        </p:spPr>
        <p:txBody>
          <a:bodyPr>
            <a:noAutofit/>
          </a:bodyPr>
          <a:lstStyle>
            <a:lvl1pPr>
              <a:defRPr sz="1867"/>
            </a:lvl1pPr>
          </a:lstStyle>
          <a:p>
            <a:r>
              <a:rPr lang="en-US" dirty="0"/>
              <a:t>Add Your Title</a:t>
            </a:r>
          </a:p>
        </p:txBody>
      </p:sp>
    </p:spTree>
    <p:extLst>
      <p:ext uri="{BB962C8B-B14F-4D97-AF65-F5344CB8AC3E}">
        <p14:creationId xmlns:p14="http://schemas.microsoft.com/office/powerpoint/2010/main" val="26079977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4" name="Text Placeholder 6"/>
          <p:cNvSpPr>
            <a:spLocks noGrp="1"/>
          </p:cNvSpPr>
          <p:nvPr>
            <p:ph type="body" sz="quarter" idx="11" hasCustomPrompt="1"/>
          </p:nvPr>
        </p:nvSpPr>
        <p:spPr>
          <a:xfrm>
            <a:off x="431134" y="437387"/>
            <a:ext cx="11312317" cy="5984568"/>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8877470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26688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5B162-4EF9-C922-49AC-87158F8068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8D53B4-96BF-F03A-25AD-BC314511EBB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1325E6-CDFB-21D8-ED7B-D583E177D3EB}"/>
              </a:ext>
            </a:extLst>
          </p:cNvPr>
          <p:cNvSpPr>
            <a:spLocks noGrp="1"/>
          </p:cNvSpPr>
          <p:nvPr>
            <p:ph type="dt" sz="half" idx="10"/>
          </p:nvPr>
        </p:nvSpPr>
        <p:spPr/>
        <p:txBody>
          <a:bodyPr/>
          <a:lstStyle/>
          <a:p>
            <a:fld id="{6A4BD69E-E83A-4C95-B265-DDE57EB9C7AE}" type="datetimeFigureOut">
              <a:rPr lang="en-US" smtClean="0"/>
              <a:t>10/16/2022</a:t>
            </a:fld>
            <a:endParaRPr lang="en-US"/>
          </a:p>
        </p:txBody>
      </p:sp>
      <p:sp>
        <p:nvSpPr>
          <p:cNvPr id="5" name="Footer Placeholder 4">
            <a:extLst>
              <a:ext uri="{FF2B5EF4-FFF2-40B4-BE49-F238E27FC236}">
                <a16:creationId xmlns:a16="http://schemas.microsoft.com/office/drawing/2014/main" id="{692605EA-3B20-8C32-6392-4833D5BE90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BE079A-05C2-005A-32A6-5AED3661A541}"/>
              </a:ext>
            </a:extLst>
          </p:cNvPr>
          <p:cNvSpPr>
            <a:spLocks noGrp="1"/>
          </p:cNvSpPr>
          <p:nvPr>
            <p:ph type="sldNum" sz="quarter" idx="12"/>
          </p:nvPr>
        </p:nvSpPr>
        <p:spPr/>
        <p:txBody>
          <a:bodyPr/>
          <a:lstStyle/>
          <a:p>
            <a:fld id="{AA906E5A-27FC-4DBA-8174-E98FB54A5A12}" type="slidenum">
              <a:rPr lang="en-US" smtClean="0"/>
              <a:t>‹#›</a:t>
            </a:fld>
            <a:endParaRPr lang="en-US"/>
          </a:p>
        </p:txBody>
      </p:sp>
    </p:spTree>
    <p:extLst>
      <p:ext uri="{BB962C8B-B14F-4D97-AF65-F5344CB8AC3E}">
        <p14:creationId xmlns:p14="http://schemas.microsoft.com/office/powerpoint/2010/main" val="8896571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3953048" y="6176822"/>
            <a:ext cx="4275323" cy="425085"/>
          </a:xfrm>
        </p:spPr>
        <p:txBody>
          <a:bodyPr>
            <a:normAutofit/>
          </a:bodyPr>
          <a:lstStyle>
            <a:lvl1pPr>
              <a:defRPr sz="2133">
                <a:solidFill>
                  <a:srgbClr val="C5AC77"/>
                </a:solidFill>
              </a:defRPr>
            </a:lvl1pPr>
          </a:lstStyle>
          <a:p>
            <a:pPr lvl="0"/>
            <a:r>
              <a:rPr lang="en-US" dirty="0"/>
              <a:t>Add Your Subtitle</a:t>
            </a:r>
          </a:p>
        </p:txBody>
      </p:sp>
    </p:spTree>
    <p:extLst>
      <p:ext uri="{BB962C8B-B14F-4D97-AF65-F5344CB8AC3E}">
        <p14:creationId xmlns:p14="http://schemas.microsoft.com/office/powerpoint/2010/main" val="3189371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8998" y="241021"/>
            <a:ext cx="6876917" cy="2203475"/>
          </a:xfrm>
        </p:spPr>
        <p:txBody>
          <a:bodyPr/>
          <a:lstStyle>
            <a:lvl1pPr>
              <a:defRPr>
                <a:solidFill>
                  <a:srgbClr val="457E14"/>
                </a:solidFill>
              </a:defRPr>
            </a:lvl1pPr>
          </a:lstStyle>
          <a:p>
            <a:r>
              <a:rPr lang="en-US" dirty="0"/>
              <a:t>Add Your Title</a:t>
            </a:r>
          </a:p>
        </p:txBody>
      </p:sp>
      <p:sp>
        <p:nvSpPr>
          <p:cNvPr id="4" name="Text Placeholder 3"/>
          <p:cNvSpPr>
            <a:spLocks noGrp="1"/>
          </p:cNvSpPr>
          <p:nvPr>
            <p:ph type="body" sz="quarter" idx="12" hasCustomPrompt="1"/>
          </p:nvPr>
        </p:nvSpPr>
        <p:spPr>
          <a:xfrm>
            <a:off x="3953048" y="6176822"/>
            <a:ext cx="4275323" cy="425085"/>
          </a:xfrm>
        </p:spPr>
        <p:txBody>
          <a:bodyPr>
            <a:normAutofit/>
          </a:bodyPr>
          <a:lstStyle>
            <a:lvl1pPr>
              <a:defRPr sz="2133">
                <a:solidFill>
                  <a:srgbClr val="C5AC77"/>
                </a:solidFill>
              </a:defRPr>
            </a:lvl1pPr>
          </a:lstStyle>
          <a:p>
            <a:pPr lvl="0"/>
            <a:r>
              <a:rPr lang="en-US" dirty="0"/>
              <a:t>Add Your Subtitle</a:t>
            </a:r>
          </a:p>
        </p:txBody>
      </p:sp>
    </p:spTree>
    <p:extLst>
      <p:ext uri="{BB962C8B-B14F-4D97-AF65-F5344CB8AC3E}">
        <p14:creationId xmlns:p14="http://schemas.microsoft.com/office/powerpoint/2010/main" val="28724382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624417" y="1758082"/>
            <a:ext cx="10949099" cy="292819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35642693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1" hasCustomPrompt="1"/>
          </p:nvPr>
        </p:nvSpPr>
        <p:spPr>
          <a:xfrm>
            <a:off x="624417" y="1758082"/>
            <a:ext cx="10949099" cy="292819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36835787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17126" y="202715"/>
            <a:ext cx="3477341" cy="1240133"/>
          </a:xfrm>
        </p:spPr>
        <p:txBody>
          <a:bodyPr>
            <a:normAutofit/>
          </a:bodyPr>
          <a:lstStyle>
            <a:lvl1pPr>
              <a:defRPr sz="2133">
                <a:solidFill>
                  <a:srgbClr val="457E14"/>
                </a:solidFill>
              </a:defRPr>
            </a:lvl1pPr>
          </a:lstStyle>
          <a:p>
            <a:r>
              <a:rPr lang="en-US" dirty="0"/>
              <a:t>Add Your Title</a:t>
            </a:r>
          </a:p>
        </p:txBody>
      </p:sp>
      <p:sp>
        <p:nvSpPr>
          <p:cNvPr id="5" name="Text Placeholder 6"/>
          <p:cNvSpPr>
            <a:spLocks noGrp="1"/>
          </p:cNvSpPr>
          <p:nvPr>
            <p:ph type="body" sz="quarter" idx="11" hasCustomPrompt="1"/>
          </p:nvPr>
        </p:nvSpPr>
        <p:spPr>
          <a:xfrm>
            <a:off x="624417" y="1758082"/>
            <a:ext cx="10949099" cy="292819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20960750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criptur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702315" y="561830"/>
            <a:ext cx="10880084" cy="3337437"/>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Scripture Here</a:t>
            </a:r>
          </a:p>
        </p:txBody>
      </p:sp>
      <p:sp>
        <p:nvSpPr>
          <p:cNvPr id="10" name="Text Placeholder 9"/>
          <p:cNvSpPr>
            <a:spLocks noGrp="1"/>
          </p:cNvSpPr>
          <p:nvPr>
            <p:ph type="body" sz="quarter" idx="14" hasCustomPrompt="1"/>
          </p:nvPr>
        </p:nvSpPr>
        <p:spPr>
          <a:xfrm>
            <a:off x="702733" y="4149680"/>
            <a:ext cx="10879667" cy="735395"/>
          </a:xfrm>
        </p:spPr>
        <p:txBody>
          <a:bodyPr>
            <a:normAutofit/>
          </a:bodyPr>
          <a:lstStyle>
            <a:lvl1pPr>
              <a:defRPr sz="1867" baseline="0"/>
            </a:lvl1pPr>
          </a:lstStyle>
          <a:p>
            <a:pPr lvl="0"/>
            <a:r>
              <a:rPr lang="en-US" dirty="0"/>
              <a:t>Add Verse Here</a:t>
            </a:r>
          </a:p>
        </p:txBody>
      </p:sp>
    </p:spTree>
    <p:extLst>
      <p:ext uri="{BB962C8B-B14F-4D97-AF65-F5344CB8AC3E}">
        <p14:creationId xmlns:p14="http://schemas.microsoft.com/office/powerpoint/2010/main" val="29101773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702315" y="561829"/>
            <a:ext cx="10880084" cy="4291387"/>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Text Here</a:t>
            </a:r>
          </a:p>
        </p:txBody>
      </p:sp>
    </p:spTree>
    <p:extLst>
      <p:ext uri="{BB962C8B-B14F-4D97-AF65-F5344CB8AC3E}">
        <p14:creationId xmlns:p14="http://schemas.microsoft.com/office/powerpoint/2010/main" val="23816005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FB891C8-302B-ADE0-76CE-D1C47095E89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34D85A6-0AD9-3674-75D2-4A59C664B02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75248F1-F4D8-46E8-578C-434551C7AF92}"/>
              </a:ext>
            </a:extLst>
          </p:cNvPr>
          <p:cNvSpPr>
            <a:spLocks noGrp="1" noChangeArrowheads="1"/>
          </p:cNvSpPr>
          <p:nvPr>
            <p:ph type="sldNum" sz="quarter" idx="12"/>
          </p:nvPr>
        </p:nvSpPr>
        <p:spPr>
          <a:ln/>
        </p:spPr>
        <p:txBody>
          <a:bodyPr/>
          <a:lstStyle>
            <a:lvl1pPr>
              <a:defRPr/>
            </a:lvl1pPr>
          </a:lstStyle>
          <a:p>
            <a:fld id="{773B209F-09F7-41B3-AC4B-934AA64C2799}" type="slidenum">
              <a:rPr lang="en-US" altLang="en-US"/>
              <a:pPr/>
              <a:t>‹#›</a:t>
            </a:fld>
            <a:endParaRPr lang="en-US" altLang="en-US"/>
          </a:p>
        </p:txBody>
      </p:sp>
    </p:spTree>
    <p:extLst>
      <p:ext uri="{BB962C8B-B14F-4D97-AF65-F5344CB8AC3E}">
        <p14:creationId xmlns:p14="http://schemas.microsoft.com/office/powerpoint/2010/main" val="33595377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8A8B986-40FF-3B28-ACE2-34302C58EB8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532E53D-DB17-3AAA-475C-F91B8B23133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DF9BF5A-6853-2FE2-149B-32C9C2D10AAE}"/>
              </a:ext>
            </a:extLst>
          </p:cNvPr>
          <p:cNvSpPr>
            <a:spLocks noGrp="1" noChangeArrowheads="1"/>
          </p:cNvSpPr>
          <p:nvPr>
            <p:ph type="sldNum" sz="quarter" idx="12"/>
          </p:nvPr>
        </p:nvSpPr>
        <p:spPr>
          <a:ln/>
        </p:spPr>
        <p:txBody>
          <a:bodyPr/>
          <a:lstStyle>
            <a:lvl1pPr>
              <a:defRPr/>
            </a:lvl1pPr>
          </a:lstStyle>
          <a:p>
            <a:fld id="{0C745EAC-AC08-4116-95D3-D86FF2DC8B81}" type="slidenum">
              <a:rPr lang="en-US" altLang="en-US"/>
              <a:pPr/>
              <a:t>‹#›</a:t>
            </a:fld>
            <a:endParaRPr lang="en-US" altLang="en-US"/>
          </a:p>
        </p:txBody>
      </p:sp>
    </p:spTree>
    <p:extLst>
      <p:ext uri="{BB962C8B-B14F-4D97-AF65-F5344CB8AC3E}">
        <p14:creationId xmlns:p14="http://schemas.microsoft.com/office/powerpoint/2010/main" val="29482740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a:extLst>
              <a:ext uri="{FF2B5EF4-FFF2-40B4-BE49-F238E27FC236}">
                <a16:creationId xmlns:a16="http://schemas.microsoft.com/office/drawing/2014/main" id="{F259F985-0DA1-4D63-9D49-01A4C678725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A80B185-DA26-E504-2204-0AF08F713C6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AB6EDFB-A34E-ACB2-37D6-BCD6129C5138}"/>
              </a:ext>
            </a:extLst>
          </p:cNvPr>
          <p:cNvSpPr>
            <a:spLocks noGrp="1" noChangeArrowheads="1"/>
          </p:cNvSpPr>
          <p:nvPr>
            <p:ph type="sldNum" sz="quarter" idx="12"/>
          </p:nvPr>
        </p:nvSpPr>
        <p:spPr>
          <a:ln/>
        </p:spPr>
        <p:txBody>
          <a:bodyPr/>
          <a:lstStyle>
            <a:lvl1pPr>
              <a:defRPr/>
            </a:lvl1pPr>
          </a:lstStyle>
          <a:p>
            <a:fld id="{38CC250F-059F-4BA9-8C28-124B8B944BA1}" type="slidenum">
              <a:rPr lang="en-US" altLang="en-US"/>
              <a:pPr/>
              <a:t>‹#›</a:t>
            </a:fld>
            <a:endParaRPr lang="en-US" altLang="en-US"/>
          </a:p>
        </p:txBody>
      </p:sp>
    </p:spTree>
    <p:extLst>
      <p:ext uri="{BB962C8B-B14F-4D97-AF65-F5344CB8AC3E}">
        <p14:creationId xmlns:p14="http://schemas.microsoft.com/office/powerpoint/2010/main" val="3033843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86965-1B7E-F2E6-9FAA-004D549916D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70817C1-07D2-705A-461F-4EAFB59D01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B27A5D-34A4-7E2A-1CCA-26C9AFB03A2B}"/>
              </a:ext>
            </a:extLst>
          </p:cNvPr>
          <p:cNvSpPr>
            <a:spLocks noGrp="1"/>
          </p:cNvSpPr>
          <p:nvPr>
            <p:ph type="dt" sz="half" idx="10"/>
          </p:nvPr>
        </p:nvSpPr>
        <p:spPr/>
        <p:txBody>
          <a:bodyPr/>
          <a:lstStyle/>
          <a:p>
            <a:fld id="{6A4BD69E-E83A-4C95-B265-DDE57EB9C7AE}" type="datetimeFigureOut">
              <a:rPr lang="en-US" smtClean="0"/>
              <a:t>10/16/2022</a:t>
            </a:fld>
            <a:endParaRPr lang="en-US"/>
          </a:p>
        </p:txBody>
      </p:sp>
      <p:sp>
        <p:nvSpPr>
          <p:cNvPr id="5" name="Footer Placeholder 4">
            <a:extLst>
              <a:ext uri="{FF2B5EF4-FFF2-40B4-BE49-F238E27FC236}">
                <a16:creationId xmlns:a16="http://schemas.microsoft.com/office/drawing/2014/main" id="{E07242B8-EDB2-1FED-4D90-026C3CAAD2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EADDCB-EC37-C5D1-2613-49598BA33089}"/>
              </a:ext>
            </a:extLst>
          </p:cNvPr>
          <p:cNvSpPr>
            <a:spLocks noGrp="1"/>
          </p:cNvSpPr>
          <p:nvPr>
            <p:ph type="sldNum" sz="quarter" idx="12"/>
          </p:nvPr>
        </p:nvSpPr>
        <p:spPr/>
        <p:txBody>
          <a:bodyPr/>
          <a:lstStyle/>
          <a:p>
            <a:fld id="{AA906E5A-27FC-4DBA-8174-E98FB54A5A12}" type="slidenum">
              <a:rPr lang="en-US" smtClean="0"/>
              <a:t>‹#›</a:t>
            </a:fld>
            <a:endParaRPr lang="en-US"/>
          </a:p>
        </p:txBody>
      </p:sp>
    </p:spTree>
    <p:extLst>
      <p:ext uri="{BB962C8B-B14F-4D97-AF65-F5344CB8AC3E}">
        <p14:creationId xmlns:p14="http://schemas.microsoft.com/office/powerpoint/2010/main" val="12907208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BED3271-DF7A-BA68-44CC-0FA16B5975A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6D61246-CAC3-7533-2702-8585207F9D5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420A93B-4918-0853-CCFE-7D27F6970044}"/>
              </a:ext>
            </a:extLst>
          </p:cNvPr>
          <p:cNvSpPr>
            <a:spLocks noGrp="1" noChangeArrowheads="1"/>
          </p:cNvSpPr>
          <p:nvPr>
            <p:ph type="sldNum" sz="quarter" idx="12"/>
          </p:nvPr>
        </p:nvSpPr>
        <p:spPr>
          <a:ln/>
        </p:spPr>
        <p:txBody>
          <a:bodyPr/>
          <a:lstStyle>
            <a:lvl1pPr>
              <a:defRPr/>
            </a:lvl1pPr>
          </a:lstStyle>
          <a:p>
            <a:fld id="{4029BBF2-FB77-4E78-8D5C-E9AF7C97EAE4}" type="slidenum">
              <a:rPr lang="en-US" altLang="en-US"/>
              <a:pPr/>
              <a:t>‹#›</a:t>
            </a:fld>
            <a:endParaRPr lang="en-US" altLang="en-US"/>
          </a:p>
        </p:txBody>
      </p:sp>
    </p:spTree>
    <p:extLst>
      <p:ext uri="{BB962C8B-B14F-4D97-AF65-F5344CB8AC3E}">
        <p14:creationId xmlns:p14="http://schemas.microsoft.com/office/powerpoint/2010/main" val="40663532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CE23219-88F2-E3BE-7E5C-D56E1CBB008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FEDE4682-3BD6-90FB-D0A9-EF3069A737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139F0508-42A4-8990-C18D-925970A111D4}"/>
              </a:ext>
            </a:extLst>
          </p:cNvPr>
          <p:cNvSpPr>
            <a:spLocks noGrp="1" noChangeArrowheads="1"/>
          </p:cNvSpPr>
          <p:nvPr>
            <p:ph type="sldNum" sz="quarter" idx="12"/>
          </p:nvPr>
        </p:nvSpPr>
        <p:spPr>
          <a:ln/>
        </p:spPr>
        <p:txBody>
          <a:bodyPr/>
          <a:lstStyle>
            <a:lvl1pPr>
              <a:defRPr/>
            </a:lvl1pPr>
          </a:lstStyle>
          <a:p>
            <a:fld id="{B9B6B185-A66A-407F-892D-4ACD69B296C8}" type="slidenum">
              <a:rPr lang="en-US" altLang="en-US"/>
              <a:pPr/>
              <a:t>‹#›</a:t>
            </a:fld>
            <a:endParaRPr lang="en-US" altLang="en-US"/>
          </a:p>
        </p:txBody>
      </p:sp>
    </p:spTree>
    <p:extLst>
      <p:ext uri="{BB962C8B-B14F-4D97-AF65-F5344CB8AC3E}">
        <p14:creationId xmlns:p14="http://schemas.microsoft.com/office/powerpoint/2010/main" val="27188928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232DD63-D6B1-4AFE-C189-32C392ACCCD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6F94D80-3658-51F5-B5E3-4160D2FDD96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0590A35-4DB6-3D42-4179-0710FA9ECA5E}"/>
              </a:ext>
            </a:extLst>
          </p:cNvPr>
          <p:cNvSpPr>
            <a:spLocks noGrp="1" noChangeArrowheads="1"/>
          </p:cNvSpPr>
          <p:nvPr>
            <p:ph type="sldNum" sz="quarter" idx="12"/>
          </p:nvPr>
        </p:nvSpPr>
        <p:spPr>
          <a:ln/>
        </p:spPr>
        <p:txBody>
          <a:bodyPr/>
          <a:lstStyle>
            <a:lvl1pPr>
              <a:defRPr/>
            </a:lvl1pPr>
          </a:lstStyle>
          <a:p>
            <a:fld id="{AEE4C72B-A372-4F2B-A497-19D8FD616206}" type="slidenum">
              <a:rPr lang="en-US" altLang="en-US"/>
              <a:pPr/>
              <a:t>‹#›</a:t>
            </a:fld>
            <a:endParaRPr lang="en-US" altLang="en-US"/>
          </a:p>
        </p:txBody>
      </p:sp>
    </p:spTree>
    <p:extLst>
      <p:ext uri="{BB962C8B-B14F-4D97-AF65-F5344CB8AC3E}">
        <p14:creationId xmlns:p14="http://schemas.microsoft.com/office/powerpoint/2010/main" val="34886312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501A6B3-5410-F0E4-2DE8-FC5AEFA1970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D3FD26D6-F4EA-DD88-F8A3-16F79CF8112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D75E7D0-7F38-313D-8946-42025FC2022F}"/>
              </a:ext>
            </a:extLst>
          </p:cNvPr>
          <p:cNvSpPr>
            <a:spLocks noGrp="1" noChangeArrowheads="1"/>
          </p:cNvSpPr>
          <p:nvPr>
            <p:ph type="sldNum" sz="quarter" idx="12"/>
          </p:nvPr>
        </p:nvSpPr>
        <p:spPr>
          <a:ln/>
        </p:spPr>
        <p:txBody>
          <a:bodyPr/>
          <a:lstStyle>
            <a:lvl1pPr>
              <a:defRPr/>
            </a:lvl1pPr>
          </a:lstStyle>
          <a:p>
            <a:fld id="{281421BF-452B-4EFD-87C5-AB88104269DD}" type="slidenum">
              <a:rPr lang="en-US" altLang="en-US"/>
              <a:pPr/>
              <a:t>‹#›</a:t>
            </a:fld>
            <a:endParaRPr lang="en-US" altLang="en-US"/>
          </a:p>
        </p:txBody>
      </p:sp>
    </p:spTree>
    <p:extLst>
      <p:ext uri="{BB962C8B-B14F-4D97-AF65-F5344CB8AC3E}">
        <p14:creationId xmlns:p14="http://schemas.microsoft.com/office/powerpoint/2010/main" val="25993348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B95D7C4B-90FB-8062-2897-BA8267D938C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0CB907B-7FEC-B866-4545-86FC1C0E7D1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0A2BBA8-5C3E-C09B-2284-0199DF8EE433}"/>
              </a:ext>
            </a:extLst>
          </p:cNvPr>
          <p:cNvSpPr>
            <a:spLocks noGrp="1" noChangeArrowheads="1"/>
          </p:cNvSpPr>
          <p:nvPr>
            <p:ph type="sldNum" sz="quarter" idx="12"/>
          </p:nvPr>
        </p:nvSpPr>
        <p:spPr>
          <a:ln/>
        </p:spPr>
        <p:txBody>
          <a:bodyPr/>
          <a:lstStyle>
            <a:lvl1pPr>
              <a:defRPr/>
            </a:lvl1pPr>
          </a:lstStyle>
          <a:p>
            <a:fld id="{2B96DF91-9380-4AE9-9689-95941DF03A90}" type="slidenum">
              <a:rPr lang="en-US" altLang="en-US"/>
              <a:pPr/>
              <a:t>‹#›</a:t>
            </a:fld>
            <a:endParaRPr lang="en-US" altLang="en-US"/>
          </a:p>
        </p:txBody>
      </p:sp>
    </p:spTree>
    <p:extLst>
      <p:ext uri="{BB962C8B-B14F-4D97-AF65-F5344CB8AC3E}">
        <p14:creationId xmlns:p14="http://schemas.microsoft.com/office/powerpoint/2010/main" val="20048554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7C60AF73-634F-14AA-AEC0-D6E1DCC2939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94DB450-3382-C73C-DCC6-44C171C1ED2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95222A7-9071-9F45-FD40-0C7B993F4079}"/>
              </a:ext>
            </a:extLst>
          </p:cNvPr>
          <p:cNvSpPr>
            <a:spLocks noGrp="1" noChangeArrowheads="1"/>
          </p:cNvSpPr>
          <p:nvPr>
            <p:ph type="sldNum" sz="quarter" idx="12"/>
          </p:nvPr>
        </p:nvSpPr>
        <p:spPr>
          <a:ln/>
        </p:spPr>
        <p:txBody>
          <a:bodyPr/>
          <a:lstStyle>
            <a:lvl1pPr>
              <a:defRPr/>
            </a:lvl1pPr>
          </a:lstStyle>
          <a:p>
            <a:fld id="{E71733AC-513B-4FB8-BBDE-424E889D50E6}" type="slidenum">
              <a:rPr lang="en-US" altLang="en-US"/>
              <a:pPr/>
              <a:t>‹#›</a:t>
            </a:fld>
            <a:endParaRPr lang="en-US" altLang="en-US"/>
          </a:p>
        </p:txBody>
      </p:sp>
    </p:spTree>
    <p:extLst>
      <p:ext uri="{BB962C8B-B14F-4D97-AF65-F5344CB8AC3E}">
        <p14:creationId xmlns:p14="http://schemas.microsoft.com/office/powerpoint/2010/main" val="31050073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5A4A49F-2CD3-8824-4E1A-805A8633C37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998039E-FA68-1BD8-A277-03BB08ACB73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2E85DD6-2CA4-DA21-3201-D0D6638F6C16}"/>
              </a:ext>
            </a:extLst>
          </p:cNvPr>
          <p:cNvSpPr>
            <a:spLocks noGrp="1" noChangeArrowheads="1"/>
          </p:cNvSpPr>
          <p:nvPr>
            <p:ph type="sldNum" sz="quarter" idx="12"/>
          </p:nvPr>
        </p:nvSpPr>
        <p:spPr>
          <a:ln/>
        </p:spPr>
        <p:txBody>
          <a:bodyPr/>
          <a:lstStyle>
            <a:lvl1pPr>
              <a:defRPr/>
            </a:lvl1pPr>
          </a:lstStyle>
          <a:p>
            <a:fld id="{74151F80-5195-4CFF-8AD1-AB40F0EECE36}" type="slidenum">
              <a:rPr lang="en-US" altLang="en-US"/>
              <a:pPr/>
              <a:t>‹#›</a:t>
            </a:fld>
            <a:endParaRPr lang="en-US" altLang="en-US"/>
          </a:p>
        </p:txBody>
      </p:sp>
    </p:spTree>
    <p:extLst>
      <p:ext uri="{BB962C8B-B14F-4D97-AF65-F5344CB8AC3E}">
        <p14:creationId xmlns:p14="http://schemas.microsoft.com/office/powerpoint/2010/main" val="39324164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CA291B3-CEB8-3C3E-C908-C5A014277E6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41886D4-C485-3A54-8997-72B1CBFADF3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AFEEB35-9EDD-ECEB-1DE3-DD20AAEA9BA4}"/>
              </a:ext>
            </a:extLst>
          </p:cNvPr>
          <p:cNvSpPr>
            <a:spLocks noGrp="1" noChangeArrowheads="1"/>
          </p:cNvSpPr>
          <p:nvPr>
            <p:ph type="sldNum" sz="quarter" idx="12"/>
          </p:nvPr>
        </p:nvSpPr>
        <p:spPr>
          <a:ln/>
        </p:spPr>
        <p:txBody>
          <a:bodyPr/>
          <a:lstStyle>
            <a:lvl1pPr>
              <a:defRPr/>
            </a:lvl1pPr>
          </a:lstStyle>
          <a:p>
            <a:fld id="{FFDB7B6F-4A9E-4AF7-AAE9-ECB88A900AAA}" type="slidenum">
              <a:rPr lang="en-US" altLang="en-US"/>
              <a:pPr/>
              <a:t>‹#›</a:t>
            </a:fld>
            <a:endParaRPr lang="en-US" altLang="en-US"/>
          </a:p>
        </p:txBody>
      </p:sp>
    </p:spTree>
    <p:extLst>
      <p:ext uri="{BB962C8B-B14F-4D97-AF65-F5344CB8AC3E}">
        <p14:creationId xmlns:p14="http://schemas.microsoft.com/office/powerpoint/2010/main" val="20802158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29F7FA1-DDAB-2BE5-2AA1-8210100034A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7EADD38-BBCE-8331-FA6C-170F88AEC00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798B67A-7CA9-BDB5-CEB0-CB1359C84968}"/>
              </a:ext>
            </a:extLst>
          </p:cNvPr>
          <p:cNvSpPr>
            <a:spLocks noGrp="1" noChangeArrowheads="1"/>
          </p:cNvSpPr>
          <p:nvPr>
            <p:ph type="sldNum" sz="quarter" idx="12"/>
          </p:nvPr>
        </p:nvSpPr>
        <p:spPr>
          <a:ln/>
        </p:spPr>
        <p:txBody>
          <a:bodyPr/>
          <a:lstStyle>
            <a:lvl1pPr>
              <a:defRPr/>
            </a:lvl1pPr>
          </a:lstStyle>
          <a:p>
            <a:fld id="{7DC4DB8A-1F0B-4CB1-A772-12163CB2A180}" type="slidenum">
              <a:rPr lang="en-US" altLang="en-US"/>
              <a:pPr/>
              <a:t>‹#›</a:t>
            </a:fld>
            <a:endParaRPr lang="en-US" altLang="en-US"/>
          </a:p>
        </p:txBody>
      </p:sp>
    </p:spTree>
    <p:extLst>
      <p:ext uri="{BB962C8B-B14F-4D97-AF65-F5344CB8AC3E}">
        <p14:creationId xmlns:p14="http://schemas.microsoft.com/office/powerpoint/2010/main" val="5383294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CDB51C4-1FA8-665C-272F-229C0CE7C5E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7E44944-9F7F-237B-47A9-FCC162C8C64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DD6A910-FF77-3401-6395-0A4CB6CE612C}"/>
              </a:ext>
            </a:extLst>
          </p:cNvPr>
          <p:cNvSpPr>
            <a:spLocks noGrp="1" noChangeArrowheads="1"/>
          </p:cNvSpPr>
          <p:nvPr>
            <p:ph type="sldNum" sz="quarter" idx="12"/>
          </p:nvPr>
        </p:nvSpPr>
        <p:spPr>
          <a:ln/>
        </p:spPr>
        <p:txBody>
          <a:bodyPr/>
          <a:lstStyle>
            <a:lvl1pPr>
              <a:defRPr/>
            </a:lvl1pPr>
          </a:lstStyle>
          <a:p>
            <a:fld id="{325EBCF6-2E42-4746-8A2B-3E707B71C8BD}" type="slidenum">
              <a:rPr lang="en-US" altLang="en-US"/>
              <a:pPr/>
              <a:t>‹#›</a:t>
            </a:fld>
            <a:endParaRPr lang="en-US" altLang="en-US"/>
          </a:p>
        </p:txBody>
      </p:sp>
    </p:spTree>
    <p:extLst>
      <p:ext uri="{BB962C8B-B14F-4D97-AF65-F5344CB8AC3E}">
        <p14:creationId xmlns:p14="http://schemas.microsoft.com/office/powerpoint/2010/main" val="1414171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5E9D1-A8ED-4422-D3AB-9B79E9E91A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2378D2-9CB4-4CFD-7C3D-FB2D482846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44E923-BF1C-2A8E-D693-FAFB9010F10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A07877-2D8B-7F3C-3A1F-1A2C1CFB1DD4}"/>
              </a:ext>
            </a:extLst>
          </p:cNvPr>
          <p:cNvSpPr>
            <a:spLocks noGrp="1"/>
          </p:cNvSpPr>
          <p:nvPr>
            <p:ph type="dt" sz="half" idx="10"/>
          </p:nvPr>
        </p:nvSpPr>
        <p:spPr/>
        <p:txBody>
          <a:bodyPr/>
          <a:lstStyle/>
          <a:p>
            <a:fld id="{6A4BD69E-E83A-4C95-B265-DDE57EB9C7AE}" type="datetimeFigureOut">
              <a:rPr lang="en-US" smtClean="0"/>
              <a:t>10/16/2022</a:t>
            </a:fld>
            <a:endParaRPr lang="en-US"/>
          </a:p>
        </p:txBody>
      </p:sp>
      <p:sp>
        <p:nvSpPr>
          <p:cNvPr id="6" name="Footer Placeholder 5">
            <a:extLst>
              <a:ext uri="{FF2B5EF4-FFF2-40B4-BE49-F238E27FC236}">
                <a16:creationId xmlns:a16="http://schemas.microsoft.com/office/drawing/2014/main" id="{624A894A-2407-AA2B-1F15-FDF6A025DE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0A6128-95F5-449E-2574-60032062605A}"/>
              </a:ext>
            </a:extLst>
          </p:cNvPr>
          <p:cNvSpPr>
            <a:spLocks noGrp="1"/>
          </p:cNvSpPr>
          <p:nvPr>
            <p:ph type="sldNum" sz="quarter" idx="12"/>
          </p:nvPr>
        </p:nvSpPr>
        <p:spPr/>
        <p:txBody>
          <a:bodyPr/>
          <a:lstStyle/>
          <a:p>
            <a:fld id="{AA906E5A-27FC-4DBA-8174-E98FB54A5A12}" type="slidenum">
              <a:rPr lang="en-US" smtClean="0"/>
              <a:t>‹#›</a:t>
            </a:fld>
            <a:endParaRPr lang="en-US"/>
          </a:p>
        </p:txBody>
      </p:sp>
    </p:spTree>
    <p:extLst>
      <p:ext uri="{BB962C8B-B14F-4D97-AF65-F5344CB8AC3E}">
        <p14:creationId xmlns:p14="http://schemas.microsoft.com/office/powerpoint/2010/main" val="27766029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a:extLst>
              <a:ext uri="{FF2B5EF4-FFF2-40B4-BE49-F238E27FC236}">
                <a16:creationId xmlns:a16="http://schemas.microsoft.com/office/drawing/2014/main" id="{086C8FBA-84A4-2FB4-EA4A-2E52D5C3178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F675337-D99D-AC8D-331B-47D2A580BCD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A5AFF0C-AACB-8A38-30B2-EEF21B4DC5A3}"/>
              </a:ext>
            </a:extLst>
          </p:cNvPr>
          <p:cNvSpPr>
            <a:spLocks noGrp="1" noChangeArrowheads="1"/>
          </p:cNvSpPr>
          <p:nvPr>
            <p:ph type="sldNum" sz="quarter" idx="12"/>
          </p:nvPr>
        </p:nvSpPr>
        <p:spPr>
          <a:ln/>
        </p:spPr>
        <p:txBody>
          <a:bodyPr/>
          <a:lstStyle>
            <a:lvl1pPr>
              <a:defRPr/>
            </a:lvl1pPr>
          </a:lstStyle>
          <a:p>
            <a:fld id="{0A69A92A-3D26-4A02-9F15-BD9C0D22A6DA}" type="slidenum">
              <a:rPr lang="en-US" altLang="en-US"/>
              <a:pPr/>
              <a:t>‹#›</a:t>
            </a:fld>
            <a:endParaRPr lang="en-US" altLang="en-US"/>
          </a:p>
        </p:txBody>
      </p:sp>
    </p:spTree>
    <p:extLst>
      <p:ext uri="{BB962C8B-B14F-4D97-AF65-F5344CB8AC3E}">
        <p14:creationId xmlns:p14="http://schemas.microsoft.com/office/powerpoint/2010/main" val="9512590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94B2F7D-4C21-403E-016B-656B319BAD4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B493FA3-EE6C-4620-4EF5-BAC13F86835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7FB3D58-F3F4-35BB-01C1-C9A83FA1BE86}"/>
              </a:ext>
            </a:extLst>
          </p:cNvPr>
          <p:cNvSpPr>
            <a:spLocks noGrp="1" noChangeArrowheads="1"/>
          </p:cNvSpPr>
          <p:nvPr>
            <p:ph type="sldNum" sz="quarter" idx="12"/>
          </p:nvPr>
        </p:nvSpPr>
        <p:spPr>
          <a:ln/>
        </p:spPr>
        <p:txBody>
          <a:bodyPr/>
          <a:lstStyle>
            <a:lvl1pPr>
              <a:defRPr/>
            </a:lvl1pPr>
          </a:lstStyle>
          <a:p>
            <a:fld id="{94BD23D4-C288-426D-9DA7-925E8BC0767D}" type="slidenum">
              <a:rPr lang="en-US" altLang="en-US"/>
              <a:pPr/>
              <a:t>‹#›</a:t>
            </a:fld>
            <a:endParaRPr lang="en-US" altLang="en-US"/>
          </a:p>
        </p:txBody>
      </p:sp>
    </p:spTree>
    <p:extLst>
      <p:ext uri="{BB962C8B-B14F-4D97-AF65-F5344CB8AC3E}">
        <p14:creationId xmlns:p14="http://schemas.microsoft.com/office/powerpoint/2010/main" val="6551693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2F1AA41-477A-2B57-CCB9-74E15E7CFC5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5047061F-3EC5-778F-CB72-FC3F8883A4D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AA73769B-237F-D264-20C4-A434CE2DAB8C}"/>
              </a:ext>
            </a:extLst>
          </p:cNvPr>
          <p:cNvSpPr>
            <a:spLocks noGrp="1" noChangeArrowheads="1"/>
          </p:cNvSpPr>
          <p:nvPr>
            <p:ph type="sldNum" sz="quarter" idx="12"/>
          </p:nvPr>
        </p:nvSpPr>
        <p:spPr>
          <a:ln/>
        </p:spPr>
        <p:txBody>
          <a:bodyPr/>
          <a:lstStyle>
            <a:lvl1pPr>
              <a:defRPr/>
            </a:lvl1pPr>
          </a:lstStyle>
          <a:p>
            <a:fld id="{4E30C76D-6224-496E-8FC7-D8EE130B1E53}" type="slidenum">
              <a:rPr lang="en-US" altLang="en-US"/>
              <a:pPr/>
              <a:t>‹#›</a:t>
            </a:fld>
            <a:endParaRPr lang="en-US" altLang="en-US"/>
          </a:p>
        </p:txBody>
      </p:sp>
    </p:spTree>
    <p:extLst>
      <p:ext uri="{BB962C8B-B14F-4D97-AF65-F5344CB8AC3E}">
        <p14:creationId xmlns:p14="http://schemas.microsoft.com/office/powerpoint/2010/main" val="4615336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7C2A442-8826-3F36-D68F-9836A7DBED9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EA6ED11-D307-D998-0737-245012BFD4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1D622AC-AFA2-07EE-0B94-E56F0E61F2C3}"/>
              </a:ext>
            </a:extLst>
          </p:cNvPr>
          <p:cNvSpPr>
            <a:spLocks noGrp="1" noChangeArrowheads="1"/>
          </p:cNvSpPr>
          <p:nvPr>
            <p:ph type="sldNum" sz="quarter" idx="12"/>
          </p:nvPr>
        </p:nvSpPr>
        <p:spPr>
          <a:ln/>
        </p:spPr>
        <p:txBody>
          <a:bodyPr/>
          <a:lstStyle>
            <a:lvl1pPr>
              <a:defRPr/>
            </a:lvl1pPr>
          </a:lstStyle>
          <a:p>
            <a:fld id="{A0D66FB4-3C66-4095-81B6-FA633CFA5A0F}" type="slidenum">
              <a:rPr lang="en-US" altLang="en-US"/>
              <a:pPr/>
              <a:t>‹#›</a:t>
            </a:fld>
            <a:endParaRPr lang="en-US" altLang="en-US"/>
          </a:p>
        </p:txBody>
      </p:sp>
    </p:spTree>
    <p:extLst>
      <p:ext uri="{BB962C8B-B14F-4D97-AF65-F5344CB8AC3E}">
        <p14:creationId xmlns:p14="http://schemas.microsoft.com/office/powerpoint/2010/main" val="29473926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99B0F5C-5D8D-0E78-8404-BAC46720BF88}"/>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8E95F11-FCA5-C8B0-17E1-E670448A8D5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8E86C74A-74A4-B7D4-B2EA-240A1CFB2A57}"/>
              </a:ext>
            </a:extLst>
          </p:cNvPr>
          <p:cNvSpPr>
            <a:spLocks noGrp="1" noChangeArrowheads="1"/>
          </p:cNvSpPr>
          <p:nvPr>
            <p:ph type="sldNum" sz="quarter" idx="12"/>
          </p:nvPr>
        </p:nvSpPr>
        <p:spPr>
          <a:ln/>
        </p:spPr>
        <p:txBody>
          <a:bodyPr/>
          <a:lstStyle>
            <a:lvl1pPr>
              <a:defRPr/>
            </a:lvl1pPr>
          </a:lstStyle>
          <a:p>
            <a:fld id="{2859015B-75A7-48E1-A308-F329C82D3F4C}" type="slidenum">
              <a:rPr lang="en-US" altLang="en-US"/>
              <a:pPr/>
              <a:t>‹#›</a:t>
            </a:fld>
            <a:endParaRPr lang="en-US" altLang="en-US"/>
          </a:p>
        </p:txBody>
      </p:sp>
    </p:spTree>
    <p:extLst>
      <p:ext uri="{BB962C8B-B14F-4D97-AF65-F5344CB8AC3E}">
        <p14:creationId xmlns:p14="http://schemas.microsoft.com/office/powerpoint/2010/main" val="16207977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9367AEFB-3498-CB03-A00D-7944E1C61AE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FDE1523-CB9F-110D-B7D1-A1FC2B236AA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D78D148-B25F-F701-25A5-5D231C3789A8}"/>
              </a:ext>
            </a:extLst>
          </p:cNvPr>
          <p:cNvSpPr>
            <a:spLocks noGrp="1" noChangeArrowheads="1"/>
          </p:cNvSpPr>
          <p:nvPr>
            <p:ph type="sldNum" sz="quarter" idx="12"/>
          </p:nvPr>
        </p:nvSpPr>
        <p:spPr>
          <a:ln/>
        </p:spPr>
        <p:txBody>
          <a:bodyPr/>
          <a:lstStyle>
            <a:lvl1pPr>
              <a:defRPr/>
            </a:lvl1pPr>
          </a:lstStyle>
          <a:p>
            <a:fld id="{B23ABCD8-F26F-49FA-BBE3-81DF97BA7B8E}" type="slidenum">
              <a:rPr lang="en-US" altLang="en-US"/>
              <a:pPr/>
              <a:t>‹#›</a:t>
            </a:fld>
            <a:endParaRPr lang="en-US" altLang="en-US"/>
          </a:p>
        </p:txBody>
      </p:sp>
    </p:spTree>
    <p:extLst>
      <p:ext uri="{BB962C8B-B14F-4D97-AF65-F5344CB8AC3E}">
        <p14:creationId xmlns:p14="http://schemas.microsoft.com/office/powerpoint/2010/main" val="38126312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D9CD2569-6394-FB86-6B17-E04CC52A756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85434FE-7B0A-DF8E-069E-5C7C327331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89E54E3-72FA-0951-945C-B3A0C5B678D1}"/>
              </a:ext>
            </a:extLst>
          </p:cNvPr>
          <p:cNvSpPr>
            <a:spLocks noGrp="1" noChangeArrowheads="1"/>
          </p:cNvSpPr>
          <p:nvPr>
            <p:ph type="sldNum" sz="quarter" idx="12"/>
          </p:nvPr>
        </p:nvSpPr>
        <p:spPr>
          <a:ln/>
        </p:spPr>
        <p:txBody>
          <a:bodyPr/>
          <a:lstStyle>
            <a:lvl1pPr>
              <a:defRPr/>
            </a:lvl1pPr>
          </a:lstStyle>
          <a:p>
            <a:fld id="{B10EB53A-5107-44A0-8F7B-2598C2331C1B}" type="slidenum">
              <a:rPr lang="en-US" altLang="en-US"/>
              <a:pPr/>
              <a:t>‹#›</a:t>
            </a:fld>
            <a:endParaRPr lang="en-US" altLang="en-US"/>
          </a:p>
        </p:txBody>
      </p:sp>
    </p:spTree>
    <p:extLst>
      <p:ext uri="{BB962C8B-B14F-4D97-AF65-F5344CB8AC3E}">
        <p14:creationId xmlns:p14="http://schemas.microsoft.com/office/powerpoint/2010/main" val="2404578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FB2DF06-6F1E-BC18-2BE3-CAE8CE26505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BB8F7D0-4DBD-3DE9-89CF-ADD0BFC0D5D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7E08D7A-BF32-64C2-14D5-BBB04FCB96F5}"/>
              </a:ext>
            </a:extLst>
          </p:cNvPr>
          <p:cNvSpPr>
            <a:spLocks noGrp="1" noChangeArrowheads="1"/>
          </p:cNvSpPr>
          <p:nvPr>
            <p:ph type="sldNum" sz="quarter" idx="12"/>
          </p:nvPr>
        </p:nvSpPr>
        <p:spPr>
          <a:ln/>
        </p:spPr>
        <p:txBody>
          <a:bodyPr/>
          <a:lstStyle>
            <a:lvl1pPr>
              <a:defRPr/>
            </a:lvl1pPr>
          </a:lstStyle>
          <a:p>
            <a:fld id="{ABA57758-B2C6-4187-AAC3-6E80F5922235}" type="slidenum">
              <a:rPr lang="en-US" altLang="en-US"/>
              <a:pPr/>
              <a:t>‹#›</a:t>
            </a:fld>
            <a:endParaRPr lang="en-US" altLang="en-US"/>
          </a:p>
        </p:txBody>
      </p:sp>
    </p:spTree>
    <p:extLst>
      <p:ext uri="{BB962C8B-B14F-4D97-AF65-F5344CB8AC3E}">
        <p14:creationId xmlns:p14="http://schemas.microsoft.com/office/powerpoint/2010/main" val="26936823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4CB0986-4146-761F-443E-4695C0EA0D8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81DE1FC-3119-C229-19DD-24C0317306B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A2C539D-A60F-4653-8EA4-687EBC91BBBD}"/>
              </a:ext>
            </a:extLst>
          </p:cNvPr>
          <p:cNvSpPr>
            <a:spLocks noGrp="1" noChangeArrowheads="1"/>
          </p:cNvSpPr>
          <p:nvPr>
            <p:ph type="sldNum" sz="quarter" idx="12"/>
          </p:nvPr>
        </p:nvSpPr>
        <p:spPr>
          <a:ln/>
        </p:spPr>
        <p:txBody>
          <a:bodyPr/>
          <a:lstStyle>
            <a:lvl1pPr>
              <a:defRPr/>
            </a:lvl1pPr>
          </a:lstStyle>
          <a:p>
            <a:fld id="{2376C9F8-1C73-42F7-BA93-D1378DF55BA2}" type="slidenum">
              <a:rPr lang="en-US" altLang="en-US"/>
              <a:pPr/>
              <a:t>‹#›</a:t>
            </a:fld>
            <a:endParaRPr lang="en-US" altLang="en-US"/>
          </a:p>
        </p:txBody>
      </p:sp>
    </p:spTree>
    <p:extLst>
      <p:ext uri="{BB962C8B-B14F-4D97-AF65-F5344CB8AC3E}">
        <p14:creationId xmlns:p14="http://schemas.microsoft.com/office/powerpoint/2010/main" val="24494795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7939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40BAE-8300-5F0A-FC70-AE12ECF192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968F669-395C-4260-9781-3802013FD7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F01A9E-EEBB-2F9D-2846-B85160131FB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39723F0-E966-275A-C78C-1B2A2B9983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E93E9B-B8F2-DC9C-3CCE-5C5364E1A79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C58586-DFF1-F0C3-820C-61FF09D4BC45}"/>
              </a:ext>
            </a:extLst>
          </p:cNvPr>
          <p:cNvSpPr>
            <a:spLocks noGrp="1"/>
          </p:cNvSpPr>
          <p:nvPr>
            <p:ph type="dt" sz="half" idx="10"/>
          </p:nvPr>
        </p:nvSpPr>
        <p:spPr/>
        <p:txBody>
          <a:bodyPr/>
          <a:lstStyle/>
          <a:p>
            <a:fld id="{6A4BD69E-E83A-4C95-B265-DDE57EB9C7AE}" type="datetimeFigureOut">
              <a:rPr lang="en-US" smtClean="0"/>
              <a:t>10/16/2022</a:t>
            </a:fld>
            <a:endParaRPr lang="en-US"/>
          </a:p>
        </p:txBody>
      </p:sp>
      <p:sp>
        <p:nvSpPr>
          <p:cNvPr id="8" name="Footer Placeholder 7">
            <a:extLst>
              <a:ext uri="{FF2B5EF4-FFF2-40B4-BE49-F238E27FC236}">
                <a16:creationId xmlns:a16="http://schemas.microsoft.com/office/drawing/2014/main" id="{3DF139D5-99FF-B1CC-D15A-AEE39D9C402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8E8F7AC-0490-EFBB-AB82-1DB3B4C8B62E}"/>
              </a:ext>
            </a:extLst>
          </p:cNvPr>
          <p:cNvSpPr>
            <a:spLocks noGrp="1"/>
          </p:cNvSpPr>
          <p:nvPr>
            <p:ph type="sldNum" sz="quarter" idx="12"/>
          </p:nvPr>
        </p:nvSpPr>
        <p:spPr/>
        <p:txBody>
          <a:bodyPr/>
          <a:lstStyle/>
          <a:p>
            <a:fld id="{AA906E5A-27FC-4DBA-8174-E98FB54A5A12}" type="slidenum">
              <a:rPr lang="en-US" smtClean="0"/>
              <a:t>‹#›</a:t>
            </a:fld>
            <a:endParaRPr lang="en-US"/>
          </a:p>
        </p:txBody>
      </p:sp>
    </p:spTree>
    <p:extLst>
      <p:ext uri="{BB962C8B-B14F-4D97-AF65-F5344CB8AC3E}">
        <p14:creationId xmlns:p14="http://schemas.microsoft.com/office/powerpoint/2010/main" val="2773089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5"/>
          <p:cNvSpPr>
            <a:spLocks noGrp="1"/>
          </p:cNvSpPr>
          <p:nvPr>
            <p:ph type="body" sz="quarter" idx="12" hasCustomPrompt="1"/>
          </p:nvPr>
        </p:nvSpPr>
        <p:spPr>
          <a:xfrm>
            <a:off x="4166793" y="5861918"/>
            <a:ext cx="3839727" cy="283927"/>
          </a:xfrm>
        </p:spPr>
        <p:txBody>
          <a:bodyPr anchor="ctr">
            <a:noAutofit/>
          </a:bodyPr>
          <a:lstStyle>
            <a:lvl1pPr>
              <a:defRPr sz="1600"/>
            </a:lvl1pPr>
          </a:lstStyle>
          <a:p>
            <a:pPr lvl="0"/>
            <a:r>
              <a:rPr lang="en-US" dirty="0"/>
              <a:t>Add Your Subtitle</a:t>
            </a:r>
          </a:p>
        </p:txBody>
      </p:sp>
    </p:spTree>
    <p:extLst>
      <p:ext uri="{BB962C8B-B14F-4D97-AF65-F5344CB8AC3E}">
        <p14:creationId xmlns:p14="http://schemas.microsoft.com/office/powerpoint/2010/main" val="12806908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5"/>
          <p:cNvSpPr>
            <a:spLocks noGrp="1"/>
          </p:cNvSpPr>
          <p:nvPr>
            <p:ph type="body" sz="quarter" idx="12" hasCustomPrompt="1"/>
          </p:nvPr>
        </p:nvSpPr>
        <p:spPr>
          <a:xfrm>
            <a:off x="4166793" y="5861918"/>
            <a:ext cx="3839727" cy="283927"/>
          </a:xfrm>
        </p:spPr>
        <p:txBody>
          <a:bodyPr anchor="ctr">
            <a:noAutofit/>
          </a:bodyPr>
          <a:lstStyle>
            <a:lvl1pPr>
              <a:defRPr sz="1600"/>
            </a:lvl1pPr>
          </a:lstStyle>
          <a:p>
            <a:pPr lvl="0"/>
            <a:r>
              <a:rPr lang="en-US" dirty="0"/>
              <a:t>Add Your Subtitle</a:t>
            </a:r>
          </a:p>
        </p:txBody>
      </p:sp>
      <p:sp>
        <p:nvSpPr>
          <p:cNvPr id="6" name="Title 1"/>
          <p:cNvSpPr>
            <a:spLocks noGrp="1"/>
          </p:cNvSpPr>
          <p:nvPr>
            <p:ph type="title" hasCustomPrompt="1"/>
          </p:nvPr>
        </p:nvSpPr>
        <p:spPr>
          <a:xfrm>
            <a:off x="4166793" y="344313"/>
            <a:ext cx="3839727" cy="5386575"/>
          </a:xfrm>
        </p:spPr>
        <p:txBody>
          <a:bodyPr>
            <a:normAutofit/>
          </a:bodyPr>
          <a:lstStyle>
            <a:lvl1pPr>
              <a:defRPr sz="4267"/>
            </a:lvl1pPr>
          </a:lstStyle>
          <a:p>
            <a:r>
              <a:rPr lang="en-US" dirty="0"/>
              <a:t>Add Your Title</a:t>
            </a:r>
          </a:p>
        </p:txBody>
      </p:sp>
    </p:spTree>
    <p:extLst>
      <p:ext uri="{BB962C8B-B14F-4D97-AF65-F5344CB8AC3E}">
        <p14:creationId xmlns:p14="http://schemas.microsoft.com/office/powerpoint/2010/main" val="27306172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6"/>
          <p:cNvSpPr>
            <a:spLocks noGrp="1"/>
          </p:cNvSpPr>
          <p:nvPr>
            <p:ph type="body" sz="quarter" idx="10" hasCustomPrompt="1"/>
          </p:nvPr>
        </p:nvSpPr>
        <p:spPr>
          <a:xfrm>
            <a:off x="3846270" y="437388"/>
            <a:ext cx="7888917" cy="59888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30899792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6"/>
          <p:cNvSpPr>
            <a:spLocks noGrp="1"/>
          </p:cNvSpPr>
          <p:nvPr>
            <p:ph type="body" sz="quarter" idx="10" hasCustomPrompt="1"/>
          </p:nvPr>
        </p:nvSpPr>
        <p:spPr>
          <a:xfrm>
            <a:off x="3846270" y="437388"/>
            <a:ext cx="7888917" cy="59888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7847425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ext Placeholder 6"/>
          <p:cNvSpPr>
            <a:spLocks noGrp="1"/>
          </p:cNvSpPr>
          <p:nvPr>
            <p:ph type="body" sz="quarter" idx="10" hasCustomPrompt="1"/>
          </p:nvPr>
        </p:nvSpPr>
        <p:spPr>
          <a:xfrm>
            <a:off x="3846270" y="437388"/>
            <a:ext cx="7888917" cy="59888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7" name="Title 1"/>
          <p:cNvSpPr>
            <a:spLocks noGrp="1"/>
          </p:cNvSpPr>
          <p:nvPr>
            <p:ph type="title" hasCustomPrompt="1"/>
          </p:nvPr>
        </p:nvSpPr>
        <p:spPr>
          <a:xfrm>
            <a:off x="1022961" y="356452"/>
            <a:ext cx="1814083" cy="2660395"/>
          </a:xfrm>
        </p:spPr>
        <p:txBody>
          <a:bodyPr>
            <a:noAutofit/>
          </a:bodyPr>
          <a:lstStyle>
            <a:lvl1pPr>
              <a:defRPr sz="1867"/>
            </a:lvl1pPr>
          </a:lstStyle>
          <a:p>
            <a:r>
              <a:rPr lang="en-US" dirty="0"/>
              <a:t>Add Your Title</a:t>
            </a:r>
          </a:p>
        </p:txBody>
      </p:sp>
    </p:spTree>
    <p:extLst>
      <p:ext uri="{BB962C8B-B14F-4D97-AF65-F5344CB8AC3E}">
        <p14:creationId xmlns:p14="http://schemas.microsoft.com/office/powerpoint/2010/main" val="2022557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4" name="Text Placeholder 6"/>
          <p:cNvSpPr>
            <a:spLocks noGrp="1"/>
          </p:cNvSpPr>
          <p:nvPr>
            <p:ph type="body" sz="quarter" idx="11" hasCustomPrompt="1"/>
          </p:nvPr>
        </p:nvSpPr>
        <p:spPr>
          <a:xfrm>
            <a:off x="431134" y="437387"/>
            <a:ext cx="11312317" cy="5984568"/>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16386190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2D39CE1-7624-4E0C-8A7A-1BE86F8F7D1A}"/>
              </a:ext>
            </a:extLst>
          </p:cNvPr>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5" name="Rectangle 5">
            <a:extLst>
              <a:ext uri="{FF2B5EF4-FFF2-40B4-BE49-F238E27FC236}">
                <a16:creationId xmlns:a16="http://schemas.microsoft.com/office/drawing/2014/main" id="{0607599A-4AA5-4289-AC97-83186DC16C72}"/>
              </a:ext>
            </a:extLst>
          </p:cNvPr>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6" name="Rectangle 6">
            <a:extLst>
              <a:ext uri="{FF2B5EF4-FFF2-40B4-BE49-F238E27FC236}">
                <a16:creationId xmlns:a16="http://schemas.microsoft.com/office/drawing/2014/main" id="{5D7CDD24-59D7-4AF1-A617-B87AA5FCCCC3}"/>
              </a:ext>
            </a:extLst>
          </p:cNvPr>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FEFE82B-564A-43A1-A2B0-D9E7DCCC9623}" type="slidenum">
              <a:rPr kumimoji="0" lang="en-US" altLang="en-US" sz="1867" b="0" i="0" u="none" strike="noStrike" kern="1200" cap="none" spc="0" normalizeH="0" baseline="0" noProof="0">
                <a:ln>
                  <a:noFill/>
                </a:ln>
                <a:solidFill>
                  <a:srgbClr val="000000"/>
                </a:solidFill>
                <a:effectLst/>
                <a:uLnTx/>
                <a:uFillTx/>
                <a:latin typeface="Times"/>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867" b="0" i="0" u="none" strike="noStrike" kern="1200" cap="none" spc="0" normalizeH="0" baseline="0" noProof="0">
              <a:ln>
                <a:noFill/>
              </a:ln>
              <a:solidFill>
                <a:srgbClr val="000000"/>
              </a:solidFill>
              <a:effectLst/>
              <a:uLnTx/>
              <a:uFillTx/>
              <a:latin typeface="Times"/>
              <a:ea typeface="ＭＳ Ｐゴシック"/>
              <a:cs typeface="+mn-cs"/>
            </a:endParaRPr>
          </a:p>
        </p:txBody>
      </p:sp>
    </p:spTree>
    <p:extLst>
      <p:ext uri="{BB962C8B-B14F-4D97-AF65-F5344CB8AC3E}">
        <p14:creationId xmlns:p14="http://schemas.microsoft.com/office/powerpoint/2010/main" val="3189811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DBD68-4DA4-706E-73A3-43294EB227C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98CBEB-1711-679D-F925-D325AC5F6166}"/>
              </a:ext>
            </a:extLst>
          </p:cNvPr>
          <p:cNvSpPr>
            <a:spLocks noGrp="1"/>
          </p:cNvSpPr>
          <p:nvPr>
            <p:ph type="dt" sz="half" idx="10"/>
          </p:nvPr>
        </p:nvSpPr>
        <p:spPr/>
        <p:txBody>
          <a:bodyPr/>
          <a:lstStyle/>
          <a:p>
            <a:fld id="{6A4BD69E-E83A-4C95-B265-DDE57EB9C7AE}" type="datetimeFigureOut">
              <a:rPr lang="en-US" smtClean="0"/>
              <a:t>10/16/2022</a:t>
            </a:fld>
            <a:endParaRPr lang="en-US"/>
          </a:p>
        </p:txBody>
      </p:sp>
      <p:sp>
        <p:nvSpPr>
          <p:cNvPr id="4" name="Footer Placeholder 3">
            <a:extLst>
              <a:ext uri="{FF2B5EF4-FFF2-40B4-BE49-F238E27FC236}">
                <a16:creationId xmlns:a16="http://schemas.microsoft.com/office/drawing/2014/main" id="{0A4DA810-B3E3-25BE-BC32-44766354B7C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70A8BF-373D-5F05-4085-0791F8CB23AC}"/>
              </a:ext>
            </a:extLst>
          </p:cNvPr>
          <p:cNvSpPr>
            <a:spLocks noGrp="1"/>
          </p:cNvSpPr>
          <p:nvPr>
            <p:ph type="sldNum" sz="quarter" idx="12"/>
          </p:nvPr>
        </p:nvSpPr>
        <p:spPr/>
        <p:txBody>
          <a:bodyPr/>
          <a:lstStyle/>
          <a:p>
            <a:fld id="{AA906E5A-27FC-4DBA-8174-E98FB54A5A12}" type="slidenum">
              <a:rPr lang="en-US" smtClean="0"/>
              <a:t>‹#›</a:t>
            </a:fld>
            <a:endParaRPr lang="en-US"/>
          </a:p>
        </p:txBody>
      </p:sp>
    </p:spTree>
    <p:extLst>
      <p:ext uri="{BB962C8B-B14F-4D97-AF65-F5344CB8AC3E}">
        <p14:creationId xmlns:p14="http://schemas.microsoft.com/office/powerpoint/2010/main" val="3502846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7850A7-F307-BA51-1688-E6F466957628}"/>
              </a:ext>
            </a:extLst>
          </p:cNvPr>
          <p:cNvSpPr>
            <a:spLocks noGrp="1"/>
          </p:cNvSpPr>
          <p:nvPr>
            <p:ph type="dt" sz="half" idx="10"/>
          </p:nvPr>
        </p:nvSpPr>
        <p:spPr/>
        <p:txBody>
          <a:bodyPr/>
          <a:lstStyle/>
          <a:p>
            <a:fld id="{6A4BD69E-E83A-4C95-B265-DDE57EB9C7AE}" type="datetimeFigureOut">
              <a:rPr lang="en-US" smtClean="0"/>
              <a:t>10/16/2022</a:t>
            </a:fld>
            <a:endParaRPr lang="en-US"/>
          </a:p>
        </p:txBody>
      </p:sp>
      <p:sp>
        <p:nvSpPr>
          <p:cNvPr id="3" name="Footer Placeholder 2">
            <a:extLst>
              <a:ext uri="{FF2B5EF4-FFF2-40B4-BE49-F238E27FC236}">
                <a16:creationId xmlns:a16="http://schemas.microsoft.com/office/drawing/2014/main" id="{3173EB1B-0D33-BDD5-ED39-FA52EC62E49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2B51FF4-00A4-672A-882B-010465629703}"/>
              </a:ext>
            </a:extLst>
          </p:cNvPr>
          <p:cNvSpPr>
            <a:spLocks noGrp="1"/>
          </p:cNvSpPr>
          <p:nvPr>
            <p:ph type="sldNum" sz="quarter" idx="12"/>
          </p:nvPr>
        </p:nvSpPr>
        <p:spPr/>
        <p:txBody>
          <a:bodyPr/>
          <a:lstStyle/>
          <a:p>
            <a:fld id="{AA906E5A-27FC-4DBA-8174-E98FB54A5A12}" type="slidenum">
              <a:rPr lang="en-US" smtClean="0"/>
              <a:t>‹#›</a:t>
            </a:fld>
            <a:endParaRPr lang="en-US"/>
          </a:p>
        </p:txBody>
      </p:sp>
    </p:spTree>
    <p:extLst>
      <p:ext uri="{BB962C8B-B14F-4D97-AF65-F5344CB8AC3E}">
        <p14:creationId xmlns:p14="http://schemas.microsoft.com/office/powerpoint/2010/main" val="8080934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8BC00-35E7-496A-056D-E3D775BF92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95A175-E182-300D-B736-D694F43B37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B17EE0F-E332-5CA6-0A2B-C7B4BA3490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E4596B-6002-E626-58B2-546E40739E54}"/>
              </a:ext>
            </a:extLst>
          </p:cNvPr>
          <p:cNvSpPr>
            <a:spLocks noGrp="1"/>
          </p:cNvSpPr>
          <p:nvPr>
            <p:ph type="dt" sz="half" idx="10"/>
          </p:nvPr>
        </p:nvSpPr>
        <p:spPr/>
        <p:txBody>
          <a:bodyPr/>
          <a:lstStyle/>
          <a:p>
            <a:fld id="{6A4BD69E-E83A-4C95-B265-DDE57EB9C7AE}" type="datetimeFigureOut">
              <a:rPr lang="en-US" smtClean="0"/>
              <a:t>10/16/2022</a:t>
            </a:fld>
            <a:endParaRPr lang="en-US"/>
          </a:p>
        </p:txBody>
      </p:sp>
      <p:sp>
        <p:nvSpPr>
          <p:cNvPr id="6" name="Footer Placeholder 5">
            <a:extLst>
              <a:ext uri="{FF2B5EF4-FFF2-40B4-BE49-F238E27FC236}">
                <a16:creationId xmlns:a16="http://schemas.microsoft.com/office/drawing/2014/main" id="{9F3D5E5D-DF5B-60EB-2B62-0226F962D2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0B6492-FC91-592D-655E-4A33CE07FA0D}"/>
              </a:ext>
            </a:extLst>
          </p:cNvPr>
          <p:cNvSpPr>
            <a:spLocks noGrp="1"/>
          </p:cNvSpPr>
          <p:nvPr>
            <p:ph type="sldNum" sz="quarter" idx="12"/>
          </p:nvPr>
        </p:nvSpPr>
        <p:spPr/>
        <p:txBody>
          <a:bodyPr/>
          <a:lstStyle/>
          <a:p>
            <a:fld id="{AA906E5A-27FC-4DBA-8174-E98FB54A5A12}" type="slidenum">
              <a:rPr lang="en-US" smtClean="0"/>
              <a:t>‹#›</a:t>
            </a:fld>
            <a:endParaRPr lang="en-US"/>
          </a:p>
        </p:txBody>
      </p:sp>
    </p:spTree>
    <p:extLst>
      <p:ext uri="{BB962C8B-B14F-4D97-AF65-F5344CB8AC3E}">
        <p14:creationId xmlns:p14="http://schemas.microsoft.com/office/powerpoint/2010/main" val="3526500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D4272-BE30-A1DD-33E3-FCD06D3B4D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4786A85-5E85-FB31-4F26-5A665D570A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40F3914-0A21-44A2-71AA-605064EE73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1DF8EA-3DDB-B0EE-7EF2-D019A40948D3}"/>
              </a:ext>
            </a:extLst>
          </p:cNvPr>
          <p:cNvSpPr>
            <a:spLocks noGrp="1"/>
          </p:cNvSpPr>
          <p:nvPr>
            <p:ph type="dt" sz="half" idx="10"/>
          </p:nvPr>
        </p:nvSpPr>
        <p:spPr/>
        <p:txBody>
          <a:bodyPr/>
          <a:lstStyle/>
          <a:p>
            <a:fld id="{6A4BD69E-E83A-4C95-B265-DDE57EB9C7AE}" type="datetimeFigureOut">
              <a:rPr lang="en-US" smtClean="0"/>
              <a:t>10/16/2022</a:t>
            </a:fld>
            <a:endParaRPr lang="en-US"/>
          </a:p>
        </p:txBody>
      </p:sp>
      <p:sp>
        <p:nvSpPr>
          <p:cNvPr id="6" name="Footer Placeholder 5">
            <a:extLst>
              <a:ext uri="{FF2B5EF4-FFF2-40B4-BE49-F238E27FC236}">
                <a16:creationId xmlns:a16="http://schemas.microsoft.com/office/drawing/2014/main" id="{79984F48-52AE-D3ED-E760-4632DFA788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6EEAEC-6EDB-51BE-B34D-972DD5B4B48C}"/>
              </a:ext>
            </a:extLst>
          </p:cNvPr>
          <p:cNvSpPr>
            <a:spLocks noGrp="1"/>
          </p:cNvSpPr>
          <p:nvPr>
            <p:ph type="sldNum" sz="quarter" idx="12"/>
          </p:nvPr>
        </p:nvSpPr>
        <p:spPr/>
        <p:txBody>
          <a:bodyPr/>
          <a:lstStyle/>
          <a:p>
            <a:fld id="{AA906E5A-27FC-4DBA-8174-E98FB54A5A12}" type="slidenum">
              <a:rPr lang="en-US" smtClean="0"/>
              <a:t>‹#›</a:t>
            </a:fld>
            <a:endParaRPr lang="en-US"/>
          </a:p>
        </p:txBody>
      </p:sp>
    </p:spTree>
    <p:extLst>
      <p:ext uri="{BB962C8B-B14F-4D97-AF65-F5344CB8AC3E}">
        <p14:creationId xmlns:p14="http://schemas.microsoft.com/office/powerpoint/2010/main" val="1832267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10" Type="http://schemas.openxmlformats.org/officeDocument/2006/relationships/image" Target="../media/image8.jpg"/><Relationship Id="rId4" Type="http://schemas.openxmlformats.org/officeDocument/2006/relationships/slideLayout" Target="../slideLayouts/slideLayout22.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5" Type="http://schemas.openxmlformats.org/officeDocument/2006/relationships/slideLayout" Target="../slideLayouts/slideLayout53.xml"/><Relationship Id="rId10" Type="http://schemas.openxmlformats.org/officeDocument/2006/relationships/image" Target="../media/image1.jpg"/><Relationship Id="rId4" Type="http://schemas.openxmlformats.org/officeDocument/2006/relationships/slideLayout" Target="../slideLayouts/slideLayout52.xml"/><Relationship Id="rId9"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D4D9FA-191C-5006-DB09-EC9EEC8DE0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2B39B4-455B-629D-C39F-4DCED6CC6E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145992-FA12-14AD-00DE-FC12F986D7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4BD69E-E83A-4C95-B265-DDE57EB9C7AE}" type="datetimeFigureOut">
              <a:rPr lang="en-US" smtClean="0"/>
              <a:t>10/16/2022</a:t>
            </a:fld>
            <a:endParaRPr lang="en-US"/>
          </a:p>
        </p:txBody>
      </p:sp>
      <p:sp>
        <p:nvSpPr>
          <p:cNvPr id="5" name="Footer Placeholder 4">
            <a:extLst>
              <a:ext uri="{FF2B5EF4-FFF2-40B4-BE49-F238E27FC236}">
                <a16:creationId xmlns:a16="http://schemas.microsoft.com/office/drawing/2014/main" id="{43781D7D-A41F-1514-70CF-9CE4A88AAE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D8253A4-862D-9003-507C-CC8C9C25985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906E5A-27FC-4DBA-8174-E98FB54A5A12}" type="slidenum">
              <a:rPr lang="en-US" smtClean="0"/>
              <a:t>‹#›</a:t>
            </a:fld>
            <a:endParaRPr lang="en-US"/>
          </a:p>
        </p:txBody>
      </p:sp>
    </p:spTree>
    <p:extLst>
      <p:ext uri="{BB962C8B-B14F-4D97-AF65-F5344CB8AC3E}">
        <p14:creationId xmlns:p14="http://schemas.microsoft.com/office/powerpoint/2010/main" val="27142241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9"/>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10/16/2022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1670305933"/>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Lst>
  <p:txStyles>
    <p:titleStyle>
      <a:lvl1pPr algn="ctr" defTabSz="1219170" rtl="0" eaLnBrk="1" latinLnBrk="0" hangingPunct="1">
        <a:spcBef>
          <a:spcPct val="0"/>
        </a:spcBef>
        <a:buNone/>
        <a:defRPr sz="5867" kern="1200">
          <a:solidFill>
            <a:srgbClr val="F9FDDF"/>
          </a:solidFill>
          <a:latin typeface="+mj-lt"/>
          <a:ea typeface="+mj-ea"/>
          <a:cs typeface="+mj-cs"/>
        </a:defRPr>
      </a:lvl1pPr>
    </p:titleStyle>
    <p:body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1">
          <a:blip r:embed="rId10"/>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10/16/2022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426098178"/>
      </p:ext>
    </p:extLst>
  </p:cSld>
  <p:clrMap bg1="dk1" tx1="lt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Lst>
  <p:txStyles>
    <p:titleStyle>
      <a:lvl1pPr algn="ctr" defTabSz="1219170" rtl="0" eaLnBrk="1" latinLnBrk="0" hangingPunct="1">
        <a:spcBef>
          <a:spcPct val="0"/>
        </a:spcBef>
        <a:buNone/>
        <a:defRPr sz="5867" kern="1200">
          <a:solidFill>
            <a:srgbClr val="2F2107"/>
          </a:solidFill>
          <a:latin typeface="+mj-lt"/>
          <a:ea typeface="+mj-ea"/>
          <a:cs typeface="Adelle-Regular"/>
        </a:defRPr>
      </a:lvl1pPr>
    </p:titleStyle>
    <p:bodyStyle>
      <a:lvl1pPr marL="0" indent="0" algn="ctr" defTabSz="1219170" rtl="0" eaLnBrk="1" latinLnBrk="0" hangingPunct="1">
        <a:spcBef>
          <a:spcPct val="20000"/>
        </a:spcBef>
        <a:buFont typeface="Arial"/>
        <a:buNone/>
        <a:defRPr sz="4000" kern="1200">
          <a:solidFill>
            <a:srgbClr val="2F2107"/>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rgbClr val="2F2107"/>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rgbClr val="2F2107"/>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rgbClr val="2F2107"/>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rgbClr val="2F2107"/>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20AA717-5DBC-ACEE-EC02-00EEC4608322}"/>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993E06DE-C761-D556-470F-8E5583D62798}"/>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9777B37E-32E5-FC93-7920-5A01FA463572}"/>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67" smtClean="0">
                <a:latin typeface="Times" charset="0"/>
                <a:ea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837DCE35-4F7C-EC36-4F4C-D7D6C25DD0D9}"/>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867" smtClean="0">
                <a:latin typeface="Times" charset="0"/>
                <a:ea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4D2EA4AA-8F83-8A66-2EE7-70746458AC3D}"/>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867"/>
            </a:lvl1pPr>
          </a:lstStyle>
          <a:p>
            <a:fld id="{8FB04AAC-306B-4412-AF2B-647C34672E44}" type="slidenum">
              <a:rPr lang="en-US" altLang="en-US"/>
              <a:pPr/>
              <a:t>‹#›</a:t>
            </a:fld>
            <a:endParaRPr lang="en-US" altLang="en-US"/>
          </a:p>
        </p:txBody>
      </p:sp>
    </p:spTree>
    <p:extLst>
      <p:ext uri="{BB962C8B-B14F-4D97-AF65-F5344CB8AC3E}">
        <p14:creationId xmlns:p14="http://schemas.microsoft.com/office/powerpoint/2010/main" val="1276587956"/>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ctr" rtl="0" eaLnBrk="0" fontAlgn="base" hangingPunct="0">
        <a:spcBef>
          <a:spcPct val="0"/>
        </a:spcBef>
        <a:spcAft>
          <a:spcPct val="0"/>
        </a:spcAft>
        <a:defRPr sz="5867">
          <a:solidFill>
            <a:schemeClr val="tx2"/>
          </a:solidFill>
          <a:latin typeface="+mj-lt"/>
          <a:ea typeface="+mj-ea"/>
          <a:cs typeface="+mj-cs"/>
        </a:defRPr>
      </a:lvl1pPr>
      <a:lvl2pPr algn="ctr" rtl="0" eaLnBrk="0" fontAlgn="base" hangingPunct="0">
        <a:spcBef>
          <a:spcPct val="0"/>
        </a:spcBef>
        <a:spcAft>
          <a:spcPct val="0"/>
        </a:spcAft>
        <a:defRPr sz="5867">
          <a:solidFill>
            <a:schemeClr val="tx2"/>
          </a:solidFill>
          <a:latin typeface="Times" charset="0"/>
          <a:ea typeface="ＭＳ Ｐゴシック" charset="0"/>
        </a:defRPr>
      </a:lvl2pPr>
      <a:lvl3pPr algn="ctr" rtl="0" eaLnBrk="0" fontAlgn="base" hangingPunct="0">
        <a:spcBef>
          <a:spcPct val="0"/>
        </a:spcBef>
        <a:spcAft>
          <a:spcPct val="0"/>
        </a:spcAft>
        <a:defRPr sz="5867">
          <a:solidFill>
            <a:schemeClr val="tx2"/>
          </a:solidFill>
          <a:latin typeface="Times" charset="0"/>
          <a:ea typeface="ＭＳ Ｐゴシック" charset="0"/>
        </a:defRPr>
      </a:lvl3pPr>
      <a:lvl4pPr algn="ctr" rtl="0" eaLnBrk="0" fontAlgn="base" hangingPunct="0">
        <a:spcBef>
          <a:spcPct val="0"/>
        </a:spcBef>
        <a:spcAft>
          <a:spcPct val="0"/>
        </a:spcAft>
        <a:defRPr sz="5867">
          <a:solidFill>
            <a:schemeClr val="tx2"/>
          </a:solidFill>
          <a:latin typeface="Times" charset="0"/>
          <a:ea typeface="ＭＳ Ｐゴシック" charset="0"/>
        </a:defRPr>
      </a:lvl4pPr>
      <a:lvl5pPr algn="ctr" rtl="0" eaLnBrk="0" fontAlgn="base" hangingPunct="0">
        <a:spcBef>
          <a:spcPct val="0"/>
        </a:spcBef>
        <a:spcAft>
          <a:spcPct val="0"/>
        </a:spcAft>
        <a:defRPr sz="5867">
          <a:solidFill>
            <a:schemeClr val="tx2"/>
          </a:solidFill>
          <a:latin typeface="Times" charset="0"/>
          <a:ea typeface="ＭＳ Ｐゴシック" charset="0"/>
        </a:defRPr>
      </a:lvl5pPr>
      <a:lvl6pPr marL="609585" algn="ctr" rtl="0" fontAlgn="base">
        <a:spcBef>
          <a:spcPct val="0"/>
        </a:spcBef>
        <a:spcAft>
          <a:spcPct val="0"/>
        </a:spcAft>
        <a:defRPr sz="5867">
          <a:solidFill>
            <a:schemeClr val="tx2"/>
          </a:solidFill>
          <a:latin typeface="Times" charset="0"/>
          <a:ea typeface="ＭＳ Ｐゴシック" charset="0"/>
        </a:defRPr>
      </a:lvl6pPr>
      <a:lvl7pPr marL="1219170" algn="ctr" rtl="0" fontAlgn="base">
        <a:spcBef>
          <a:spcPct val="0"/>
        </a:spcBef>
        <a:spcAft>
          <a:spcPct val="0"/>
        </a:spcAft>
        <a:defRPr sz="5867">
          <a:solidFill>
            <a:schemeClr val="tx2"/>
          </a:solidFill>
          <a:latin typeface="Times" charset="0"/>
          <a:ea typeface="ＭＳ Ｐゴシック" charset="0"/>
        </a:defRPr>
      </a:lvl7pPr>
      <a:lvl8pPr marL="1828754" algn="ctr" rtl="0" fontAlgn="base">
        <a:spcBef>
          <a:spcPct val="0"/>
        </a:spcBef>
        <a:spcAft>
          <a:spcPct val="0"/>
        </a:spcAft>
        <a:defRPr sz="5867">
          <a:solidFill>
            <a:schemeClr val="tx2"/>
          </a:solidFill>
          <a:latin typeface="Times" charset="0"/>
          <a:ea typeface="ＭＳ Ｐゴシック" charset="0"/>
        </a:defRPr>
      </a:lvl8pPr>
      <a:lvl9pPr marL="2438339" algn="ctr" rtl="0" fontAlgn="base">
        <a:spcBef>
          <a:spcPct val="0"/>
        </a:spcBef>
        <a:spcAft>
          <a:spcPct val="0"/>
        </a:spcAft>
        <a:defRPr sz="5867">
          <a:solidFill>
            <a:schemeClr val="tx2"/>
          </a:solidFill>
          <a:latin typeface="Times" charset="0"/>
          <a:ea typeface="ＭＳ Ｐゴシック"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n-ea"/>
          <a:cs typeface="+mn-cs"/>
        </a:defRPr>
      </a:lvl1pPr>
      <a:lvl2pPr marL="990575" indent="-380990" algn="l" rtl="0" eaLnBrk="0" fontAlgn="base" hangingPunct="0">
        <a:spcBef>
          <a:spcPct val="20000"/>
        </a:spcBef>
        <a:spcAft>
          <a:spcPct val="0"/>
        </a:spcAft>
        <a:buChar char="–"/>
        <a:defRPr sz="3733">
          <a:solidFill>
            <a:schemeClr val="tx1"/>
          </a:solidFill>
          <a:latin typeface="+mn-lt"/>
          <a:ea typeface="+mn-ea"/>
        </a:defRPr>
      </a:lvl2pPr>
      <a:lvl3pPr marL="1523962" indent="-304792" algn="l" rtl="0" eaLnBrk="0" fontAlgn="base" hangingPunct="0">
        <a:spcBef>
          <a:spcPct val="20000"/>
        </a:spcBef>
        <a:spcAft>
          <a:spcPct val="0"/>
        </a:spcAft>
        <a:buChar char="•"/>
        <a:defRPr sz="3200">
          <a:solidFill>
            <a:schemeClr val="tx1"/>
          </a:solidFill>
          <a:latin typeface="+mn-lt"/>
          <a:ea typeface="+mn-ea"/>
        </a:defRPr>
      </a:lvl3pPr>
      <a:lvl4pPr marL="2133547" indent="-304792" algn="l" rtl="0" eaLnBrk="0" fontAlgn="base" hangingPunct="0">
        <a:spcBef>
          <a:spcPct val="20000"/>
        </a:spcBef>
        <a:spcAft>
          <a:spcPct val="0"/>
        </a:spcAft>
        <a:buChar char="–"/>
        <a:defRPr sz="2667">
          <a:solidFill>
            <a:schemeClr val="tx1"/>
          </a:solidFill>
          <a:latin typeface="+mn-lt"/>
          <a:ea typeface="+mn-ea"/>
        </a:defRPr>
      </a:lvl4pPr>
      <a:lvl5pPr marL="2743131" indent="-304792" algn="l" rtl="0" eaLnBrk="0" fontAlgn="base" hangingPunct="0">
        <a:spcBef>
          <a:spcPct val="20000"/>
        </a:spcBef>
        <a:spcAft>
          <a:spcPct val="0"/>
        </a:spcAft>
        <a:buChar char="»"/>
        <a:defRPr sz="2667">
          <a:solidFill>
            <a:schemeClr val="tx1"/>
          </a:solidFill>
          <a:latin typeface="+mn-lt"/>
          <a:ea typeface="+mn-ea"/>
        </a:defRPr>
      </a:lvl5pPr>
      <a:lvl6pPr marL="3352716" indent="-304792" algn="l" rtl="0" fontAlgn="base">
        <a:spcBef>
          <a:spcPct val="20000"/>
        </a:spcBef>
        <a:spcAft>
          <a:spcPct val="0"/>
        </a:spcAft>
        <a:buChar char="»"/>
        <a:defRPr sz="2667">
          <a:solidFill>
            <a:schemeClr val="tx1"/>
          </a:solidFill>
          <a:latin typeface="+mn-lt"/>
          <a:ea typeface="+mn-ea"/>
        </a:defRPr>
      </a:lvl6pPr>
      <a:lvl7pPr marL="3962301" indent="-304792" algn="l" rtl="0" fontAlgn="base">
        <a:spcBef>
          <a:spcPct val="20000"/>
        </a:spcBef>
        <a:spcAft>
          <a:spcPct val="0"/>
        </a:spcAft>
        <a:buChar char="»"/>
        <a:defRPr sz="2667">
          <a:solidFill>
            <a:schemeClr val="tx1"/>
          </a:solidFill>
          <a:latin typeface="+mn-lt"/>
          <a:ea typeface="+mn-ea"/>
        </a:defRPr>
      </a:lvl7pPr>
      <a:lvl8pPr marL="4571886" indent="-304792" algn="l" rtl="0" fontAlgn="base">
        <a:spcBef>
          <a:spcPct val="20000"/>
        </a:spcBef>
        <a:spcAft>
          <a:spcPct val="0"/>
        </a:spcAft>
        <a:buChar char="»"/>
        <a:defRPr sz="2667">
          <a:solidFill>
            <a:schemeClr val="tx1"/>
          </a:solidFill>
          <a:latin typeface="+mn-lt"/>
          <a:ea typeface="+mn-ea"/>
        </a:defRPr>
      </a:lvl8pPr>
      <a:lvl9pPr marL="5181470" indent="-304792" algn="l" rtl="0" fontAlgn="base">
        <a:spcBef>
          <a:spcPct val="20000"/>
        </a:spcBef>
        <a:spcAft>
          <a:spcPct val="0"/>
        </a:spcAft>
        <a:buChar char="»"/>
        <a:defRPr sz="2667">
          <a:solidFill>
            <a:schemeClr val="tx1"/>
          </a:solidFill>
          <a:latin typeface="+mn-lt"/>
          <a:ea typeface="+mn-ea"/>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8D89322-15E5-EDBD-77C1-B2C487A5E99E}"/>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9F953388-60BE-2886-6A9F-643E25C0F4D9}"/>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1FA7236E-07AB-BF06-56CD-EA34D7FCCDC4}"/>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67">
                <a:latin typeface="Times" charset="0"/>
                <a:ea typeface="ＭＳ Ｐゴシック" charset="0"/>
                <a:cs typeface="+mn-cs"/>
              </a:defRPr>
            </a:lvl1pPr>
          </a:lstStyle>
          <a:p>
            <a:pPr>
              <a:defRPr/>
            </a:pPr>
            <a:endParaRPr lang="en-US"/>
          </a:p>
        </p:txBody>
      </p:sp>
      <p:sp>
        <p:nvSpPr>
          <p:cNvPr id="1029" name="Rectangle 5">
            <a:extLst>
              <a:ext uri="{FF2B5EF4-FFF2-40B4-BE49-F238E27FC236}">
                <a16:creationId xmlns:a16="http://schemas.microsoft.com/office/drawing/2014/main" id="{E896F76F-0138-B11E-DA95-6B02C8BE3DEE}"/>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867">
                <a:latin typeface="Times" charset="0"/>
                <a:ea typeface="ＭＳ Ｐゴシック" charset="0"/>
                <a:cs typeface="+mn-cs"/>
              </a:defRPr>
            </a:lvl1pPr>
          </a:lstStyle>
          <a:p>
            <a:pPr>
              <a:defRPr/>
            </a:pPr>
            <a:endParaRPr lang="en-US"/>
          </a:p>
        </p:txBody>
      </p:sp>
      <p:sp>
        <p:nvSpPr>
          <p:cNvPr id="1030" name="Rectangle 6">
            <a:extLst>
              <a:ext uri="{FF2B5EF4-FFF2-40B4-BE49-F238E27FC236}">
                <a16:creationId xmlns:a16="http://schemas.microsoft.com/office/drawing/2014/main" id="{85D8D803-78FB-AF76-50AC-30BB90FE6406}"/>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867"/>
            </a:lvl1pPr>
          </a:lstStyle>
          <a:p>
            <a:fld id="{D14C36FB-0522-4BA8-A7E0-A4010381CAB8}" type="slidenum">
              <a:rPr lang="en-US" altLang="en-US"/>
              <a:pPr/>
              <a:t>‹#›</a:t>
            </a:fld>
            <a:endParaRPr lang="en-US" altLang="en-US"/>
          </a:p>
        </p:txBody>
      </p:sp>
    </p:spTree>
    <p:extLst>
      <p:ext uri="{BB962C8B-B14F-4D97-AF65-F5344CB8AC3E}">
        <p14:creationId xmlns:p14="http://schemas.microsoft.com/office/powerpoint/2010/main" val="1013034236"/>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ctr" rtl="0" eaLnBrk="0" fontAlgn="base" hangingPunct="0">
        <a:spcBef>
          <a:spcPct val="0"/>
        </a:spcBef>
        <a:spcAft>
          <a:spcPct val="0"/>
        </a:spcAft>
        <a:defRPr sz="5867">
          <a:solidFill>
            <a:schemeClr val="tx2"/>
          </a:solidFill>
          <a:latin typeface="+mj-lt"/>
          <a:ea typeface="+mj-ea"/>
          <a:cs typeface="ＭＳ Ｐゴシック" charset="0"/>
        </a:defRPr>
      </a:lvl1pPr>
      <a:lvl2pPr algn="ctr" rtl="0" eaLnBrk="0" fontAlgn="base" hangingPunct="0">
        <a:spcBef>
          <a:spcPct val="0"/>
        </a:spcBef>
        <a:spcAft>
          <a:spcPct val="0"/>
        </a:spcAft>
        <a:defRPr sz="5867">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5867">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5867">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5867">
          <a:solidFill>
            <a:schemeClr val="tx2"/>
          </a:solidFill>
          <a:latin typeface="Times" charset="0"/>
          <a:ea typeface="ＭＳ Ｐゴシック" charset="0"/>
          <a:cs typeface="ＭＳ Ｐゴシック" charset="0"/>
        </a:defRPr>
      </a:lvl5pPr>
      <a:lvl6pPr marL="609585" algn="ctr" rtl="0" fontAlgn="base">
        <a:spcBef>
          <a:spcPct val="0"/>
        </a:spcBef>
        <a:spcAft>
          <a:spcPct val="0"/>
        </a:spcAft>
        <a:defRPr sz="5867">
          <a:solidFill>
            <a:schemeClr val="tx2"/>
          </a:solidFill>
          <a:latin typeface="Times" charset="0"/>
          <a:ea typeface="ＭＳ Ｐゴシック" charset="0"/>
        </a:defRPr>
      </a:lvl6pPr>
      <a:lvl7pPr marL="1219170" algn="ctr" rtl="0" fontAlgn="base">
        <a:spcBef>
          <a:spcPct val="0"/>
        </a:spcBef>
        <a:spcAft>
          <a:spcPct val="0"/>
        </a:spcAft>
        <a:defRPr sz="5867">
          <a:solidFill>
            <a:schemeClr val="tx2"/>
          </a:solidFill>
          <a:latin typeface="Times" charset="0"/>
          <a:ea typeface="ＭＳ Ｐゴシック" charset="0"/>
        </a:defRPr>
      </a:lvl7pPr>
      <a:lvl8pPr marL="1828754" algn="ctr" rtl="0" fontAlgn="base">
        <a:spcBef>
          <a:spcPct val="0"/>
        </a:spcBef>
        <a:spcAft>
          <a:spcPct val="0"/>
        </a:spcAft>
        <a:defRPr sz="5867">
          <a:solidFill>
            <a:schemeClr val="tx2"/>
          </a:solidFill>
          <a:latin typeface="Times" charset="0"/>
          <a:ea typeface="ＭＳ Ｐゴシック" charset="0"/>
        </a:defRPr>
      </a:lvl8pPr>
      <a:lvl9pPr marL="2438339" algn="ctr" rtl="0" fontAlgn="base">
        <a:spcBef>
          <a:spcPct val="0"/>
        </a:spcBef>
        <a:spcAft>
          <a:spcPct val="0"/>
        </a:spcAft>
        <a:defRPr sz="5867">
          <a:solidFill>
            <a:schemeClr val="tx2"/>
          </a:solidFill>
          <a:latin typeface="Times" charset="0"/>
          <a:ea typeface="ＭＳ Ｐゴシック"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n-ea"/>
          <a:cs typeface="ＭＳ Ｐゴシック" charset="0"/>
        </a:defRPr>
      </a:lvl1pPr>
      <a:lvl2pPr marL="990575" indent="-380990" algn="l" rtl="0" eaLnBrk="0" fontAlgn="base" hangingPunct="0">
        <a:spcBef>
          <a:spcPct val="20000"/>
        </a:spcBef>
        <a:spcAft>
          <a:spcPct val="0"/>
        </a:spcAft>
        <a:buChar char="–"/>
        <a:defRPr sz="3733">
          <a:solidFill>
            <a:schemeClr val="tx1"/>
          </a:solidFill>
          <a:latin typeface="+mn-lt"/>
          <a:ea typeface="+mn-ea"/>
        </a:defRPr>
      </a:lvl2pPr>
      <a:lvl3pPr marL="1523962" indent="-304792" algn="l" rtl="0" eaLnBrk="0" fontAlgn="base" hangingPunct="0">
        <a:spcBef>
          <a:spcPct val="20000"/>
        </a:spcBef>
        <a:spcAft>
          <a:spcPct val="0"/>
        </a:spcAft>
        <a:buChar char="•"/>
        <a:defRPr sz="3200">
          <a:solidFill>
            <a:schemeClr val="tx1"/>
          </a:solidFill>
          <a:latin typeface="+mn-lt"/>
          <a:ea typeface="+mn-ea"/>
        </a:defRPr>
      </a:lvl3pPr>
      <a:lvl4pPr marL="2133547" indent="-304792" algn="l" rtl="0" eaLnBrk="0" fontAlgn="base" hangingPunct="0">
        <a:spcBef>
          <a:spcPct val="20000"/>
        </a:spcBef>
        <a:spcAft>
          <a:spcPct val="0"/>
        </a:spcAft>
        <a:buChar char="–"/>
        <a:defRPr sz="2667">
          <a:solidFill>
            <a:schemeClr val="tx1"/>
          </a:solidFill>
          <a:latin typeface="+mn-lt"/>
          <a:ea typeface="+mn-ea"/>
        </a:defRPr>
      </a:lvl4pPr>
      <a:lvl5pPr marL="2743131" indent="-304792" algn="l" rtl="0" eaLnBrk="0" fontAlgn="base" hangingPunct="0">
        <a:spcBef>
          <a:spcPct val="20000"/>
        </a:spcBef>
        <a:spcAft>
          <a:spcPct val="0"/>
        </a:spcAft>
        <a:buChar char="»"/>
        <a:defRPr sz="2667">
          <a:solidFill>
            <a:schemeClr val="tx1"/>
          </a:solidFill>
          <a:latin typeface="+mn-lt"/>
          <a:ea typeface="+mn-ea"/>
        </a:defRPr>
      </a:lvl5pPr>
      <a:lvl6pPr marL="3352716" indent="-304792" algn="l" rtl="0" fontAlgn="base">
        <a:spcBef>
          <a:spcPct val="20000"/>
        </a:spcBef>
        <a:spcAft>
          <a:spcPct val="0"/>
        </a:spcAft>
        <a:buChar char="»"/>
        <a:defRPr sz="2667">
          <a:solidFill>
            <a:schemeClr val="tx1"/>
          </a:solidFill>
          <a:latin typeface="+mn-lt"/>
          <a:ea typeface="+mn-ea"/>
        </a:defRPr>
      </a:lvl6pPr>
      <a:lvl7pPr marL="3962301" indent="-304792" algn="l" rtl="0" fontAlgn="base">
        <a:spcBef>
          <a:spcPct val="20000"/>
        </a:spcBef>
        <a:spcAft>
          <a:spcPct val="0"/>
        </a:spcAft>
        <a:buChar char="»"/>
        <a:defRPr sz="2667">
          <a:solidFill>
            <a:schemeClr val="tx1"/>
          </a:solidFill>
          <a:latin typeface="+mn-lt"/>
          <a:ea typeface="+mn-ea"/>
        </a:defRPr>
      </a:lvl7pPr>
      <a:lvl8pPr marL="4571886" indent="-304792" algn="l" rtl="0" fontAlgn="base">
        <a:spcBef>
          <a:spcPct val="20000"/>
        </a:spcBef>
        <a:spcAft>
          <a:spcPct val="0"/>
        </a:spcAft>
        <a:buChar char="»"/>
        <a:defRPr sz="2667">
          <a:solidFill>
            <a:schemeClr val="tx1"/>
          </a:solidFill>
          <a:latin typeface="+mn-lt"/>
          <a:ea typeface="+mn-ea"/>
        </a:defRPr>
      </a:lvl8pPr>
      <a:lvl9pPr marL="5181470" indent="-304792" algn="l" rtl="0" fontAlgn="base">
        <a:spcBef>
          <a:spcPct val="20000"/>
        </a:spcBef>
        <a:spcAft>
          <a:spcPct val="0"/>
        </a:spcAft>
        <a:buChar char="»"/>
        <a:defRPr sz="2667">
          <a:solidFill>
            <a:schemeClr val="tx1"/>
          </a:solidFill>
          <a:latin typeface="+mn-lt"/>
          <a:ea typeface="+mn-ea"/>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rotWithShape="1">
          <a:blip r:embed="rId10"/>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10/16/2022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1651213734"/>
      </p:ext>
    </p:extLst>
  </p:cSld>
  <p:clrMap bg1="dk1" tx1="lt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Lst>
  <p:txStyles>
    <p:titleStyle>
      <a:lvl1pPr algn="ctr" defTabSz="1219170" rtl="0" eaLnBrk="1" latinLnBrk="0" hangingPunct="1">
        <a:spcBef>
          <a:spcPct val="0"/>
        </a:spcBef>
        <a:buNone/>
        <a:defRPr sz="5867" kern="1200">
          <a:solidFill>
            <a:srgbClr val="F9FDDF"/>
          </a:solidFill>
          <a:latin typeface="+mj-lt"/>
          <a:ea typeface="+mj-ea"/>
          <a:cs typeface="+mj-cs"/>
        </a:defRPr>
      </a:lvl1pPr>
    </p:titleStyle>
    <p:body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7.xml"/></Relationships>
</file>

<file path=ppt/slides/_rels/slide10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7.xml"/></Relationships>
</file>

<file path=ppt/slides/_rels/slide10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7.xml"/></Relationships>
</file>

<file path=ppt/slides/_rels/slide10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7.xml"/></Relationships>
</file>

<file path=ppt/slides/_rels/slide10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7.xml"/></Relationships>
</file>

<file path=ppt/slides/_rels/slide11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7.xml"/></Relationships>
</file>

<file path=ppt/slides/_rels/slide11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7.xml"/></Relationships>
</file>

<file path=ppt/slides/_rels/slide11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7.xml"/></Relationships>
</file>

<file path=ppt/slides/_rels/slide11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6.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6.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6.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6.xml"/></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7.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7.xml"/></Relationships>
</file>

<file path=ppt/slides/_rels/slide5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7.xml"/></Relationships>
</file>

<file path=ppt/slides/_rels/slide5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7.xml"/></Relationships>
</file>

<file path=ppt/slides/_rels/slide5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8.xml"/></Relationships>
</file>

<file path=ppt/slides/_rels/slide7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8.xml"/></Relationships>
</file>

<file path=ppt/slides/_rels/slide7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8.xml"/></Relationships>
</file>

<file path=ppt/slides/_rels/slide7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6.xml"/></Relationships>
</file>

<file path=ppt/slides/_rels/slide8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8.xml"/></Relationships>
</file>

<file path=ppt/slides/_rels/slide8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8.xml"/></Relationships>
</file>

<file path=ppt/slides/_rels/slide8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8.xml"/></Relationships>
</file>

<file path=ppt/slides/_rels/slide8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8.xml"/></Relationships>
</file>

<file path=ppt/slides/_rels/slide8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8.xml"/></Relationships>
</file>

<file path=ppt/slides/_rels/slide8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8.xml"/></Relationships>
</file>

<file path=ppt/slides/_rels/slide8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8.xml"/></Relationships>
</file>

<file path=ppt/slides/_rels/slide8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8.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7.xml"/></Relationships>
</file>

<file path=ppt/slides/_rels/slide9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7.xml"/></Relationships>
</file>

<file path=ppt/slides/_rels/slide9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7.xml"/></Relationships>
</file>

<file path=ppt/slides/_rels/slide9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7.xml"/></Relationships>
</file>

<file path=ppt/slides/_rels/slide9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7.xml"/></Relationships>
</file>

<file path=ppt/slides/_rels/slide9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7.xml"/></Relationships>
</file>

<file path=ppt/slides/_rels/slide9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7.xml"/></Relationships>
</file>

<file path=ppt/slides/_rels/slide9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7.xml"/></Relationships>
</file>

<file path=ppt/slides/_rels/slide9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7.xml"/></Relationships>
</file>

<file path=ppt/slides/_rels/slide9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4AEDF96B-DED1-5E36-AD16-F3360FCAF742}"/>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1 Step by Step</a:t>
            </a:r>
            <a:endParaRPr lang="en-US"/>
          </a:p>
        </p:txBody>
      </p:sp>
      <p:pic>
        <p:nvPicPr>
          <p:cNvPr id="2" name="Picture 63" descr="Step by Step-SFP-pp">
            <a:extLst>
              <a:ext uri="{FF2B5EF4-FFF2-40B4-BE49-F238E27FC236}">
                <a16:creationId xmlns:a16="http://schemas.microsoft.com/office/drawing/2014/main" id="{54DE1E37-89DE-9E74-0315-FD29F9C5E9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2" name="Text Box 64">
            <a:extLst>
              <a:ext uri="{FF2B5EF4-FFF2-40B4-BE49-F238E27FC236}">
                <a16:creationId xmlns:a16="http://schemas.microsoft.com/office/drawing/2014/main" id="{962079F9-2604-4064-C1E2-5ACBA2E36D1F}"/>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rPr>
              <a:t>15</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endParaRPr>
          </a:p>
        </p:txBody>
      </p:sp>
      <p:sp>
        <p:nvSpPr>
          <p:cNvPr id="2113" name="Text Box 65">
            <a:extLst>
              <a:ext uri="{FF2B5EF4-FFF2-40B4-BE49-F238E27FC236}">
                <a16:creationId xmlns:a16="http://schemas.microsoft.com/office/drawing/2014/main" id="{2558AD62-5DD9-43B0-271F-87A40862B116}"/>
              </a:ext>
            </a:extLst>
          </p:cNvPr>
          <p:cNvSpPr txBox="1">
            <a:spLocks noChangeArrowheads="1"/>
          </p:cNvSpPr>
          <p:nvPr/>
        </p:nvSpPr>
        <p:spPr bwMode="auto">
          <a:xfrm>
            <a:off x="101600" y="76201"/>
            <a:ext cx="237116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Step by Step</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24786414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I Stand Amazed</a:t>
            </a:r>
          </a:p>
          <a:p>
            <a:pPr>
              <a:lnSpc>
                <a:spcPct val="150000"/>
              </a:lnSpc>
            </a:pPr>
            <a:r>
              <a:rPr lang="en-US" sz="6000" dirty="0">
                <a:latin typeface="Gobold" panose="02000500000000000000" pitchFamily="2" charset="0"/>
              </a:rPr>
              <a:t>#147</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37438153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D5AF05D3-3B4C-1909-CFF8-366CE3A8DD91}"/>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The Old Rugged Cross</a:t>
            </a:r>
            <a:endParaRPr lang="en-US"/>
          </a:p>
        </p:txBody>
      </p:sp>
      <p:pic>
        <p:nvPicPr>
          <p:cNvPr id="16386" name="Picture 3" descr="The Old Rugged Cross-pp">
            <a:extLst>
              <a:ext uri="{FF2B5EF4-FFF2-40B4-BE49-F238E27FC236}">
                <a16:creationId xmlns:a16="http://schemas.microsoft.com/office/drawing/2014/main" id="{D857A22F-64C3-BCFA-7619-C904A6B93B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2" name="Text Box 4">
            <a:extLst>
              <a:ext uri="{FF2B5EF4-FFF2-40B4-BE49-F238E27FC236}">
                <a16:creationId xmlns:a16="http://schemas.microsoft.com/office/drawing/2014/main" id="{A902754D-526D-37E6-B4FE-C7B09E59B25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313</a:t>
            </a:r>
            <a:endParaRPr lang="en-US" sz="3200">
              <a:solidFill>
                <a:srgbClr val="000000"/>
              </a:solidFill>
              <a:latin typeface="Times" charset="0"/>
              <a:ea typeface="ＭＳ Ｐゴシック" charset="0"/>
              <a:cs typeface="ＭＳ Ｐゴシック" charset="0"/>
            </a:endParaRPr>
          </a:p>
        </p:txBody>
      </p:sp>
      <p:sp>
        <p:nvSpPr>
          <p:cNvPr id="201733" name="Text Box 5">
            <a:extLst>
              <a:ext uri="{FF2B5EF4-FFF2-40B4-BE49-F238E27FC236}">
                <a16:creationId xmlns:a16="http://schemas.microsoft.com/office/drawing/2014/main" id="{E1DB2940-C4E9-AF2D-D291-45D3B1D7BF8A}"/>
              </a:ext>
            </a:extLst>
          </p:cNvPr>
          <p:cNvSpPr txBox="1">
            <a:spLocks noChangeArrowheads="1"/>
          </p:cNvSpPr>
          <p:nvPr/>
        </p:nvSpPr>
        <p:spPr bwMode="auto">
          <a:xfrm>
            <a:off x="101601" y="76201"/>
            <a:ext cx="417992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Old Rugged Cross</a:t>
            </a:r>
            <a:endParaRPr lang="en-US" sz="3200">
              <a:solidFill>
                <a:srgbClr val="000000"/>
              </a:solidFill>
              <a:latin typeface="Times" charset="0"/>
              <a:ea typeface="ＭＳ Ｐゴシック"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7F7CB049-1E38-0910-AB7B-55DB19F75429}"/>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The Old Rugged Cross</a:t>
            </a:r>
            <a:endParaRPr lang="en-US"/>
          </a:p>
        </p:txBody>
      </p:sp>
      <p:pic>
        <p:nvPicPr>
          <p:cNvPr id="17410" name="Picture 3" descr="The Old Rugged Cross-pp">
            <a:extLst>
              <a:ext uri="{FF2B5EF4-FFF2-40B4-BE49-F238E27FC236}">
                <a16:creationId xmlns:a16="http://schemas.microsoft.com/office/drawing/2014/main" id="{F90654CE-1795-8C2C-32E9-0CCF15D4E7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6" name="Text Box 4">
            <a:extLst>
              <a:ext uri="{FF2B5EF4-FFF2-40B4-BE49-F238E27FC236}">
                <a16:creationId xmlns:a16="http://schemas.microsoft.com/office/drawing/2014/main" id="{86D82503-657A-5DA8-1043-5AAD432C177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313</a:t>
            </a:r>
            <a:endParaRPr lang="en-US" sz="3200">
              <a:solidFill>
                <a:srgbClr val="000000"/>
              </a:solidFill>
              <a:latin typeface="Times" charset="0"/>
              <a:ea typeface="ＭＳ Ｐゴシック" charset="0"/>
              <a:cs typeface="ＭＳ Ｐゴシック" charset="0"/>
            </a:endParaRPr>
          </a:p>
        </p:txBody>
      </p:sp>
      <p:sp>
        <p:nvSpPr>
          <p:cNvPr id="202757" name="Text Box 5">
            <a:extLst>
              <a:ext uri="{FF2B5EF4-FFF2-40B4-BE49-F238E27FC236}">
                <a16:creationId xmlns:a16="http://schemas.microsoft.com/office/drawing/2014/main" id="{11519B10-AC67-D45A-6068-577575B77719}"/>
              </a:ext>
            </a:extLst>
          </p:cNvPr>
          <p:cNvSpPr txBox="1">
            <a:spLocks noChangeArrowheads="1"/>
          </p:cNvSpPr>
          <p:nvPr/>
        </p:nvSpPr>
        <p:spPr bwMode="auto">
          <a:xfrm>
            <a:off x="101601" y="76201"/>
            <a:ext cx="417992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Old Rugged Cross</a:t>
            </a:r>
            <a:endParaRPr lang="en-US" sz="3200">
              <a:solidFill>
                <a:srgbClr val="000000"/>
              </a:solidFill>
              <a:latin typeface="Times" charset="0"/>
              <a:ea typeface="ＭＳ Ｐゴシック"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103694" y="222763"/>
            <a:ext cx="6598764"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The Unleavened Bread</a:t>
            </a:r>
          </a:p>
        </p:txBody>
      </p:sp>
      <p:sp>
        <p:nvSpPr>
          <p:cNvPr id="6" name="Rectangle: Rounded Corners 5">
            <a:extLst>
              <a:ext uri="{FF2B5EF4-FFF2-40B4-BE49-F238E27FC236}">
                <a16:creationId xmlns:a16="http://schemas.microsoft.com/office/drawing/2014/main" id="{8B2CDD06-2F0C-4B73-A849-1410F2BC19E1}"/>
              </a:ext>
            </a:extLst>
          </p:cNvPr>
          <p:cNvSpPr/>
          <p:nvPr/>
        </p:nvSpPr>
        <p:spPr>
          <a:xfrm>
            <a:off x="-575035" y="777711"/>
            <a:ext cx="13140965" cy="60802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1">
            <a:extLst>
              <a:ext uri="{FF2B5EF4-FFF2-40B4-BE49-F238E27FC236}">
                <a16:creationId xmlns:a16="http://schemas.microsoft.com/office/drawing/2014/main" id="{013E4304-0EEF-4223-BBCD-DC2D55EC3F18}"/>
              </a:ext>
            </a:extLst>
          </p:cNvPr>
          <p:cNvSpPr>
            <a:spLocks noGrp="1"/>
          </p:cNvSpPr>
          <p:nvPr>
            <p:ph type="body" sz="quarter" idx="11"/>
          </p:nvPr>
        </p:nvSpPr>
        <p:spPr>
          <a:xfrm>
            <a:off x="439841" y="978973"/>
            <a:ext cx="11312317" cy="5396049"/>
          </a:xfrm>
        </p:spPr>
        <p:txBody>
          <a:bodyPr>
            <a:noAutofit/>
          </a:bodyPr>
          <a:lstStyle/>
          <a:p>
            <a:r>
              <a:rPr lang="en-US" sz="4400" dirty="0">
                <a:solidFill>
                  <a:srgbClr val="2B262A"/>
                </a:solidFill>
                <a:latin typeface="Gobold" panose="02000500000000000000" pitchFamily="2" charset="0"/>
              </a:rPr>
              <a:t>Hebrews 4:14-16</a:t>
            </a:r>
          </a:p>
          <a:p>
            <a:pPr algn="just"/>
            <a:r>
              <a:rPr lang="en-US" sz="3200" dirty="0">
                <a:solidFill>
                  <a:srgbClr val="314172"/>
                </a:solidFill>
                <a:latin typeface="Gobold" panose="02000500000000000000" pitchFamily="2" charset="0"/>
              </a:rPr>
              <a:t>“Seeing then that we have a great High Priest who has passed through the heavens, Jesus the Son of God, </a:t>
            </a:r>
            <a:r>
              <a:rPr lang="en-US" sz="3200" dirty="0" err="1">
                <a:solidFill>
                  <a:srgbClr val="314172"/>
                </a:solidFill>
                <a:latin typeface="Gobold" panose="02000500000000000000" pitchFamily="2" charset="0"/>
              </a:rPr>
              <a:t>olet</a:t>
            </a:r>
            <a:r>
              <a:rPr lang="en-US" sz="3200" dirty="0">
                <a:solidFill>
                  <a:srgbClr val="314172"/>
                </a:solidFill>
                <a:latin typeface="Gobold" panose="02000500000000000000" pitchFamily="2" charset="0"/>
              </a:rPr>
              <a:t> us hold fast our confession. For we do not have a High Priest who cannot sympathize with our weaknesses, but was in all points tempted as we are, yet without sin. Let us therefore come boldly to the throne of grace, that we may obtain mercy and find grace to help in time of need.”</a:t>
            </a:r>
          </a:p>
        </p:txBody>
      </p:sp>
    </p:spTree>
    <p:extLst>
      <p:ext uri="{BB962C8B-B14F-4D97-AF65-F5344CB8AC3E}">
        <p14:creationId xmlns:p14="http://schemas.microsoft.com/office/powerpoint/2010/main" val="1077590516"/>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113422" y="35480"/>
            <a:ext cx="6598764"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The Fruit</a:t>
            </a:r>
          </a:p>
          <a:p>
            <a:pPr marL="0" marR="0" lvl="0" indent="0" algn="l" defTabSz="121917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of the Vine</a:t>
            </a:r>
          </a:p>
        </p:txBody>
      </p:sp>
      <p:sp>
        <p:nvSpPr>
          <p:cNvPr id="6" name="Rectangle: Rounded Corners 5">
            <a:extLst>
              <a:ext uri="{FF2B5EF4-FFF2-40B4-BE49-F238E27FC236}">
                <a16:creationId xmlns:a16="http://schemas.microsoft.com/office/drawing/2014/main" id="{8B2CDD06-2F0C-4B73-A849-1410F2BC19E1}"/>
              </a:ext>
            </a:extLst>
          </p:cNvPr>
          <p:cNvSpPr/>
          <p:nvPr/>
        </p:nvSpPr>
        <p:spPr>
          <a:xfrm>
            <a:off x="-471339" y="1493520"/>
            <a:ext cx="13037270" cy="5720080"/>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1">
            <a:extLst>
              <a:ext uri="{FF2B5EF4-FFF2-40B4-BE49-F238E27FC236}">
                <a16:creationId xmlns:a16="http://schemas.microsoft.com/office/drawing/2014/main" id="{013E4304-0EEF-4223-BBCD-DC2D55EC3F18}"/>
              </a:ext>
            </a:extLst>
          </p:cNvPr>
          <p:cNvSpPr>
            <a:spLocks noGrp="1"/>
          </p:cNvSpPr>
          <p:nvPr>
            <p:ph type="body" sz="quarter" idx="11"/>
          </p:nvPr>
        </p:nvSpPr>
        <p:spPr>
          <a:xfrm>
            <a:off x="439841" y="1303506"/>
            <a:ext cx="11312317" cy="4701368"/>
          </a:xfrm>
        </p:spPr>
        <p:txBody>
          <a:bodyPr>
            <a:noAutofit/>
          </a:bodyPr>
          <a:lstStyle/>
          <a:p>
            <a:pPr>
              <a:lnSpc>
                <a:spcPct val="150000"/>
              </a:lnSpc>
            </a:pPr>
            <a:r>
              <a:rPr lang="en-US" sz="4400" dirty="0">
                <a:solidFill>
                  <a:srgbClr val="2B262A"/>
                </a:solidFill>
                <a:latin typeface="Gobold" panose="02000500000000000000" pitchFamily="2" charset="0"/>
              </a:rPr>
              <a:t>Hebrews 9:11-14</a:t>
            </a:r>
          </a:p>
          <a:p>
            <a:pPr algn="just">
              <a:lnSpc>
                <a:spcPct val="150000"/>
              </a:lnSpc>
            </a:pPr>
            <a:r>
              <a:rPr lang="en-US" sz="2800" dirty="0">
                <a:solidFill>
                  <a:srgbClr val="314172"/>
                </a:solidFill>
                <a:latin typeface="Gobold" panose="02000500000000000000" pitchFamily="2" charset="0"/>
              </a:rPr>
              <a:t>“But Christ came as High Priest of the good things to come, with the greater and more perfect tabernacle not made with hands, that is, not of this creation. Not with the blood of goats and calves, but with His own blood…For if the blood of bulls and goats and the ashes of a heifer, sprinkling the unclean, sanctifies for the purifying of the flesh, how much more shall the blood of Christ, who through the eternal Spirit offered Himself without spot to God, cleanse your conscience from dead works to serve the living God?”</a:t>
            </a:r>
          </a:p>
        </p:txBody>
      </p:sp>
    </p:spTree>
    <p:extLst>
      <p:ext uri="{BB962C8B-B14F-4D97-AF65-F5344CB8AC3E}">
        <p14:creationId xmlns:p14="http://schemas.microsoft.com/office/powerpoint/2010/main" val="1498157645"/>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9841" y="2578834"/>
            <a:ext cx="11312317" cy="1700332"/>
          </a:xfrm>
        </p:spPr>
        <p:txBody>
          <a:bodyPr anchor="t">
            <a:normAutofit/>
          </a:bodyPr>
          <a:lstStyle/>
          <a:p>
            <a:pPr>
              <a:lnSpc>
                <a:spcPct val="150000"/>
              </a:lnSpc>
            </a:pPr>
            <a:r>
              <a:rPr lang="en-US" sz="6600" dirty="0">
                <a:solidFill>
                  <a:srgbClr val="314172"/>
                </a:solidFill>
                <a:latin typeface="Gobold" panose="02000500000000000000" pitchFamily="2" charset="0"/>
              </a:rPr>
              <a:t>Closing Prayer</a:t>
            </a:r>
          </a:p>
        </p:txBody>
      </p:sp>
    </p:spTree>
    <p:extLst>
      <p:ext uri="{BB962C8B-B14F-4D97-AF65-F5344CB8AC3E}">
        <p14:creationId xmlns:p14="http://schemas.microsoft.com/office/powerpoint/2010/main" val="125780996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Farther Along</a:t>
            </a:r>
          </a:p>
          <a:p>
            <a:pPr>
              <a:lnSpc>
                <a:spcPct val="150000"/>
              </a:lnSpc>
            </a:pPr>
            <a:r>
              <a:rPr lang="en-US" sz="6000" dirty="0">
                <a:latin typeface="Gobold" panose="02000500000000000000" pitchFamily="2" charset="0"/>
              </a:rPr>
              <a:t>#753</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93759552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846E155A-621B-9DA1-3885-C54E549A30BE}"/>
              </a:ext>
            </a:extLst>
          </p:cNvPr>
          <p:cNvSpPr>
            <a:spLocks noGrp="1" noChangeArrowheads="1"/>
          </p:cNvSpPr>
          <p:nvPr>
            <p:ph type="ctrTitle"/>
          </p:nvPr>
        </p:nvSpPr>
        <p:spPr>
          <a:xfrm>
            <a:off x="101600" y="152400"/>
            <a:ext cx="5384800" cy="228600"/>
          </a:xfrm>
        </p:spPr>
        <p:txBody>
          <a:bodyPr/>
          <a:lstStyle/>
          <a:p>
            <a:pPr eaLnBrk="1" hangingPunct="1">
              <a:defRPr/>
            </a:pPr>
            <a:r>
              <a:rPr lang="en-US" sz="2400"/>
              <a:t>1-1 Farther Along</a:t>
            </a:r>
            <a:endParaRPr lang="en-US"/>
          </a:p>
        </p:txBody>
      </p:sp>
      <p:pic>
        <p:nvPicPr>
          <p:cNvPr id="2" name="Picture 46" descr="Farther Along-sfp-pp">
            <a:extLst>
              <a:ext uri="{FF2B5EF4-FFF2-40B4-BE49-F238E27FC236}">
                <a16:creationId xmlns:a16="http://schemas.microsoft.com/office/drawing/2014/main" id="{44698BA5-C4DC-039E-7766-6C98A9D631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AFE7768D-7A03-568A-AF1E-3E3440BDD3A2}"/>
              </a:ext>
            </a:extLst>
          </p:cNvPr>
          <p:cNvSpPr txBox="1">
            <a:spLocks noChangeArrowheads="1"/>
          </p:cNvSpPr>
          <p:nvPr/>
        </p:nvSpPr>
        <p:spPr bwMode="auto">
          <a:xfrm>
            <a:off x="101601" y="76201"/>
            <a:ext cx="267291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Farther Along</a:t>
            </a:r>
            <a:endParaRPr lang="en-US" sz="3200">
              <a:solidFill>
                <a:srgbClr val="000000"/>
              </a:solidFill>
              <a:latin typeface="Times" charset="0"/>
              <a:ea typeface="ＭＳ Ｐゴシック" charset="0"/>
              <a:cs typeface="ＭＳ Ｐゴシック" charset="0"/>
            </a:endParaRPr>
          </a:p>
        </p:txBody>
      </p:sp>
      <p:sp>
        <p:nvSpPr>
          <p:cNvPr id="2096" name="Text Box 48">
            <a:extLst>
              <a:ext uri="{FF2B5EF4-FFF2-40B4-BE49-F238E27FC236}">
                <a16:creationId xmlns:a16="http://schemas.microsoft.com/office/drawing/2014/main" id="{A7668020-727E-CF58-8313-ADF56E611E86}"/>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753</a:t>
            </a:r>
            <a:endParaRPr lang="en-US" sz="3200">
              <a:solidFill>
                <a:srgbClr val="000000"/>
              </a:solidFill>
              <a:latin typeface="Times" charset="0"/>
              <a:ea typeface="ＭＳ Ｐゴシック" charset="0"/>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2060721E-9A54-35EB-E78F-92803B205E35}"/>
              </a:ext>
            </a:extLst>
          </p:cNvPr>
          <p:cNvSpPr>
            <a:spLocks noGrp="1" noChangeArrowheads="1"/>
          </p:cNvSpPr>
          <p:nvPr>
            <p:ph type="ctrTitle"/>
          </p:nvPr>
        </p:nvSpPr>
        <p:spPr>
          <a:xfrm>
            <a:off x="101600" y="152400"/>
            <a:ext cx="5384800" cy="228600"/>
          </a:xfrm>
        </p:spPr>
        <p:txBody>
          <a:bodyPr/>
          <a:lstStyle/>
          <a:p>
            <a:pPr eaLnBrk="1" hangingPunct="1">
              <a:defRPr/>
            </a:pPr>
            <a:r>
              <a:rPr lang="en-US" sz="2400"/>
              <a:t>1-2 Farther Along</a:t>
            </a:r>
            <a:endParaRPr lang="en-US"/>
          </a:p>
        </p:txBody>
      </p:sp>
      <p:pic>
        <p:nvPicPr>
          <p:cNvPr id="3074" name="Picture 3" descr="Farther Along-sfp-pp">
            <a:extLst>
              <a:ext uri="{FF2B5EF4-FFF2-40B4-BE49-F238E27FC236}">
                <a16:creationId xmlns:a16="http://schemas.microsoft.com/office/drawing/2014/main" id="{DBBE35AC-8360-C286-02A4-A905CCED80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3402756E-8F76-D8EC-F17F-6218EA8C890C}"/>
              </a:ext>
            </a:extLst>
          </p:cNvPr>
          <p:cNvSpPr txBox="1">
            <a:spLocks noChangeArrowheads="1"/>
          </p:cNvSpPr>
          <p:nvPr/>
        </p:nvSpPr>
        <p:spPr bwMode="auto">
          <a:xfrm>
            <a:off x="101601" y="76201"/>
            <a:ext cx="267291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Farther Along</a:t>
            </a:r>
            <a:endParaRPr lang="en-US" sz="3200">
              <a:solidFill>
                <a:srgbClr val="000000"/>
              </a:solidFill>
              <a:latin typeface="Times" charset="0"/>
              <a:ea typeface="ＭＳ Ｐゴシック" charset="0"/>
              <a:cs typeface="ＭＳ Ｐゴシック" charset="0"/>
            </a:endParaRPr>
          </a:p>
        </p:txBody>
      </p:sp>
      <p:sp>
        <p:nvSpPr>
          <p:cNvPr id="175109" name="Text Box 5">
            <a:extLst>
              <a:ext uri="{FF2B5EF4-FFF2-40B4-BE49-F238E27FC236}">
                <a16:creationId xmlns:a16="http://schemas.microsoft.com/office/drawing/2014/main" id="{FE294947-5B03-0FC7-8F1D-0E27E5BC4B67}"/>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753</a:t>
            </a:r>
            <a:endParaRPr lang="en-US" sz="3200">
              <a:solidFill>
                <a:srgbClr val="000000"/>
              </a:solidFill>
              <a:latin typeface="Times" charset="0"/>
              <a:ea typeface="ＭＳ Ｐゴシック"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1A1092D8-2A36-FE0A-A9DC-DD5D576EBBFB}"/>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Farther Along</a:t>
            </a:r>
            <a:endParaRPr lang="en-US"/>
          </a:p>
        </p:txBody>
      </p:sp>
      <p:pic>
        <p:nvPicPr>
          <p:cNvPr id="4098" name="Picture 3" descr="Farther Along-sfp-pp">
            <a:extLst>
              <a:ext uri="{FF2B5EF4-FFF2-40B4-BE49-F238E27FC236}">
                <a16:creationId xmlns:a16="http://schemas.microsoft.com/office/drawing/2014/main" id="{860F4231-CAA3-85C5-C030-CE6DAD966D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4">
            <a:extLst>
              <a:ext uri="{FF2B5EF4-FFF2-40B4-BE49-F238E27FC236}">
                <a16:creationId xmlns:a16="http://schemas.microsoft.com/office/drawing/2014/main" id="{50AB6F09-F14F-AD1E-B27E-F10204DB9F32}"/>
              </a:ext>
            </a:extLst>
          </p:cNvPr>
          <p:cNvSpPr txBox="1">
            <a:spLocks noChangeArrowheads="1"/>
          </p:cNvSpPr>
          <p:nvPr/>
        </p:nvSpPr>
        <p:spPr bwMode="auto">
          <a:xfrm>
            <a:off x="101601" y="76201"/>
            <a:ext cx="267291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Farther Along</a:t>
            </a:r>
            <a:endParaRPr lang="en-US" sz="3200">
              <a:solidFill>
                <a:srgbClr val="000000"/>
              </a:solidFill>
              <a:latin typeface="Times" charset="0"/>
              <a:ea typeface="ＭＳ Ｐゴシック" charset="0"/>
              <a:cs typeface="ＭＳ Ｐゴシック" charset="0"/>
            </a:endParaRPr>
          </a:p>
        </p:txBody>
      </p:sp>
      <p:sp>
        <p:nvSpPr>
          <p:cNvPr id="182277" name="Text Box 5">
            <a:extLst>
              <a:ext uri="{FF2B5EF4-FFF2-40B4-BE49-F238E27FC236}">
                <a16:creationId xmlns:a16="http://schemas.microsoft.com/office/drawing/2014/main" id="{813A9B61-E35C-2664-A240-03EEEA25B40D}"/>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753</a:t>
            </a:r>
            <a:endParaRPr lang="en-US" sz="3200">
              <a:solidFill>
                <a:srgbClr val="000000"/>
              </a:solidFill>
              <a:latin typeface="Times" charset="0"/>
              <a:ea typeface="ＭＳ Ｐゴシック" charset="0"/>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C9DD57C4-C292-2DAC-35C7-113CA181AEF6}"/>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Farther Along</a:t>
            </a:r>
            <a:endParaRPr lang="en-US"/>
          </a:p>
        </p:txBody>
      </p:sp>
      <p:pic>
        <p:nvPicPr>
          <p:cNvPr id="5122" name="Picture 3" descr="Farther Along-sfp-pp">
            <a:extLst>
              <a:ext uri="{FF2B5EF4-FFF2-40B4-BE49-F238E27FC236}">
                <a16:creationId xmlns:a16="http://schemas.microsoft.com/office/drawing/2014/main" id="{49C3A82D-9B91-630D-2ECD-1CEC0A163B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BECA33B2-2E0B-227C-BB8B-0A132DF8F8B2}"/>
              </a:ext>
            </a:extLst>
          </p:cNvPr>
          <p:cNvSpPr txBox="1">
            <a:spLocks noChangeArrowheads="1"/>
          </p:cNvSpPr>
          <p:nvPr/>
        </p:nvSpPr>
        <p:spPr bwMode="auto">
          <a:xfrm>
            <a:off x="101601" y="76201"/>
            <a:ext cx="267291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Farther Along</a:t>
            </a:r>
            <a:endParaRPr lang="en-US" sz="3200">
              <a:solidFill>
                <a:srgbClr val="000000"/>
              </a:solidFill>
              <a:latin typeface="Times" charset="0"/>
              <a:ea typeface="ＭＳ Ｐゴシック" charset="0"/>
              <a:cs typeface="ＭＳ Ｐゴシック" charset="0"/>
            </a:endParaRPr>
          </a:p>
        </p:txBody>
      </p:sp>
      <p:sp>
        <p:nvSpPr>
          <p:cNvPr id="183301" name="Text Box 5">
            <a:extLst>
              <a:ext uri="{FF2B5EF4-FFF2-40B4-BE49-F238E27FC236}">
                <a16:creationId xmlns:a16="http://schemas.microsoft.com/office/drawing/2014/main" id="{89B10D40-C8AB-D7B4-0FD4-57B11723390F}"/>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753</a:t>
            </a:r>
            <a:endParaRPr lang="en-US" sz="3200">
              <a:solidFill>
                <a:srgbClr val="000000"/>
              </a:solidFill>
              <a:latin typeface="Times" charset="0"/>
              <a:ea typeface="ＭＳ Ｐゴシック"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C9135869-CC4F-352F-0A9D-437E09814F0F}"/>
              </a:ext>
            </a:extLst>
          </p:cNvPr>
          <p:cNvSpPr>
            <a:spLocks noGrp="1" noChangeArrowheads="1"/>
          </p:cNvSpPr>
          <p:nvPr>
            <p:ph type="ctrTitle"/>
          </p:nvPr>
        </p:nvSpPr>
        <p:spPr>
          <a:xfrm>
            <a:off x="101600" y="152400"/>
            <a:ext cx="5384800" cy="228600"/>
          </a:xfrm>
        </p:spPr>
        <p:txBody>
          <a:bodyPr/>
          <a:lstStyle/>
          <a:p>
            <a:pPr eaLnBrk="1" hangingPunct="1">
              <a:defRPr/>
            </a:pPr>
            <a:r>
              <a:rPr lang="en-US" sz="2400"/>
              <a:t>1-1 I Stand Amazed</a:t>
            </a:r>
            <a:endParaRPr lang="en-US"/>
          </a:p>
        </p:txBody>
      </p:sp>
      <p:pic>
        <p:nvPicPr>
          <p:cNvPr id="2" name="Picture 46" descr="I Stand Amazed In-pp">
            <a:extLst>
              <a:ext uri="{FF2B5EF4-FFF2-40B4-BE49-F238E27FC236}">
                <a16:creationId xmlns:a16="http://schemas.microsoft.com/office/drawing/2014/main" id="{E4A397F4-2E13-8508-1BE3-0D20E5CEA3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CBAA27AB-DC9B-9C8B-92F6-BC206FABFA3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147</a:t>
            </a:r>
            <a:endParaRPr lang="en-US" sz="3200">
              <a:solidFill>
                <a:srgbClr val="000000"/>
              </a:solidFill>
              <a:latin typeface="Times" charset="0"/>
              <a:ea typeface="ＭＳ Ｐゴシック" charset="0"/>
              <a:cs typeface="ＭＳ Ｐゴシック" charset="0"/>
            </a:endParaRPr>
          </a:p>
        </p:txBody>
      </p:sp>
      <p:sp>
        <p:nvSpPr>
          <p:cNvPr id="2096" name="Text Box 48">
            <a:extLst>
              <a:ext uri="{FF2B5EF4-FFF2-40B4-BE49-F238E27FC236}">
                <a16:creationId xmlns:a16="http://schemas.microsoft.com/office/drawing/2014/main" id="{C28B6468-6424-88C7-1B65-43964D0A0E70}"/>
              </a:ext>
            </a:extLst>
          </p:cNvPr>
          <p:cNvSpPr txBox="1">
            <a:spLocks noChangeArrowheads="1"/>
          </p:cNvSpPr>
          <p:nvPr/>
        </p:nvSpPr>
        <p:spPr bwMode="auto">
          <a:xfrm>
            <a:off x="101600" y="76201"/>
            <a:ext cx="298812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Stand Amazed</a:t>
            </a:r>
            <a:endParaRPr lang="en-US" sz="3200">
              <a:solidFill>
                <a:srgbClr val="000000"/>
              </a:solidFill>
              <a:latin typeface="Times" charset="0"/>
              <a:ea typeface="ＭＳ Ｐゴシック" charset="0"/>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5BFD356A-B8FC-FF6F-C0B6-77E8D7E80CE0}"/>
              </a:ext>
            </a:extLst>
          </p:cNvPr>
          <p:cNvSpPr>
            <a:spLocks noGrp="1" noChangeArrowheads="1"/>
          </p:cNvSpPr>
          <p:nvPr>
            <p:ph type="ctrTitle"/>
          </p:nvPr>
        </p:nvSpPr>
        <p:spPr>
          <a:xfrm>
            <a:off x="101600" y="152400"/>
            <a:ext cx="5384800" cy="228600"/>
          </a:xfrm>
        </p:spPr>
        <p:txBody>
          <a:bodyPr/>
          <a:lstStyle/>
          <a:p>
            <a:pPr eaLnBrk="1" hangingPunct="1">
              <a:defRPr/>
            </a:pPr>
            <a:r>
              <a:rPr lang="en-US" sz="2400"/>
              <a:t>3-1 Farther Along</a:t>
            </a:r>
            <a:endParaRPr lang="en-US"/>
          </a:p>
        </p:txBody>
      </p:sp>
      <p:pic>
        <p:nvPicPr>
          <p:cNvPr id="10242" name="Picture 3" descr="Farther Along-sfp-pp">
            <a:extLst>
              <a:ext uri="{FF2B5EF4-FFF2-40B4-BE49-F238E27FC236}">
                <a16:creationId xmlns:a16="http://schemas.microsoft.com/office/drawing/2014/main" id="{E5A44FD2-3E79-28D3-4884-8A974DBD1F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Text Box 4">
            <a:extLst>
              <a:ext uri="{FF2B5EF4-FFF2-40B4-BE49-F238E27FC236}">
                <a16:creationId xmlns:a16="http://schemas.microsoft.com/office/drawing/2014/main" id="{0A9CA925-E44A-12EA-5D86-B6DFA67DAE71}"/>
              </a:ext>
            </a:extLst>
          </p:cNvPr>
          <p:cNvSpPr txBox="1">
            <a:spLocks noChangeArrowheads="1"/>
          </p:cNvSpPr>
          <p:nvPr/>
        </p:nvSpPr>
        <p:spPr bwMode="auto">
          <a:xfrm>
            <a:off x="101601" y="76201"/>
            <a:ext cx="267291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Farther Along</a:t>
            </a:r>
            <a:endParaRPr lang="en-US" sz="3200">
              <a:solidFill>
                <a:srgbClr val="000000"/>
              </a:solidFill>
              <a:latin typeface="Times" charset="0"/>
              <a:ea typeface="ＭＳ Ｐゴシック" charset="0"/>
              <a:cs typeface="ＭＳ Ｐゴシック" charset="0"/>
            </a:endParaRPr>
          </a:p>
        </p:txBody>
      </p:sp>
      <p:sp>
        <p:nvSpPr>
          <p:cNvPr id="178181" name="Text Box 5">
            <a:extLst>
              <a:ext uri="{FF2B5EF4-FFF2-40B4-BE49-F238E27FC236}">
                <a16:creationId xmlns:a16="http://schemas.microsoft.com/office/drawing/2014/main" id="{17561A04-B26C-D45B-6F81-3802F5139B2E}"/>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753</a:t>
            </a:r>
            <a:endParaRPr lang="en-US" sz="3200">
              <a:solidFill>
                <a:srgbClr val="000000"/>
              </a:solidFill>
              <a:latin typeface="Times" charset="0"/>
              <a:ea typeface="ＭＳ Ｐゴシック" charset="0"/>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9D013207-9B9C-F1DA-2A9A-BA7EC0F76A95}"/>
              </a:ext>
            </a:extLst>
          </p:cNvPr>
          <p:cNvSpPr>
            <a:spLocks noGrp="1" noChangeArrowheads="1"/>
          </p:cNvSpPr>
          <p:nvPr>
            <p:ph type="ctrTitle"/>
          </p:nvPr>
        </p:nvSpPr>
        <p:spPr>
          <a:xfrm>
            <a:off x="101600" y="152400"/>
            <a:ext cx="5384800" cy="228600"/>
          </a:xfrm>
        </p:spPr>
        <p:txBody>
          <a:bodyPr/>
          <a:lstStyle/>
          <a:p>
            <a:pPr eaLnBrk="1" hangingPunct="1">
              <a:defRPr/>
            </a:pPr>
            <a:r>
              <a:rPr lang="en-US" sz="2400"/>
              <a:t>3-2 Farther Along</a:t>
            </a:r>
            <a:endParaRPr lang="en-US"/>
          </a:p>
        </p:txBody>
      </p:sp>
      <p:pic>
        <p:nvPicPr>
          <p:cNvPr id="11266" name="Picture 3" descr="Farther Along-sfp-pp">
            <a:extLst>
              <a:ext uri="{FF2B5EF4-FFF2-40B4-BE49-F238E27FC236}">
                <a16:creationId xmlns:a16="http://schemas.microsoft.com/office/drawing/2014/main" id="{45DA3588-3959-D1C8-1D00-C33CB6B01C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Text Box 4">
            <a:extLst>
              <a:ext uri="{FF2B5EF4-FFF2-40B4-BE49-F238E27FC236}">
                <a16:creationId xmlns:a16="http://schemas.microsoft.com/office/drawing/2014/main" id="{BDCD3442-2C14-E5EF-B110-E1CB35654125}"/>
              </a:ext>
            </a:extLst>
          </p:cNvPr>
          <p:cNvSpPr txBox="1">
            <a:spLocks noChangeArrowheads="1"/>
          </p:cNvSpPr>
          <p:nvPr/>
        </p:nvSpPr>
        <p:spPr bwMode="auto">
          <a:xfrm>
            <a:off x="101601" y="76201"/>
            <a:ext cx="267291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Farther Along</a:t>
            </a:r>
            <a:endParaRPr lang="en-US" sz="3200">
              <a:solidFill>
                <a:srgbClr val="000000"/>
              </a:solidFill>
              <a:latin typeface="Times" charset="0"/>
              <a:ea typeface="ＭＳ Ｐゴシック" charset="0"/>
              <a:cs typeface="ＭＳ Ｐゴシック" charset="0"/>
            </a:endParaRPr>
          </a:p>
        </p:txBody>
      </p:sp>
      <p:sp>
        <p:nvSpPr>
          <p:cNvPr id="179205" name="Text Box 5">
            <a:extLst>
              <a:ext uri="{FF2B5EF4-FFF2-40B4-BE49-F238E27FC236}">
                <a16:creationId xmlns:a16="http://schemas.microsoft.com/office/drawing/2014/main" id="{7F6C8D18-F500-D443-8DA1-602A29F9BDBC}"/>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753</a:t>
            </a:r>
            <a:endParaRPr lang="en-US" sz="3200">
              <a:solidFill>
                <a:srgbClr val="000000"/>
              </a:solidFill>
              <a:latin typeface="Times" charset="0"/>
              <a:ea typeface="ＭＳ Ｐゴシック" charset="0"/>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737AE3D6-39DA-EA11-6B84-D0B1F186C001}"/>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Farther Along</a:t>
            </a:r>
            <a:endParaRPr lang="en-US"/>
          </a:p>
        </p:txBody>
      </p:sp>
      <p:pic>
        <p:nvPicPr>
          <p:cNvPr id="12290" name="Picture 3" descr="Farther Along-sfp-pp">
            <a:extLst>
              <a:ext uri="{FF2B5EF4-FFF2-40B4-BE49-F238E27FC236}">
                <a16:creationId xmlns:a16="http://schemas.microsoft.com/office/drawing/2014/main" id="{FC36BB06-F6A7-FE40-57B0-6794EC91BD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49163D39-738D-E2D1-9D23-99470F1C704F}"/>
              </a:ext>
            </a:extLst>
          </p:cNvPr>
          <p:cNvSpPr txBox="1">
            <a:spLocks noChangeArrowheads="1"/>
          </p:cNvSpPr>
          <p:nvPr/>
        </p:nvSpPr>
        <p:spPr bwMode="auto">
          <a:xfrm>
            <a:off x="101601" y="76201"/>
            <a:ext cx="267291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Farther Along</a:t>
            </a:r>
            <a:endParaRPr lang="en-US" sz="3200">
              <a:solidFill>
                <a:srgbClr val="000000"/>
              </a:solidFill>
              <a:latin typeface="Times" charset="0"/>
              <a:ea typeface="ＭＳ Ｐゴシック" charset="0"/>
              <a:cs typeface="ＭＳ Ｐゴシック" charset="0"/>
            </a:endParaRPr>
          </a:p>
        </p:txBody>
      </p:sp>
      <p:sp>
        <p:nvSpPr>
          <p:cNvPr id="180229" name="Text Box 5">
            <a:extLst>
              <a:ext uri="{FF2B5EF4-FFF2-40B4-BE49-F238E27FC236}">
                <a16:creationId xmlns:a16="http://schemas.microsoft.com/office/drawing/2014/main" id="{5A26A819-0F56-3F75-C4DF-81EF5591B9CE}"/>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753</a:t>
            </a:r>
            <a:endParaRPr lang="en-US" sz="3200">
              <a:solidFill>
                <a:srgbClr val="000000"/>
              </a:solidFill>
              <a:latin typeface="Times" charset="0"/>
              <a:ea typeface="ＭＳ Ｐゴシック" charset="0"/>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7A4F8269-D284-F058-3337-510D4E7A4C62}"/>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Farther Along</a:t>
            </a:r>
            <a:endParaRPr lang="en-US"/>
          </a:p>
        </p:txBody>
      </p:sp>
      <p:pic>
        <p:nvPicPr>
          <p:cNvPr id="13314" name="Picture 3" descr="Farther Along-sfp-pp">
            <a:extLst>
              <a:ext uri="{FF2B5EF4-FFF2-40B4-BE49-F238E27FC236}">
                <a16:creationId xmlns:a16="http://schemas.microsoft.com/office/drawing/2014/main" id="{5DEFCE0F-67E6-4F4E-7156-B0E175B583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 Box 4">
            <a:extLst>
              <a:ext uri="{FF2B5EF4-FFF2-40B4-BE49-F238E27FC236}">
                <a16:creationId xmlns:a16="http://schemas.microsoft.com/office/drawing/2014/main" id="{CA5096BC-1AED-94C7-2031-0E47C12210E8}"/>
              </a:ext>
            </a:extLst>
          </p:cNvPr>
          <p:cNvSpPr txBox="1">
            <a:spLocks noChangeArrowheads="1"/>
          </p:cNvSpPr>
          <p:nvPr/>
        </p:nvSpPr>
        <p:spPr bwMode="auto">
          <a:xfrm>
            <a:off x="101601" y="76201"/>
            <a:ext cx="267291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Farther Along</a:t>
            </a:r>
            <a:endParaRPr lang="en-US" sz="3200">
              <a:solidFill>
                <a:srgbClr val="000000"/>
              </a:solidFill>
              <a:latin typeface="Times" charset="0"/>
              <a:ea typeface="ＭＳ Ｐゴシック" charset="0"/>
              <a:cs typeface="ＭＳ Ｐゴシック" charset="0"/>
            </a:endParaRPr>
          </a:p>
        </p:txBody>
      </p:sp>
      <p:sp>
        <p:nvSpPr>
          <p:cNvPr id="181253" name="Text Box 5">
            <a:extLst>
              <a:ext uri="{FF2B5EF4-FFF2-40B4-BE49-F238E27FC236}">
                <a16:creationId xmlns:a16="http://schemas.microsoft.com/office/drawing/2014/main" id="{EB015D46-1654-3944-DF19-F31652FBEFF0}"/>
              </a:ext>
            </a:extLst>
          </p:cNvPr>
          <p:cNvSpPr txBox="1">
            <a:spLocks noChangeArrowheads="1"/>
          </p:cNvSpPr>
          <p:nvPr/>
        </p:nvSpPr>
        <p:spPr bwMode="auto">
          <a:xfrm>
            <a:off x="11235267" y="61385"/>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753</a:t>
            </a:r>
            <a:endParaRPr lang="en-US" sz="3200">
              <a:solidFill>
                <a:srgbClr val="000000"/>
              </a:solidFill>
              <a:latin typeface="Times" charset="0"/>
              <a:ea typeface="ＭＳ Ｐゴシック" charset="0"/>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F75727-52B5-4857-864A-FFE0BD144FA9}"/>
              </a:ext>
            </a:extLst>
          </p:cNvPr>
          <p:cNvSpPr/>
          <p:nvPr/>
        </p:nvSpPr>
        <p:spPr>
          <a:xfrm>
            <a:off x="3971829" y="111164"/>
            <a:ext cx="7968792" cy="6067815"/>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54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today</a:t>
            </a:r>
          </a:p>
          <a:p>
            <a:pPr marL="0" marR="0" lvl="0" indent="0" algn="ctr" defTabSz="1219170" rtl="0" eaLnBrk="1" fontAlgn="auto" latinLnBrk="0" hangingPunct="1">
              <a:lnSpc>
                <a:spcPct val="200000"/>
              </a:lnSpc>
              <a:spcBef>
                <a:spcPts val="0"/>
              </a:spcBef>
              <a:spcAft>
                <a:spcPts val="0"/>
              </a:spcAft>
              <a:buClrTx/>
              <a:buSzTx/>
              <a:buFontTx/>
              <a:buNone/>
              <a:tabLst/>
              <a:defRPr/>
            </a:pPr>
            <a:r>
              <a:rPr kumimoji="0" lang="en-US" sz="4000" b="0" i="0" u="none" strike="noStrike" kern="1500" cap="none" spc="0" normalizeH="0" baseline="0" noProof="0" dirty="0">
                <a:ln w="0"/>
                <a:solidFill>
                  <a:srgbClr val="314172"/>
                </a:solidFill>
                <a:effectLst/>
                <a:uLnTx/>
                <a:uFillTx/>
                <a:latin typeface="Gobold" panose="02000500000000000000" pitchFamily="2" charset="0"/>
                <a:ea typeface="+mn-ea"/>
                <a:cs typeface="+mn-cs"/>
              </a:rPr>
              <a:t>LTC @ 4:30 PM</a:t>
            </a:r>
          </a:p>
          <a:p>
            <a:pPr marL="0" marR="0" lvl="0" indent="0" algn="ctr" defTabSz="1219170" rtl="0" eaLnBrk="1" fontAlgn="auto" latinLnBrk="0" hangingPunct="1">
              <a:lnSpc>
                <a:spcPct val="200000"/>
              </a:lnSpc>
              <a:spcBef>
                <a:spcPts val="0"/>
              </a:spcBef>
              <a:spcAft>
                <a:spcPts val="0"/>
              </a:spcAft>
              <a:buClrTx/>
              <a:buSzTx/>
              <a:buFontTx/>
              <a:buNone/>
              <a:tabLst/>
              <a:defRPr/>
            </a:pPr>
            <a:endParaRPr kumimoji="0" lang="en-US" sz="4000" b="0" i="0" u="none" strike="noStrike" kern="1500" cap="none" spc="0" normalizeH="0" baseline="0" noProof="0" dirty="0">
              <a:ln w="0"/>
              <a:solidFill>
                <a:srgbClr val="314172"/>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200000"/>
              </a:lnSpc>
              <a:spcBef>
                <a:spcPts val="0"/>
              </a:spcBef>
              <a:spcAft>
                <a:spcPts val="0"/>
              </a:spcAft>
              <a:buClrTx/>
              <a:buSzTx/>
              <a:buFontTx/>
              <a:buNone/>
              <a:tabLst/>
              <a:defRPr/>
            </a:pPr>
            <a:r>
              <a:rPr kumimoji="0" lang="en-US" sz="4000" b="0" i="0" u="none" strike="noStrike" kern="1500" cap="none" spc="0" normalizeH="0" baseline="0" noProof="0" dirty="0">
                <a:ln w="0"/>
                <a:solidFill>
                  <a:srgbClr val="314172"/>
                </a:solidFill>
                <a:effectLst/>
                <a:uLnTx/>
                <a:uFillTx/>
                <a:latin typeface="Gobold" panose="02000500000000000000" pitchFamily="2" charset="0"/>
                <a:ea typeface="+mn-ea"/>
                <a:cs typeface="+mn-cs"/>
              </a:rPr>
              <a:t>Worship @ 6:00 PM</a:t>
            </a:r>
          </a:p>
          <a:p>
            <a:pPr marL="0" marR="0" lvl="0" indent="0" algn="ctr" defTabSz="1219170" rtl="0" eaLnBrk="1" fontAlgn="auto" latinLnBrk="0" hangingPunct="1">
              <a:lnSpc>
                <a:spcPct val="200000"/>
              </a:lnSpc>
              <a:spcBef>
                <a:spcPts val="0"/>
              </a:spcBef>
              <a:spcAft>
                <a:spcPts val="0"/>
              </a:spcAft>
              <a:buClrTx/>
              <a:buSzTx/>
              <a:buFontTx/>
              <a:buNone/>
              <a:tabLst/>
              <a:defRPr/>
            </a:pPr>
            <a:r>
              <a:rPr lang="en-US" sz="4000" kern="1500" dirty="0">
                <a:ln w="0"/>
                <a:solidFill>
                  <a:srgbClr val="314172"/>
                </a:solidFill>
                <a:latin typeface="Gobold" panose="02000500000000000000" pitchFamily="2" charset="0"/>
              </a:rPr>
              <a:t>w</a:t>
            </a:r>
            <a:r>
              <a:rPr kumimoji="0" lang="en-US" sz="4000" b="0" i="0" u="none" strike="noStrike" kern="1500" cap="none" spc="0" normalizeH="0" baseline="0" noProof="0" dirty="0" err="1">
                <a:ln w="0"/>
                <a:solidFill>
                  <a:srgbClr val="314172"/>
                </a:solidFill>
                <a:effectLst/>
                <a:uLnTx/>
                <a:uFillTx/>
                <a:latin typeface="Gobold" panose="02000500000000000000" pitchFamily="2" charset="0"/>
                <a:ea typeface="+mn-ea"/>
                <a:cs typeface="+mn-cs"/>
              </a:rPr>
              <a:t>ith</a:t>
            </a:r>
            <a:r>
              <a:rPr kumimoji="0" lang="en-US" sz="4000" b="0" i="0" u="none" strike="noStrike" kern="1500" cap="none" spc="0" normalizeH="0" baseline="0" noProof="0" dirty="0">
                <a:ln w="0"/>
                <a:solidFill>
                  <a:srgbClr val="314172"/>
                </a:solidFill>
                <a:effectLst/>
                <a:uLnTx/>
                <a:uFillTx/>
                <a:latin typeface="Gobold" panose="02000500000000000000" pitchFamily="2" charset="0"/>
                <a:ea typeface="+mn-ea"/>
                <a:cs typeface="+mn-cs"/>
              </a:rPr>
              <a:t> Bret </a:t>
            </a:r>
            <a:r>
              <a:rPr kumimoji="0" lang="en-US" sz="4000" b="0" i="0" u="none" strike="noStrike" kern="1500" cap="none" spc="0" normalizeH="0" baseline="0" noProof="0" dirty="0" err="1">
                <a:ln w="0"/>
                <a:solidFill>
                  <a:srgbClr val="314172"/>
                </a:solidFill>
                <a:effectLst/>
                <a:uLnTx/>
                <a:uFillTx/>
                <a:latin typeface="Gobold" panose="02000500000000000000" pitchFamily="2" charset="0"/>
                <a:ea typeface="+mn-ea"/>
                <a:cs typeface="+mn-cs"/>
              </a:rPr>
              <a:t>McCasland</a:t>
            </a:r>
            <a:endParaRPr kumimoji="0" lang="en-US" sz="4000" b="0" i="0" u="none" strike="noStrike" kern="1500" cap="none" spc="0" normalizeH="0" baseline="0" noProof="0" dirty="0">
              <a:ln w="0"/>
              <a:solidFill>
                <a:srgbClr val="314172"/>
              </a:solidFill>
              <a:effectLst/>
              <a:uLnTx/>
              <a:uFillTx/>
              <a:latin typeface="Gobold" panose="02000500000000000000" pitchFamily="2" charset="0"/>
              <a:ea typeface="+mn-ea"/>
              <a:cs typeface="+mn-cs"/>
            </a:endParaRPr>
          </a:p>
        </p:txBody>
      </p:sp>
      <p:sp>
        <p:nvSpPr>
          <p:cNvPr id="5" name="Rectangle 4">
            <a:extLst>
              <a:ext uri="{FF2B5EF4-FFF2-40B4-BE49-F238E27FC236}">
                <a16:creationId xmlns:a16="http://schemas.microsoft.com/office/drawing/2014/main" id="{7B08871F-F547-446D-9A1E-EF5838C9E1AA}"/>
              </a:ext>
            </a:extLst>
          </p:cNvPr>
          <p:cNvSpPr/>
          <p:nvPr/>
        </p:nvSpPr>
        <p:spPr>
          <a:xfrm>
            <a:off x="-128410" y="528971"/>
            <a:ext cx="4106522" cy="2616101"/>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RESTORE</a:t>
            </a:r>
            <a:br>
              <a:rPr kumimoji="0" lang="en-US" sz="5400" b="0" i="0" u="none" strike="noStrike" kern="1500" cap="none" spc="0" normalizeH="0" baseline="0" noProof="0" dirty="0">
                <a:ln w="3175">
                  <a:noFill/>
                </a:ln>
                <a:solidFill>
                  <a:srgbClr val="53575C"/>
                </a:soli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REBUILD</a:t>
            </a:r>
            <a:b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RENEW</a:t>
            </a:r>
            <a:endParaRPr kumimoji="0" lang="en-US" sz="5400"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
        <p:nvSpPr>
          <p:cNvPr id="6" name="Text Placeholder 4">
            <a:extLst>
              <a:ext uri="{FF2B5EF4-FFF2-40B4-BE49-F238E27FC236}">
                <a16:creationId xmlns:a16="http://schemas.microsoft.com/office/drawing/2014/main" id="{7DED333A-D1AE-4B2A-92A1-D9A8B3838FD5}"/>
              </a:ext>
            </a:extLst>
          </p:cNvPr>
          <p:cNvSpPr txBox="1">
            <a:spLocks/>
          </p:cNvSpPr>
          <p:nvPr/>
        </p:nvSpPr>
        <p:spPr>
          <a:xfrm>
            <a:off x="1013655" y="3145072"/>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3733"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 2022</a:t>
            </a:r>
          </a:p>
        </p:txBody>
      </p:sp>
      <p:sp>
        <p:nvSpPr>
          <p:cNvPr id="7" name="Text Placeholder 4">
            <a:extLst>
              <a:ext uri="{FF2B5EF4-FFF2-40B4-BE49-F238E27FC236}">
                <a16:creationId xmlns:a16="http://schemas.microsoft.com/office/drawing/2014/main" id="{DABE80F7-3335-49F9-9E1A-E2C87346FDB1}"/>
              </a:ext>
            </a:extLst>
          </p:cNvPr>
          <p:cNvSpPr txBox="1">
            <a:spLocks/>
          </p:cNvSpPr>
          <p:nvPr/>
        </p:nvSpPr>
        <p:spPr>
          <a:xfrm>
            <a:off x="1013654" y="4323309"/>
            <a:ext cx="1899227" cy="248019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WHEELER</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CHURCH</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OF</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CHRIST</a:t>
            </a:r>
          </a:p>
        </p:txBody>
      </p:sp>
    </p:spTree>
    <p:extLst>
      <p:ext uri="{BB962C8B-B14F-4D97-AF65-F5344CB8AC3E}">
        <p14:creationId xmlns:p14="http://schemas.microsoft.com/office/powerpoint/2010/main" val="29596888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6F45BE33-9068-28AE-E177-7A3397E5A184}"/>
              </a:ext>
            </a:extLst>
          </p:cNvPr>
          <p:cNvSpPr>
            <a:spLocks noGrp="1" noChangeArrowheads="1"/>
          </p:cNvSpPr>
          <p:nvPr>
            <p:ph type="ctrTitle"/>
          </p:nvPr>
        </p:nvSpPr>
        <p:spPr>
          <a:xfrm>
            <a:off x="101600" y="152400"/>
            <a:ext cx="5384800" cy="228600"/>
          </a:xfrm>
        </p:spPr>
        <p:txBody>
          <a:bodyPr/>
          <a:lstStyle/>
          <a:p>
            <a:pPr eaLnBrk="1" hangingPunct="1">
              <a:defRPr/>
            </a:pPr>
            <a:r>
              <a:rPr lang="en-US" sz="2400"/>
              <a:t>1-2 I Stand Amazed</a:t>
            </a:r>
            <a:endParaRPr lang="en-US"/>
          </a:p>
        </p:txBody>
      </p:sp>
      <p:pic>
        <p:nvPicPr>
          <p:cNvPr id="3074" name="Picture 3" descr="I Stand Amazed In-pp">
            <a:extLst>
              <a:ext uri="{FF2B5EF4-FFF2-40B4-BE49-F238E27FC236}">
                <a16:creationId xmlns:a16="http://schemas.microsoft.com/office/drawing/2014/main" id="{C0AAB56E-2824-98AF-F89A-35F8EA0733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C435D7C9-7D3E-2804-CED2-E8DC92CD2FD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147</a:t>
            </a:r>
            <a:endParaRPr lang="en-US" sz="3200">
              <a:solidFill>
                <a:srgbClr val="000000"/>
              </a:solidFill>
              <a:latin typeface="Times" charset="0"/>
              <a:ea typeface="ＭＳ Ｐゴシック" charset="0"/>
              <a:cs typeface="ＭＳ Ｐゴシック" charset="0"/>
            </a:endParaRPr>
          </a:p>
        </p:txBody>
      </p:sp>
      <p:sp>
        <p:nvSpPr>
          <p:cNvPr id="175109" name="Text Box 5">
            <a:extLst>
              <a:ext uri="{FF2B5EF4-FFF2-40B4-BE49-F238E27FC236}">
                <a16:creationId xmlns:a16="http://schemas.microsoft.com/office/drawing/2014/main" id="{833E465D-E66A-2912-B5C7-DA3822BBF401}"/>
              </a:ext>
            </a:extLst>
          </p:cNvPr>
          <p:cNvSpPr txBox="1">
            <a:spLocks noChangeArrowheads="1"/>
          </p:cNvSpPr>
          <p:nvPr/>
        </p:nvSpPr>
        <p:spPr bwMode="auto">
          <a:xfrm>
            <a:off x="101600" y="76201"/>
            <a:ext cx="298812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Stand Amazed</a:t>
            </a:r>
            <a:endParaRPr lang="en-US" sz="3200">
              <a:solidFill>
                <a:srgbClr val="000000"/>
              </a:solidFill>
              <a:latin typeface="Times" charset="0"/>
              <a:ea typeface="ＭＳ Ｐゴシック"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30DBBBB1-A29B-E066-D2EE-C7A7C05AEDED}"/>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I Stand Amazed</a:t>
            </a:r>
            <a:endParaRPr lang="en-US"/>
          </a:p>
        </p:txBody>
      </p:sp>
      <p:pic>
        <p:nvPicPr>
          <p:cNvPr id="4098" name="Picture 3" descr="I Stand Amazed In-pp">
            <a:extLst>
              <a:ext uri="{FF2B5EF4-FFF2-40B4-BE49-F238E27FC236}">
                <a16:creationId xmlns:a16="http://schemas.microsoft.com/office/drawing/2014/main" id="{8255FDAC-8D0C-6FA2-1B28-B559D234DB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4" name="Text Box 4">
            <a:extLst>
              <a:ext uri="{FF2B5EF4-FFF2-40B4-BE49-F238E27FC236}">
                <a16:creationId xmlns:a16="http://schemas.microsoft.com/office/drawing/2014/main" id="{24336722-0E03-0254-FF69-D8D9902A503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147</a:t>
            </a:r>
            <a:endParaRPr lang="en-US" sz="3200">
              <a:solidFill>
                <a:srgbClr val="000000"/>
              </a:solidFill>
              <a:latin typeface="Times" charset="0"/>
              <a:ea typeface="ＭＳ Ｐゴシック" charset="0"/>
              <a:cs typeface="ＭＳ Ｐゴシック" charset="0"/>
            </a:endParaRPr>
          </a:p>
        </p:txBody>
      </p:sp>
      <p:sp>
        <p:nvSpPr>
          <p:cNvPr id="184325" name="Text Box 5">
            <a:extLst>
              <a:ext uri="{FF2B5EF4-FFF2-40B4-BE49-F238E27FC236}">
                <a16:creationId xmlns:a16="http://schemas.microsoft.com/office/drawing/2014/main" id="{B11638B6-BB68-CDCA-CF41-9846D9AE0736}"/>
              </a:ext>
            </a:extLst>
          </p:cNvPr>
          <p:cNvSpPr txBox="1">
            <a:spLocks noChangeArrowheads="1"/>
          </p:cNvSpPr>
          <p:nvPr/>
        </p:nvSpPr>
        <p:spPr bwMode="auto">
          <a:xfrm>
            <a:off x="101600" y="76201"/>
            <a:ext cx="298812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Stand Amazed</a:t>
            </a:r>
            <a:endParaRPr lang="en-US" sz="3200">
              <a:solidFill>
                <a:srgbClr val="000000"/>
              </a:solidFill>
              <a:latin typeface="Times" charset="0"/>
              <a:ea typeface="ＭＳ Ｐゴシック"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5FE4AC61-CE61-A9DE-C476-81E7ED99309D}"/>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I Stand Amazed</a:t>
            </a:r>
            <a:endParaRPr lang="en-US"/>
          </a:p>
        </p:txBody>
      </p:sp>
      <p:pic>
        <p:nvPicPr>
          <p:cNvPr id="5122" name="Picture 3" descr="I Stand Amazed In-pp">
            <a:extLst>
              <a:ext uri="{FF2B5EF4-FFF2-40B4-BE49-F238E27FC236}">
                <a16:creationId xmlns:a16="http://schemas.microsoft.com/office/drawing/2014/main" id="{61BA1196-4E86-950A-9B06-967A021ECA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8" name="Text Box 4">
            <a:extLst>
              <a:ext uri="{FF2B5EF4-FFF2-40B4-BE49-F238E27FC236}">
                <a16:creationId xmlns:a16="http://schemas.microsoft.com/office/drawing/2014/main" id="{47170E98-75E2-C0DB-D630-680CEE80ECC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147</a:t>
            </a:r>
            <a:endParaRPr lang="en-US" sz="3200">
              <a:solidFill>
                <a:srgbClr val="000000"/>
              </a:solidFill>
              <a:latin typeface="Times" charset="0"/>
              <a:ea typeface="ＭＳ Ｐゴシック" charset="0"/>
              <a:cs typeface="ＭＳ Ｐゴシック" charset="0"/>
            </a:endParaRPr>
          </a:p>
        </p:txBody>
      </p:sp>
      <p:sp>
        <p:nvSpPr>
          <p:cNvPr id="185349" name="Text Box 5">
            <a:extLst>
              <a:ext uri="{FF2B5EF4-FFF2-40B4-BE49-F238E27FC236}">
                <a16:creationId xmlns:a16="http://schemas.microsoft.com/office/drawing/2014/main" id="{A2FDCE6E-C3CC-CE36-8083-D974FD9ED290}"/>
              </a:ext>
            </a:extLst>
          </p:cNvPr>
          <p:cNvSpPr txBox="1">
            <a:spLocks noChangeArrowheads="1"/>
          </p:cNvSpPr>
          <p:nvPr/>
        </p:nvSpPr>
        <p:spPr bwMode="auto">
          <a:xfrm>
            <a:off x="101600" y="76201"/>
            <a:ext cx="298812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Stand Amazed</a:t>
            </a:r>
            <a:endParaRPr lang="en-US" sz="3200">
              <a:solidFill>
                <a:srgbClr val="000000"/>
              </a:solidFill>
              <a:latin typeface="Times" charset="0"/>
              <a:ea typeface="ＭＳ Ｐゴシック"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31296919-1292-70A1-3974-882CA0EBBE00}"/>
              </a:ext>
            </a:extLst>
          </p:cNvPr>
          <p:cNvSpPr>
            <a:spLocks noGrp="1" noChangeArrowheads="1"/>
          </p:cNvSpPr>
          <p:nvPr>
            <p:ph type="ctrTitle"/>
          </p:nvPr>
        </p:nvSpPr>
        <p:spPr>
          <a:xfrm>
            <a:off x="101600" y="152400"/>
            <a:ext cx="5384800" cy="228600"/>
          </a:xfrm>
        </p:spPr>
        <p:txBody>
          <a:bodyPr/>
          <a:lstStyle/>
          <a:p>
            <a:pPr eaLnBrk="1" hangingPunct="1">
              <a:defRPr/>
            </a:pPr>
            <a:r>
              <a:rPr lang="en-US" sz="2400"/>
              <a:t>2-1 I Stand Amazed</a:t>
            </a:r>
            <a:endParaRPr lang="en-US"/>
          </a:p>
        </p:txBody>
      </p:sp>
      <p:pic>
        <p:nvPicPr>
          <p:cNvPr id="6146" name="Picture 3" descr="I Stand Amazed In-pp">
            <a:extLst>
              <a:ext uri="{FF2B5EF4-FFF2-40B4-BE49-F238E27FC236}">
                <a16:creationId xmlns:a16="http://schemas.microsoft.com/office/drawing/2014/main" id="{4AE79059-09EB-EBE9-A3EC-264E54D1E8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 Box 4">
            <a:extLst>
              <a:ext uri="{FF2B5EF4-FFF2-40B4-BE49-F238E27FC236}">
                <a16:creationId xmlns:a16="http://schemas.microsoft.com/office/drawing/2014/main" id="{252B8248-DB1B-A493-5CC5-9C6662484FD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147</a:t>
            </a:r>
            <a:endParaRPr lang="en-US" sz="3200">
              <a:solidFill>
                <a:srgbClr val="000000"/>
              </a:solidFill>
              <a:latin typeface="Times" charset="0"/>
              <a:ea typeface="ＭＳ Ｐゴシック" charset="0"/>
              <a:cs typeface="ＭＳ Ｐゴシック" charset="0"/>
            </a:endParaRPr>
          </a:p>
        </p:txBody>
      </p:sp>
      <p:sp>
        <p:nvSpPr>
          <p:cNvPr id="176133" name="Text Box 5">
            <a:extLst>
              <a:ext uri="{FF2B5EF4-FFF2-40B4-BE49-F238E27FC236}">
                <a16:creationId xmlns:a16="http://schemas.microsoft.com/office/drawing/2014/main" id="{DBF1469F-8F99-E886-B217-AC7C93F77537}"/>
              </a:ext>
            </a:extLst>
          </p:cNvPr>
          <p:cNvSpPr txBox="1">
            <a:spLocks noChangeArrowheads="1"/>
          </p:cNvSpPr>
          <p:nvPr/>
        </p:nvSpPr>
        <p:spPr bwMode="auto">
          <a:xfrm>
            <a:off x="101600" y="76201"/>
            <a:ext cx="298812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Stand Amazed</a:t>
            </a:r>
            <a:endParaRPr lang="en-US" sz="3200">
              <a:solidFill>
                <a:srgbClr val="000000"/>
              </a:solidFill>
              <a:latin typeface="Times" charset="0"/>
              <a:ea typeface="ＭＳ Ｐゴシック"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DD25DB07-A3AB-C71C-271B-A2A1AF054BF4}"/>
              </a:ext>
            </a:extLst>
          </p:cNvPr>
          <p:cNvSpPr>
            <a:spLocks noGrp="1" noChangeArrowheads="1"/>
          </p:cNvSpPr>
          <p:nvPr>
            <p:ph type="ctrTitle"/>
          </p:nvPr>
        </p:nvSpPr>
        <p:spPr>
          <a:xfrm>
            <a:off x="101600" y="152400"/>
            <a:ext cx="5384800" cy="228600"/>
          </a:xfrm>
        </p:spPr>
        <p:txBody>
          <a:bodyPr/>
          <a:lstStyle/>
          <a:p>
            <a:pPr eaLnBrk="1" hangingPunct="1">
              <a:defRPr/>
            </a:pPr>
            <a:r>
              <a:rPr lang="en-US" sz="2400"/>
              <a:t>2-2 I Stand Amazed</a:t>
            </a:r>
            <a:endParaRPr lang="en-US"/>
          </a:p>
        </p:txBody>
      </p:sp>
      <p:pic>
        <p:nvPicPr>
          <p:cNvPr id="7170" name="Picture 3" descr="I Stand Amazed In-pp">
            <a:extLst>
              <a:ext uri="{FF2B5EF4-FFF2-40B4-BE49-F238E27FC236}">
                <a16:creationId xmlns:a16="http://schemas.microsoft.com/office/drawing/2014/main" id="{FDD4AD46-BC08-B6CC-FA4E-15F2A6FF66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a:extLst>
              <a:ext uri="{FF2B5EF4-FFF2-40B4-BE49-F238E27FC236}">
                <a16:creationId xmlns:a16="http://schemas.microsoft.com/office/drawing/2014/main" id="{327A9AB7-6ADC-EF2D-E4D6-3A6C3A1EC5C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147</a:t>
            </a:r>
            <a:endParaRPr lang="en-US" sz="3200">
              <a:solidFill>
                <a:srgbClr val="000000"/>
              </a:solidFill>
              <a:latin typeface="Times" charset="0"/>
              <a:ea typeface="ＭＳ Ｐゴシック" charset="0"/>
              <a:cs typeface="ＭＳ Ｐゴシック" charset="0"/>
            </a:endParaRPr>
          </a:p>
        </p:txBody>
      </p:sp>
      <p:sp>
        <p:nvSpPr>
          <p:cNvPr id="177157" name="Text Box 5">
            <a:extLst>
              <a:ext uri="{FF2B5EF4-FFF2-40B4-BE49-F238E27FC236}">
                <a16:creationId xmlns:a16="http://schemas.microsoft.com/office/drawing/2014/main" id="{D1765585-DDED-87E8-CEFB-05C344AC1C43}"/>
              </a:ext>
            </a:extLst>
          </p:cNvPr>
          <p:cNvSpPr txBox="1">
            <a:spLocks noChangeArrowheads="1"/>
          </p:cNvSpPr>
          <p:nvPr/>
        </p:nvSpPr>
        <p:spPr bwMode="auto">
          <a:xfrm>
            <a:off x="101600" y="76201"/>
            <a:ext cx="298812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Stand Amazed</a:t>
            </a:r>
            <a:endParaRPr lang="en-US" sz="3200">
              <a:solidFill>
                <a:srgbClr val="000000"/>
              </a:solidFill>
              <a:latin typeface="Times" charset="0"/>
              <a:ea typeface="ＭＳ Ｐゴシック"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id="{24387FF0-B743-8D6B-5B4A-5E9BDBBC0D75}"/>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I Stand Amazed</a:t>
            </a:r>
            <a:endParaRPr lang="en-US"/>
          </a:p>
        </p:txBody>
      </p:sp>
      <p:pic>
        <p:nvPicPr>
          <p:cNvPr id="8194" name="Picture 3" descr="I Stand Amazed In-pp">
            <a:extLst>
              <a:ext uri="{FF2B5EF4-FFF2-40B4-BE49-F238E27FC236}">
                <a16:creationId xmlns:a16="http://schemas.microsoft.com/office/drawing/2014/main" id="{1AAD508F-A49E-4DF2-67B1-867930C7E4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2" name="Text Box 4">
            <a:extLst>
              <a:ext uri="{FF2B5EF4-FFF2-40B4-BE49-F238E27FC236}">
                <a16:creationId xmlns:a16="http://schemas.microsoft.com/office/drawing/2014/main" id="{D1D084B6-5B19-F658-67B6-8D2C3D18117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147</a:t>
            </a:r>
            <a:endParaRPr lang="en-US" sz="3200">
              <a:solidFill>
                <a:srgbClr val="000000"/>
              </a:solidFill>
              <a:latin typeface="Times" charset="0"/>
              <a:ea typeface="ＭＳ Ｐゴシック" charset="0"/>
              <a:cs typeface="ＭＳ Ｐゴシック" charset="0"/>
            </a:endParaRPr>
          </a:p>
        </p:txBody>
      </p:sp>
      <p:sp>
        <p:nvSpPr>
          <p:cNvPr id="186373" name="Text Box 5">
            <a:extLst>
              <a:ext uri="{FF2B5EF4-FFF2-40B4-BE49-F238E27FC236}">
                <a16:creationId xmlns:a16="http://schemas.microsoft.com/office/drawing/2014/main" id="{D224D8C1-F561-952D-D423-6BB058C0BB66}"/>
              </a:ext>
            </a:extLst>
          </p:cNvPr>
          <p:cNvSpPr txBox="1">
            <a:spLocks noChangeArrowheads="1"/>
          </p:cNvSpPr>
          <p:nvPr/>
        </p:nvSpPr>
        <p:spPr bwMode="auto">
          <a:xfrm>
            <a:off x="101600" y="76201"/>
            <a:ext cx="298812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Stand Amazed</a:t>
            </a:r>
            <a:endParaRPr lang="en-US" sz="3200">
              <a:solidFill>
                <a:srgbClr val="000000"/>
              </a:solidFill>
              <a:latin typeface="Times" charset="0"/>
              <a:ea typeface="ＭＳ Ｐゴシック"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a:extLst>
              <a:ext uri="{FF2B5EF4-FFF2-40B4-BE49-F238E27FC236}">
                <a16:creationId xmlns:a16="http://schemas.microsoft.com/office/drawing/2014/main" id="{8261F528-C408-842E-52E6-5E3F9D8EBA47}"/>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I Stand Amazed</a:t>
            </a:r>
            <a:endParaRPr lang="en-US"/>
          </a:p>
        </p:txBody>
      </p:sp>
      <p:pic>
        <p:nvPicPr>
          <p:cNvPr id="9218" name="Picture 3" descr="I Stand Amazed In-pp">
            <a:extLst>
              <a:ext uri="{FF2B5EF4-FFF2-40B4-BE49-F238E27FC236}">
                <a16:creationId xmlns:a16="http://schemas.microsoft.com/office/drawing/2014/main" id="{F1D60223-2D56-B847-0147-D527130AA3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6" name="Text Box 4">
            <a:extLst>
              <a:ext uri="{FF2B5EF4-FFF2-40B4-BE49-F238E27FC236}">
                <a16:creationId xmlns:a16="http://schemas.microsoft.com/office/drawing/2014/main" id="{5D74593A-A57C-DB7A-DC63-EC0CAB74EB5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147</a:t>
            </a:r>
            <a:endParaRPr lang="en-US" sz="3200">
              <a:solidFill>
                <a:srgbClr val="000000"/>
              </a:solidFill>
              <a:latin typeface="Times" charset="0"/>
              <a:ea typeface="ＭＳ Ｐゴシック" charset="0"/>
              <a:cs typeface="ＭＳ Ｐゴシック" charset="0"/>
            </a:endParaRPr>
          </a:p>
        </p:txBody>
      </p:sp>
      <p:sp>
        <p:nvSpPr>
          <p:cNvPr id="187397" name="Text Box 5">
            <a:extLst>
              <a:ext uri="{FF2B5EF4-FFF2-40B4-BE49-F238E27FC236}">
                <a16:creationId xmlns:a16="http://schemas.microsoft.com/office/drawing/2014/main" id="{58AF5D3F-B3A8-8475-52ED-DEF533169140}"/>
              </a:ext>
            </a:extLst>
          </p:cNvPr>
          <p:cNvSpPr txBox="1">
            <a:spLocks noChangeArrowheads="1"/>
          </p:cNvSpPr>
          <p:nvPr/>
        </p:nvSpPr>
        <p:spPr bwMode="auto">
          <a:xfrm>
            <a:off x="101600" y="76201"/>
            <a:ext cx="298812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Stand Amazed</a:t>
            </a:r>
            <a:endParaRPr lang="en-US" sz="3200">
              <a:solidFill>
                <a:srgbClr val="000000"/>
              </a:solidFill>
              <a:latin typeface="Times" charset="0"/>
              <a:ea typeface="ＭＳ Ｐゴシック"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186F5D4E-AC72-62B7-D949-0BBFFD7882F7}"/>
              </a:ext>
            </a:extLst>
          </p:cNvPr>
          <p:cNvSpPr>
            <a:spLocks noGrp="1" noChangeArrowheads="1"/>
          </p:cNvSpPr>
          <p:nvPr>
            <p:ph type="ctrTitle"/>
          </p:nvPr>
        </p:nvSpPr>
        <p:spPr>
          <a:xfrm>
            <a:off x="101600" y="152400"/>
            <a:ext cx="5384800" cy="228600"/>
          </a:xfrm>
        </p:spPr>
        <p:txBody>
          <a:bodyPr/>
          <a:lstStyle/>
          <a:p>
            <a:pPr eaLnBrk="1" hangingPunct="1">
              <a:defRPr/>
            </a:pPr>
            <a:r>
              <a:rPr lang="en-US" sz="2400"/>
              <a:t>3-1 I Stand Amazed</a:t>
            </a:r>
            <a:endParaRPr lang="en-US"/>
          </a:p>
        </p:txBody>
      </p:sp>
      <p:pic>
        <p:nvPicPr>
          <p:cNvPr id="10242" name="Picture 3" descr="I Stand Amazed In-pp">
            <a:extLst>
              <a:ext uri="{FF2B5EF4-FFF2-40B4-BE49-F238E27FC236}">
                <a16:creationId xmlns:a16="http://schemas.microsoft.com/office/drawing/2014/main" id="{204C391C-F16E-9B19-0FF1-3F448E970D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Text Box 4">
            <a:extLst>
              <a:ext uri="{FF2B5EF4-FFF2-40B4-BE49-F238E27FC236}">
                <a16:creationId xmlns:a16="http://schemas.microsoft.com/office/drawing/2014/main" id="{3505285F-429A-1336-693B-6CC1475F713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147</a:t>
            </a:r>
            <a:endParaRPr lang="en-US" sz="3200">
              <a:solidFill>
                <a:srgbClr val="000000"/>
              </a:solidFill>
              <a:latin typeface="Times" charset="0"/>
              <a:ea typeface="ＭＳ Ｐゴシック" charset="0"/>
              <a:cs typeface="ＭＳ Ｐゴシック" charset="0"/>
            </a:endParaRPr>
          </a:p>
        </p:txBody>
      </p:sp>
      <p:sp>
        <p:nvSpPr>
          <p:cNvPr id="178181" name="Text Box 5">
            <a:extLst>
              <a:ext uri="{FF2B5EF4-FFF2-40B4-BE49-F238E27FC236}">
                <a16:creationId xmlns:a16="http://schemas.microsoft.com/office/drawing/2014/main" id="{A3B01E9B-8701-B687-45B0-AE2DD184E7A9}"/>
              </a:ext>
            </a:extLst>
          </p:cNvPr>
          <p:cNvSpPr txBox="1">
            <a:spLocks noChangeArrowheads="1"/>
          </p:cNvSpPr>
          <p:nvPr/>
        </p:nvSpPr>
        <p:spPr bwMode="auto">
          <a:xfrm>
            <a:off x="101600" y="76201"/>
            <a:ext cx="298812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Stand Amazed</a:t>
            </a:r>
            <a:endParaRPr lang="en-US" sz="3200">
              <a:solidFill>
                <a:srgbClr val="000000"/>
              </a:solidFill>
              <a:latin typeface="Times" charset="0"/>
              <a:ea typeface="ＭＳ Ｐゴシック"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5D151A15-5987-344E-4D6E-778720ED6661}"/>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2 Step by Step</a:t>
            </a:r>
            <a:endParaRPr lang="en-US"/>
          </a:p>
        </p:txBody>
      </p:sp>
      <p:pic>
        <p:nvPicPr>
          <p:cNvPr id="3074" name="Picture 6" descr="Step by Step-SFP-pp">
            <a:extLst>
              <a:ext uri="{FF2B5EF4-FFF2-40B4-BE49-F238E27FC236}">
                <a16:creationId xmlns:a16="http://schemas.microsoft.com/office/drawing/2014/main" id="{838F4708-31CF-867A-E6EA-6E616C49EC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31" name="Text Box 7">
            <a:extLst>
              <a:ext uri="{FF2B5EF4-FFF2-40B4-BE49-F238E27FC236}">
                <a16:creationId xmlns:a16="http://schemas.microsoft.com/office/drawing/2014/main" id="{04FCDD4C-26AF-BF8F-D1B7-432E2DB403B1}"/>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rPr>
              <a:t>15</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endParaRPr>
          </a:p>
        </p:txBody>
      </p:sp>
      <p:sp>
        <p:nvSpPr>
          <p:cNvPr id="205832" name="Text Box 8">
            <a:extLst>
              <a:ext uri="{FF2B5EF4-FFF2-40B4-BE49-F238E27FC236}">
                <a16:creationId xmlns:a16="http://schemas.microsoft.com/office/drawing/2014/main" id="{0F8F289E-EEC2-E2F6-C177-88DAFF6E0F4E}"/>
              </a:ext>
            </a:extLst>
          </p:cNvPr>
          <p:cNvSpPr txBox="1">
            <a:spLocks noChangeArrowheads="1"/>
          </p:cNvSpPr>
          <p:nvPr/>
        </p:nvSpPr>
        <p:spPr bwMode="auto">
          <a:xfrm>
            <a:off x="101600" y="76201"/>
            <a:ext cx="237116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Step by Step</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18693583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648AFCE3-E6FC-C31E-AFE5-54D3803A43D6}"/>
              </a:ext>
            </a:extLst>
          </p:cNvPr>
          <p:cNvSpPr>
            <a:spLocks noGrp="1" noChangeArrowheads="1"/>
          </p:cNvSpPr>
          <p:nvPr>
            <p:ph type="ctrTitle"/>
          </p:nvPr>
        </p:nvSpPr>
        <p:spPr>
          <a:xfrm>
            <a:off x="101600" y="152400"/>
            <a:ext cx="5384800" cy="228600"/>
          </a:xfrm>
        </p:spPr>
        <p:txBody>
          <a:bodyPr/>
          <a:lstStyle/>
          <a:p>
            <a:pPr eaLnBrk="1" hangingPunct="1">
              <a:defRPr/>
            </a:pPr>
            <a:r>
              <a:rPr lang="en-US" sz="2400"/>
              <a:t>3-2 I Stand Amazed</a:t>
            </a:r>
            <a:endParaRPr lang="en-US"/>
          </a:p>
        </p:txBody>
      </p:sp>
      <p:pic>
        <p:nvPicPr>
          <p:cNvPr id="11266" name="Picture 3" descr="I Stand Amazed In-pp">
            <a:extLst>
              <a:ext uri="{FF2B5EF4-FFF2-40B4-BE49-F238E27FC236}">
                <a16:creationId xmlns:a16="http://schemas.microsoft.com/office/drawing/2014/main" id="{213DD6E6-66A5-0DED-9D4D-8FB74DCA00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Text Box 4">
            <a:extLst>
              <a:ext uri="{FF2B5EF4-FFF2-40B4-BE49-F238E27FC236}">
                <a16:creationId xmlns:a16="http://schemas.microsoft.com/office/drawing/2014/main" id="{5DA3D6D7-205B-74AC-2730-90E7472EC43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147</a:t>
            </a:r>
            <a:endParaRPr lang="en-US" sz="3200">
              <a:solidFill>
                <a:srgbClr val="000000"/>
              </a:solidFill>
              <a:latin typeface="Times" charset="0"/>
              <a:ea typeface="ＭＳ Ｐゴシック" charset="0"/>
              <a:cs typeface="ＭＳ Ｐゴシック" charset="0"/>
            </a:endParaRPr>
          </a:p>
        </p:txBody>
      </p:sp>
      <p:sp>
        <p:nvSpPr>
          <p:cNvPr id="179205" name="Text Box 5">
            <a:extLst>
              <a:ext uri="{FF2B5EF4-FFF2-40B4-BE49-F238E27FC236}">
                <a16:creationId xmlns:a16="http://schemas.microsoft.com/office/drawing/2014/main" id="{1FE4C787-36CB-AC3F-6089-C2EF902F5097}"/>
              </a:ext>
            </a:extLst>
          </p:cNvPr>
          <p:cNvSpPr txBox="1">
            <a:spLocks noChangeArrowheads="1"/>
          </p:cNvSpPr>
          <p:nvPr/>
        </p:nvSpPr>
        <p:spPr bwMode="auto">
          <a:xfrm>
            <a:off x="101600" y="76201"/>
            <a:ext cx="298812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Stand Amazed</a:t>
            </a:r>
            <a:endParaRPr lang="en-US" sz="3200">
              <a:solidFill>
                <a:srgbClr val="000000"/>
              </a:solidFill>
              <a:latin typeface="Times" charset="0"/>
              <a:ea typeface="ＭＳ Ｐゴシック"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a:extLst>
              <a:ext uri="{FF2B5EF4-FFF2-40B4-BE49-F238E27FC236}">
                <a16:creationId xmlns:a16="http://schemas.microsoft.com/office/drawing/2014/main" id="{2CDBA03E-124F-0DD4-0CC8-E587BBAA2A6E}"/>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I Stand Amazed</a:t>
            </a:r>
            <a:endParaRPr lang="en-US"/>
          </a:p>
        </p:txBody>
      </p:sp>
      <p:pic>
        <p:nvPicPr>
          <p:cNvPr id="12290" name="Picture 3" descr="I Stand Amazed In-pp">
            <a:extLst>
              <a:ext uri="{FF2B5EF4-FFF2-40B4-BE49-F238E27FC236}">
                <a16:creationId xmlns:a16="http://schemas.microsoft.com/office/drawing/2014/main" id="{3CAADA3F-FE48-5BEF-D6C9-5DFF9AE70E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20" name="Text Box 4">
            <a:extLst>
              <a:ext uri="{FF2B5EF4-FFF2-40B4-BE49-F238E27FC236}">
                <a16:creationId xmlns:a16="http://schemas.microsoft.com/office/drawing/2014/main" id="{2C43F1A4-998D-DFA9-A223-1D3B4394117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147</a:t>
            </a:r>
            <a:endParaRPr lang="en-US" sz="3200">
              <a:solidFill>
                <a:srgbClr val="000000"/>
              </a:solidFill>
              <a:latin typeface="Times" charset="0"/>
              <a:ea typeface="ＭＳ Ｐゴシック" charset="0"/>
              <a:cs typeface="ＭＳ Ｐゴシック" charset="0"/>
            </a:endParaRPr>
          </a:p>
        </p:txBody>
      </p:sp>
      <p:sp>
        <p:nvSpPr>
          <p:cNvPr id="188421" name="Text Box 5">
            <a:extLst>
              <a:ext uri="{FF2B5EF4-FFF2-40B4-BE49-F238E27FC236}">
                <a16:creationId xmlns:a16="http://schemas.microsoft.com/office/drawing/2014/main" id="{225AA9B9-1D29-C8F0-6AAC-AA7D86E5FC74}"/>
              </a:ext>
            </a:extLst>
          </p:cNvPr>
          <p:cNvSpPr txBox="1">
            <a:spLocks noChangeArrowheads="1"/>
          </p:cNvSpPr>
          <p:nvPr/>
        </p:nvSpPr>
        <p:spPr bwMode="auto">
          <a:xfrm>
            <a:off x="101600" y="76201"/>
            <a:ext cx="298812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Stand Amazed</a:t>
            </a:r>
            <a:endParaRPr lang="en-US" sz="3200">
              <a:solidFill>
                <a:srgbClr val="000000"/>
              </a:solidFill>
              <a:latin typeface="Times" charset="0"/>
              <a:ea typeface="ＭＳ Ｐゴシック"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a:extLst>
              <a:ext uri="{FF2B5EF4-FFF2-40B4-BE49-F238E27FC236}">
                <a16:creationId xmlns:a16="http://schemas.microsoft.com/office/drawing/2014/main" id="{EB53D94C-7753-1EDD-29C8-E2E98B5C2053}"/>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I Stand Amazed</a:t>
            </a:r>
            <a:endParaRPr lang="en-US"/>
          </a:p>
        </p:txBody>
      </p:sp>
      <p:pic>
        <p:nvPicPr>
          <p:cNvPr id="13314" name="Picture 3" descr="I Stand Amazed In-pp">
            <a:extLst>
              <a:ext uri="{FF2B5EF4-FFF2-40B4-BE49-F238E27FC236}">
                <a16:creationId xmlns:a16="http://schemas.microsoft.com/office/drawing/2014/main" id="{E5EB87A9-3A0B-C326-53E4-63B6D6DF82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4" name="Text Box 4">
            <a:extLst>
              <a:ext uri="{FF2B5EF4-FFF2-40B4-BE49-F238E27FC236}">
                <a16:creationId xmlns:a16="http://schemas.microsoft.com/office/drawing/2014/main" id="{7391F362-E12C-3785-BEFB-2084E61279C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147</a:t>
            </a:r>
            <a:endParaRPr lang="en-US" sz="3200">
              <a:solidFill>
                <a:srgbClr val="000000"/>
              </a:solidFill>
              <a:latin typeface="Times" charset="0"/>
              <a:ea typeface="ＭＳ Ｐゴシック" charset="0"/>
              <a:cs typeface="ＭＳ Ｐゴシック" charset="0"/>
            </a:endParaRPr>
          </a:p>
        </p:txBody>
      </p:sp>
      <p:sp>
        <p:nvSpPr>
          <p:cNvPr id="189445" name="Text Box 5">
            <a:extLst>
              <a:ext uri="{FF2B5EF4-FFF2-40B4-BE49-F238E27FC236}">
                <a16:creationId xmlns:a16="http://schemas.microsoft.com/office/drawing/2014/main" id="{6EF8EACF-C174-F3AE-0A8A-50E7A3966F50}"/>
              </a:ext>
            </a:extLst>
          </p:cNvPr>
          <p:cNvSpPr txBox="1">
            <a:spLocks noChangeArrowheads="1"/>
          </p:cNvSpPr>
          <p:nvPr/>
        </p:nvSpPr>
        <p:spPr bwMode="auto">
          <a:xfrm>
            <a:off x="101600" y="76201"/>
            <a:ext cx="298812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Stand Amazed</a:t>
            </a:r>
            <a:endParaRPr lang="en-US" sz="3200">
              <a:solidFill>
                <a:srgbClr val="000000"/>
              </a:solidFill>
              <a:latin typeface="Times" charset="0"/>
              <a:ea typeface="ＭＳ Ｐゴシック"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81D8C7FE-7215-E2B1-BEC7-C2A4EE5A99A1}"/>
              </a:ext>
            </a:extLst>
          </p:cNvPr>
          <p:cNvSpPr>
            <a:spLocks noGrp="1" noChangeArrowheads="1"/>
          </p:cNvSpPr>
          <p:nvPr>
            <p:ph type="ctrTitle"/>
          </p:nvPr>
        </p:nvSpPr>
        <p:spPr>
          <a:xfrm>
            <a:off x="101600" y="152400"/>
            <a:ext cx="5384800" cy="228600"/>
          </a:xfrm>
        </p:spPr>
        <p:txBody>
          <a:bodyPr/>
          <a:lstStyle/>
          <a:p>
            <a:pPr eaLnBrk="1" hangingPunct="1">
              <a:defRPr/>
            </a:pPr>
            <a:r>
              <a:rPr lang="en-US" sz="2400"/>
              <a:t>4-1 I Stand Amazed</a:t>
            </a:r>
            <a:endParaRPr lang="en-US"/>
          </a:p>
        </p:txBody>
      </p:sp>
      <p:pic>
        <p:nvPicPr>
          <p:cNvPr id="14338" name="Picture 3" descr="I Stand Amazed In-pp">
            <a:extLst>
              <a:ext uri="{FF2B5EF4-FFF2-40B4-BE49-F238E27FC236}">
                <a16:creationId xmlns:a16="http://schemas.microsoft.com/office/drawing/2014/main" id="{5D9ACABB-06FC-D61D-E6AD-4EA069BD58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B4BA1985-E9ED-D7CE-DAD6-7CC890D5D6D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147</a:t>
            </a:r>
            <a:endParaRPr lang="en-US" sz="3200">
              <a:solidFill>
                <a:srgbClr val="000000"/>
              </a:solidFill>
              <a:latin typeface="Times" charset="0"/>
              <a:ea typeface="ＭＳ Ｐゴシック" charset="0"/>
              <a:cs typeface="ＭＳ Ｐゴシック" charset="0"/>
            </a:endParaRPr>
          </a:p>
        </p:txBody>
      </p:sp>
      <p:sp>
        <p:nvSpPr>
          <p:cNvPr id="180229" name="Text Box 5">
            <a:extLst>
              <a:ext uri="{FF2B5EF4-FFF2-40B4-BE49-F238E27FC236}">
                <a16:creationId xmlns:a16="http://schemas.microsoft.com/office/drawing/2014/main" id="{CEE6EAEC-6554-6127-48B3-D3EF086C4F8C}"/>
              </a:ext>
            </a:extLst>
          </p:cNvPr>
          <p:cNvSpPr txBox="1">
            <a:spLocks noChangeArrowheads="1"/>
          </p:cNvSpPr>
          <p:nvPr/>
        </p:nvSpPr>
        <p:spPr bwMode="auto">
          <a:xfrm>
            <a:off x="101600" y="76201"/>
            <a:ext cx="298812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Stand Amazed</a:t>
            </a:r>
            <a:endParaRPr lang="en-US" sz="3200">
              <a:solidFill>
                <a:srgbClr val="000000"/>
              </a:solidFill>
              <a:latin typeface="Times" charset="0"/>
              <a:ea typeface="ＭＳ Ｐゴシック"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20416665-04C7-90DC-1099-3E4735E82E9A}"/>
              </a:ext>
            </a:extLst>
          </p:cNvPr>
          <p:cNvSpPr>
            <a:spLocks noGrp="1" noChangeArrowheads="1"/>
          </p:cNvSpPr>
          <p:nvPr>
            <p:ph type="ctrTitle"/>
          </p:nvPr>
        </p:nvSpPr>
        <p:spPr>
          <a:xfrm>
            <a:off x="101600" y="152400"/>
            <a:ext cx="5384800" cy="228600"/>
          </a:xfrm>
        </p:spPr>
        <p:txBody>
          <a:bodyPr/>
          <a:lstStyle/>
          <a:p>
            <a:pPr eaLnBrk="1" hangingPunct="1">
              <a:defRPr/>
            </a:pPr>
            <a:r>
              <a:rPr lang="en-US" sz="2400"/>
              <a:t>4-2 I Stand Amazed</a:t>
            </a:r>
            <a:endParaRPr lang="en-US"/>
          </a:p>
        </p:txBody>
      </p:sp>
      <p:pic>
        <p:nvPicPr>
          <p:cNvPr id="15362" name="Picture 6" descr="I Stand Amazed In-pp">
            <a:extLst>
              <a:ext uri="{FF2B5EF4-FFF2-40B4-BE49-F238E27FC236}">
                <a16:creationId xmlns:a16="http://schemas.microsoft.com/office/drawing/2014/main" id="{1C01C866-B9B6-6D12-11BB-96CC69DF14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5" name="Text Box 7">
            <a:extLst>
              <a:ext uri="{FF2B5EF4-FFF2-40B4-BE49-F238E27FC236}">
                <a16:creationId xmlns:a16="http://schemas.microsoft.com/office/drawing/2014/main" id="{2326FC23-AF27-37D5-DD0D-9A2A6572F62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147</a:t>
            </a:r>
            <a:endParaRPr lang="en-US" sz="3200">
              <a:solidFill>
                <a:srgbClr val="000000"/>
              </a:solidFill>
              <a:latin typeface="Times" charset="0"/>
              <a:ea typeface="ＭＳ Ｐゴシック" charset="0"/>
            </a:endParaRPr>
          </a:p>
        </p:txBody>
      </p:sp>
      <p:sp>
        <p:nvSpPr>
          <p:cNvPr id="181256" name="Text Box 8">
            <a:extLst>
              <a:ext uri="{FF2B5EF4-FFF2-40B4-BE49-F238E27FC236}">
                <a16:creationId xmlns:a16="http://schemas.microsoft.com/office/drawing/2014/main" id="{11F3131F-03BF-CF35-ACC2-0358364D1EF0}"/>
              </a:ext>
            </a:extLst>
          </p:cNvPr>
          <p:cNvSpPr txBox="1">
            <a:spLocks noChangeArrowheads="1"/>
          </p:cNvSpPr>
          <p:nvPr/>
        </p:nvSpPr>
        <p:spPr bwMode="auto">
          <a:xfrm>
            <a:off x="101600" y="76201"/>
            <a:ext cx="298812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I Stand Amazed</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6CF37D28-C1BF-2377-0EF9-DC32B9558342}"/>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I Stand Amazed</a:t>
            </a:r>
            <a:endParaRPr lang="en-US"/>
          </a:p>
        </p:txBody>
      </p:sp>
      <p:pic>
        <p:nvPicPr>
          <p:cNvPr id="16386" name="Picture 3" descr="I Stand Amazed In-pp">
            <a:extLst>
              <a:ext uri="{FF2B5EF4-FFF2-40B4-BE49-F238E27FC236}">
                <a16:creationId xmlns:a16="http://schemas.microsoft.com/office/drawing/2014/main" id="{FDD75DEF-C888-C5DF-5810-7F5BE11614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4">
            <a:extLst>
              <a:ext uri="{FF2B5EF4-FFF2-40B4-BE49-F238E27FC236}">
                <a16:creationId xmlns:a16="http://schemas.microsoft.com/office/drawing/2014/main" id="{92596334-30A6-7D96-37E9-9CF60E5C4D7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147</a:t>
            </a:r>
            <a:endParaRPr lang="en-US" sz="3200">
              <a:solidFill>
                <a:srgbClr val="000000"/>
              </a:solidFill>
              <a:latin typeface="Times" charset="0"/>
              <a:ea typeface="ＭＳ Ｐゴシック" charset="0"/>
              <a:cs typeface="ＭＳ Ｐゴシック" charset="0"/>
            </a:endParaRPr>
          </a:p>
        </p:txBody>
      </p:sp>
      <p:sp>
        <p:nvSpPr>
          <p:cNvPr id="182277" name="Text Box 5">
            <a:extLst>
              <a:ext uri="{FF2B5EF4-FFF2-40B4-BE49-F238E27FC236}">
                <a16:creationId xmlns:a16="http://schemas.microsoft.com/office/drawing/2014/main" id="{E31A6540-1D9E-03DF-0993-16AB6AD73F09}"/>
              </a:ext>
            </a:extLst>
          </p:cNvPr>
          <p:cNvSpPr txBox="1">
            <a:spLocks noChangeArrowheads="1"/>
          </p:cNvSpPr>
          <p:nvPr/>
        </p:nvSpPr>
        <p:spPr bwMode="auto">
          <a:xfrm>
            <a:off x="101600" y="76201"/>
            <a:ext cx="298812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Stand Amazed</a:t>
            </a:r>
            <a:endParaRPr lang="en-US" sz="3200">
              <a:solidFill>
                <a:srgbClr val="000000"/>
              </a:solidFill>
              <a:latin typeface="Times" charset="0"/>
              <a:ea typeface="ＭＳ Ｐゴシック"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78BAE8AB-5CE9-9BE6-2C29-6129CE016B70}"/>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I Stand Amazed</a:t>
            </a:r>
            <a:endParaRPr lang="en-US"/>
          </a:p>
        </p:txBody>
      </p:sp>
      <p:pic>
        <p:nvPicPr>
          <p:cNvPr id="17410" name="Picture 3" descr="I Stand Amazed In-pp">
            <a:extLst>
              <a:ext uri="{FF2B5EF4-FFF2-40B4-BE49-F238E27FC236}">
                <a16:creationId xmlns:a16="http://schemas.microsoft.com/office/drawing/2014/main" id="{5949A201-21DB-0F49-2769-7A6B2F99A5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AFE38751-A2CC-10D4-06F2-3C0B3B63441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147</a:t>
            </a:r>
            <a:endParaRPr lang="en-US" sz="3200">
              <a:solidFill>
                <a:srgbClr val="000000"/>
              </a:solidFill>
              <a:latin typeface="Times" charset="0"/>
              <a:ea typeface="ＭＳ Ｐゴシック" charset="0"/>
              <a:cs typeface="ＭＳ Ｐゴシック" charset="0"/>
            </a:endParaRPr>
          </a:p>
        </p:txBody>
      </p:sp>
      <p:sp>
        <p:nvSpPr>
          <p:cNvPr id="183301" name="Text Box 5">
            <a:extLst>
              <a:ext uri="{FF2B5EF4-FFF2-40B4-BE49-F238E27FC236}">
                <a16:creationId xmlns:a16="http://schemas.microsoft.com/office/drawing/2014/main" id="{6B1BB819-C8DB-7DA4-E314-26F259F39D56}"/>
              </a:ext>
            </a:extLst>
          </p:cNvPr>
          <p:cNvSpPr txBox="1">
            <a:spLocks noChangeArrowheads="1"/>
          </p:cNvSpPr>
          <p:nvPr/>
        </p:nvSpPr>
        <p:spPr bwMode="auto">
          <a:xfrm>
            <a:off x="101600" y="76201"/>
            <a:ext cx="298812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Stand Amazed</a:t>
            </a:r>
            <a:endParaRPr lang="en-US" sz="3200">
              <a:solidFill>
                <a:srgbClr val="000000"/>
              </a:solidFill>
              <a:latin typeface="Times" charset="0"/>
              <a:ea typeface="ＭＳ Ｐゴシック"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In Moments Like These</a:t>
            </a:r>
          </a:p>
          <a:p>
            <a:pPr>
              <a:lnSpc>
                <a:spcPct val="150000"/>
              </a:lnSpc>
            </a:pPr>
            <a:r>
              <a:rPr lang="en-US" sz="5400" dirty="0">
                <a:latin typeface="Gobold" panose="02000500000000000000" pitchFamily="2" charset="0"/>
              </a:rPr>
              <a:t>#239</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10693277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C07DBBF7-8D69-4B9A-CC69-01F0306B541B}"/>
              </a:ext>
            </a:extLst>
          </p:cNvPr>
          <p:cNvSpPr>
            <a:spLocks noGrp="1" noChangeArrowheads="1"/>
          </p:cNvSpPr>
          <p:nvPr>
            <p:ph type="ctrTitle"/>
          </p:nvPr>
        </p:nvSpPr>
        <p:spPr>
          <a:xfrm>
            <a:off x="101600" y="152400"/>
            <a:ext cx="5384800" cy="228600"/>
          </a:xfrm>
        </p:spPr>
        <p:txBody>
          <a:bodyPr/>
          <a:lstStyle/>
          <a:p>
            <a:pPr eaLnBrk="1" hangingPunct="1">
              <a:defRPr/>
            </a:pPr>
            <a:r>
              <a:rPr lang="en-US" sz="2400"/>
              <a:t>1-1 In Moments Like These</a:t>
            </a:r>
            <a:endParaRPr lang="en-US"/>
          </a:p>
        </p:txBody>
      </p:sp>
      <p:pic>
        <p:nvPicPr>
          <p:cNvPr id="2" name="Picture 63" descr="In moments like These-SFP-pp">
            <a:extLst>
              <a:ext uri="{FF2B5EF4-FFF2-40B4-BE49-F238E27FC236}">
                <a16:creationId xmlns:a16="http://schemas.microsoft.com/office/drawing/2014/main" id="{0B888FBE-6FE6-425C-6B3A-0BCCC03D81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2" name="Text Box 64">
            <a:extLst>
              <a:ext uri="{FF2B5EF4-FFF2-40B4-BE49-F238E27FC236}">
                <a16:creationId xmlns:a16="http://schemas.microsoft.com/office/drawing/2014/main" id="{51D1B335-2B8F-C9D0-6594-F7575408E1C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rPr>
              <a:t>239</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endParaRPr>
          </a:p>
        </p:txBody>
      </p:sp>
      <p:sp>
        <p:nvSpPr>
          <p:cNvPr id="2114" name="Text Box 66">
            <a:extLst>
              <a:ext uri="{FF2B5EF4-FFF2-40B4-BE49-F238E27FC236}">
                <a16:creationId xmlns:a16="http://schemas.microsoft.com/office/drawing/2014/main" id="{419118C8-FCB1-194B-0E7F-9E53436E98EF}"/>
              </a:ext>
            </a:extLst>
          </p:cNvPr>
          <p:cNvSpPr txBox="1">
            <a:spLocks noChangeArrowheads="1"/>
          </p:cNvSpPr>
          <p:nvPr/>
        </p:nvSpPr>
        <p:spPr bwMode="auto">
          <a:xfrm>
            <a:off x="101601" y="76201"/>
            <a:ext cx="434022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In Moments Like These</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12681296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A9298C15-6338-5CE9-8B18-B130CC568180}"/>
              </a:ext>
            </a:extLst>
          </p:cNvPr>
          <p:cNvSpPr>
            <a:spLocks noGrp="1" noChangeArrowheads="1"/>
          </p:cNvSpPr>
          <p:nvPr>
            <p:ph type="ctrTitle"/>
          </p:nvPr>
        </p:nvSpPr>
        <p:spPr>
          <a:xfrm>
            <a:off x="101600" y="152400"/>
            <a:ext cx="5384800" cy="228600"/>
          </a:xfrm>
        </p:spPr>
        <p:txBody>
          <a:bodyPr/>
          <a:lstStyle/>
          <a:p>
            <a:pPr eaLnBrk="1" hangingPunct="1">
              <a:defRPr/>
            </a:pPr>
            <a:r>
              <a:rPr lang="en-US" sz="2400"/>
              <a:t>1-2 In Moments Like These</a:t>
            </a:r>
            <a:endParaRPr lang="en-US"/>
          </a:p>
        </p:txBody>
      </p:sp>
      <p:pic>
        <p:nvPicPr>
          <p:cNvPr id="3074" name="Picture 3" descr="In moments like These-SFP-pp">
            <a:extLst>
              <a:ext uri="{FF2B5EF4-FFF2-40B4-BE49-F238E27FC236}">
                <a16:creationId xmlns:a16="http://schemas.microsoft.com/office/drawing/2014/main" id="{6C1D4AA9-F339-8F22-08A3-92BF3A3A2A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 Box 4">
            <a:extLst>
              <a:ext uri="{FF2B5EF4-FFF2-40B4-BE49-F238E27FC236}">
                <a16:creationId xmlns:a16="http://schemas.microsoft.com/office/drawing/2014/main" id="{C2AB1294-0464-0D09-C527-E704A4C8B8B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rPr>
              <a:t>239</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endParaRPr>
          </a:p>
        </p:txBody>
      </p:sp>
      <p:sp>
        <p:nvSpPr>
          <p:cNvPr id="205829" name="Text Box 5">
            <a:extLst>
              <a:ext uri="{FF2B5EF4-FFF2-40B4-BE49-F238E27FC236}">
                <a16:creationId xmlns:a16="http://schemas.microsoft.com/office/drawing/2014/main" id="{DF298FA8-8FC8-E73D-6FF4-5B285ECC7493}"/>
              </a:ext>
            </a:extLst>
          </p:cNvPr>
          <p:cNvSpPr txBox="1">
            <a:spLocks noChangeArrowheads="1"/>
          </p:cNvSpPr>
          <p:nvPr/>
        </p:nvSpPr>
        <p:spPr bwMode="auto">
          <a:xfrm>
            <a:off x="101601" y="76201"/>
            <a:ext cx="434022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In Moments Like These</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31527734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F6B14C4B-9F72-6F87-B5CF-C9A6BCDB09DD}"/>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3 Step by Step</a:t>
            </a:r>
            <a:endParaRPr lang="en-US"/>
          </a:p>
        </p:txBody>
      </p:sp>
      <p:pic>
        <p:nvPicPr>
          <p:cNvPr id="4098" name="Picture 6" descr="Step by Step-SFP-pp">
            <a:extLst>
              <a:ext uri="{FF2B5EF4-FFF2-40B4-BE49-F238E27FC236}">
                <a16:creationId xmlns:a16="http://schemas.microsoft.com/office/drawing/2014/main" id="{EF0D950D-CFFD-140A-235F-1B4DF50337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5" name="Text Box 7">
            <a:extLst>
              <a:ext uri="{FF2B5EF4-FFF2-40B4-BE49-F238E27FC236}">
                <a16:creationId xmlns:a16="http://schemas.microsoft.com/office/drawing/2014/main" id="{149E2BC0-C1B0-E474-7735-4F8D3B18B84F}"/>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rPr>
              <a:t>15</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endParaRPr>
          </a:p>
        </p:txBody>
      </p:sp>
      <p:sp>
        <p:nvSpPr>
          <p:cNvPr id="206856" name="Text Box 8">
            <a:extLst>
              <a:ext uri="{FF2B5EF4-FFF2-40B4-BE49-F238E27FC236}">
                <a16:creationId xmlns:a16="http://schemas.microsoft.com/office/drawing/2014/main" id="{059869C7-2257-E5AD-BFC3-D2ADB434A98E}"/>
              </a:ext>
            </a:extLst>
          </p:cNvPr>
          <p:cNvSpPr txBox="1">
            <a:spLocks noChangeArrowheads="1"/>
          </p:cNvSpPr>
          <p:nvPr/>
        </p:nvSpPr>
        <p:spPr bwMode="auto">
          <a:xfrm>
            <a:off x="101600" y="76201"/>
            <a:ext cx="237116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Step by Step</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20995187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32BA200A-83B6-7745-D094-380917F1B247}"/>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In Moments Like These</a:t>
            </a:r>
            <a:endParaRPr lang="en-US"/>
          </a:p>
        </p:txBody>
      </p:sp>
      <p:pic>
        <p:nvPicPr>
          <p:cNvPr id="4098" name="Picture 3" descr="In moments like These-SFP-pp">
            <a:extLst>
              <a:ext uri="{FF2B5EF4-FFF2-40B4-BE49-F238E27FC236}">
                <a16:creationId xmlns:a16="http://schemas.microsoft.com/office/drawing/2014/main" id="{BEF6C20B-1FF0-F2AC-8DF6-51501C0AC1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8" name="Text Box 4">
            <a:extLst>
              <a:ext uri="{FF2B5EF4-FFF2-40B4-BE49-F238E27FC236}">
                <a16:creationId xmlns:a16="http://schemas.microsoft.com/office/drawing/2014/main" id="{34BDE5D0-2461-336B-488A-E3D3440851C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rPr>
              <a:t>239</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endParaRPr>
          </a:p>
        </p:txBody>
      </p:sp>
      <p:sp>
        <p:nvSpPr>
          <p:cNvPr id="210949" name="Text Box 5">
            <a:extLst>
              <a:ext uri="{FF2B5EF4-FFF2-40B4-BE49-F238E27FC236}">
                <a16:creationId xmlns:a16="http://schemas.microsoft.com/office/drawing/2014/main" id="{53F6772F-388A-6DA6-40D5-98DD4E5F26D5}"/>
              </a:ext>
            </a:extLst>
          </p:cNvPr>
          <p:cNvSpPr txBox="1">
            <a:spLocks noChangeArrowheads="1"/>
          </p:cNvSpPr>
          <p:nvPr/>
        </p:nvSpPr>
        <p:spPr bwMode="auto">
          <a:xfrm>
            <a:off x="101601" y="76201"/>
            <a:ext cx="434022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In Moments Like These</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2839925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id="{A510192B-6004-83B7-A55D-8B16E35574DD}"/>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In Moments Like These</a:t>
            </a:r>
            <a:endParaRPr lang="en-US"/>
          </a:p>
        </p:txBody>
      </p:sp>
      <p:pic>
        <p:nvPicPr>
          <p:cNvPr id="5122" name="Picture 3" descr="In moments like These-SFP-pp">
            <a:extLst>
              <a:ext uri="{FF2B5EF4-FFF2-40B4-BE49-F238E27FC236}">
                <a16:creationId xmlns:a16="http://schemas.microsoft.com/office/drawing/2014/main" id="{0BB702F3-21A0-6169-1158-62A8594627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2" name="Text Box 4">
            <a:extLst>
              <a:ext uri="{FF2B5EF4-FFF2-40B4-BE49-F238E27FC236}">
                <a16:creationId xmlns:a16="http://schemas.microsoft.com/office/drawing/2014/main" id="{EB208F9B-4E03-9F69-B001-C2BECA70B82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rPr>
              <a:t>239</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endParaRPr>
          </a:p>
        </p:txBody>
      </p:sp>
      <p:sp>
        <p:nvSpPr>
          <p:cNvPr id="211973" name="Text Box 5">
            <a:extLst>
              <a:ext uri="{FF2B5EF4-FFF2-40B4-BE49-F238E27FC236}">
                <a16:creationId xmlns:a16="http://schemas.microsoft.com/office/drawing/2014/main" id="{89BE5A22-68CB-C388-9246-B7E9C1356864}"/>
              </a:ext>
            </a:extLst>
          </p:cNvPr>
          <p:cNvSpPr txBox="1">
            <a:spLocks noChangeArrowheads="1"/>
          </p:cNvSpPr>
          <p:nvPr/>
        </p:nvSpPr>
        <p:spPr bwMode="auto">
          <a:xfrm>
            <a:off x="101601" y="76201"/>
            <a:ext cx="434022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In Moments Like These</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33347559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A096F3FD-7E38-B794-BEBE-6115569C95BA}"/>
              </a:ext>
            </a:extLst>
          </p:cNvPr>
          <p:cNvSpPr>
            <a:spLocks noGrp="1" noChangeArrowheads="1"/>
          </p:cNvSpPr>
          <p:nvPr>
            <p:ph type="ctrTitle"/>
          </p:nvPr>
        </p:nvSpPr>
        <p:spPr>
          <a:xfrm>
            <a:off x="101600" y="152400"/>
            <a:ext cx="5384800" cy="228600"/>
          </a:xfrm>
        </p:spPr>
        <p:txBody>
          <a:bodyPr/>
          <a:lstStyle/>
          <a:p>
            <a:pPr eaLnBrk="1" hangingPunct="1">
              <a:defRPr/>
            </a:pPr>
            <a:r>
              <a:rPr lang="en-US" sz="2400"/>
              <a:t>2-1 In Moments Like These</a:t>
            </a:r>
            <a:endParaRPr lang="en-US"/>
          </a:p>
        </p:txBody>
      </p:sp>
      <p:pic>
        <p:nvPicPr>
          <p:cNvPr id="6146" name="Picture 3" descr="In moments like These-SFP-pp">
            <a:extLst>
              <a:ext uri="{FF2B5EF4-FFF2-40B4-BE49-F238E27FC236}">
                <a16:creationId xmlns:a16="http://schemas.microsoft.com/office/drawing/2014/main" id="{A2E3EB7F-C87C-7C79-D09C-C18B57BB0F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2" name="Text Box 4">
            <a:extLst>
              <a:ext uri="{FF2B5EF4-FFF2-40B4-BE49-F238E27FC236}">
                <a16:creationId xmlns:a16="http://schemas.microsoft.com/office/drawing/2014/main" id="{7761204C-8D10-8ECE-5BE7-204296AD961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rPr>
              <a:t>239</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endParaRPr>
          </a:p>
        </p:txBody>
      </p:sp>
      <p:sp>
        <p:nvSpPr>
          <p:cNvPr id="206853" name="Text Box 5">
            <a:extLst>
              <a:ext uri="{FF2B5EF4-FFF2-40B4-BE49-F238E27FC236}">
                <a16:creationId xmlns:a16="http://schemas.microsoft.com/office/drawing/2014/main" id="{8CAEBBAC-506D-0505-E99D-63D7E794D5A6}"/>
              </a:ext>
            </a:extLst>
          </p:cNvPr>
          <p:cNvSpPr txBox="1">
            <a:spLocks noChangeArrowheads="1"/>
          </p:cNvSpPr>
          <p:nvPr/>
        </p:nvSpPr>
        <p:spPr bwMode="auto">
          <a:xfrm>
            <a:off x="101601" y="76201"/>
            <a:ext cx="434022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In Moments Like These</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34590153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EA553343-DE85-42A2-2A27-E39792C80829}"/>
              </a:ext>
            </a:extLst>
          </p:cNvPr>
          <p:cNvSpPr>
            <a:spLocks noGrp="1" noChangeArrowheads="1"/>
          </p:cNvSpPr>
          <p:nvPr>
            <p:ph type="ctrTitle"/>
          </p:nvPr>
        </p:nvSpPr>
        <p:spPr>
          <a:xfrm>
            <a:off x="101600" y="152400"/>
            <a:ext cx="5384800" cy="228600"/>
          </a:xfrm>
        </p:spPr>
        <p:txBody>
          <a:bodyPr/>
          <a:lstStyle/>
          <a:p>
            <a:pPr eaLnBrk="1" hangingPunct="1">
              <a:defRPr/>
            </a:pPr>
            <a:r>
              <a:rPr lang="en-US" sz="2400"/>
              <a:t>2-2 In Moments Like These</a:t>
            </a:r>
            <a:endParaRPr lang="en-US"/>
          </a:p>
        </p:txBody>
      </p:sp>
      <p:pic>
        <p:nvPicPr>
          <p:cNvPr id="7170" name="Picture 3" descr="In moments like These-SFP-pp">
            <a:extLst>
              <a:ext uri="{FF2B5EF4-FFF2-40B4-BE49-F238E27FC236}">
                <a16:creationId xmlns:a16="http://schemas.microsoft.com/office/drawing/2014/main" id="{4D06DAE9-4620-9651-9F73-4ADD9B2B31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6" name="Text Box 4">
            <a:extLst>
              <a:ext uri="{FF2B5EF4-FFF2-40B4-BE49-F238E27FC236}">
                <a16:creationId xmlns:a16="http://schemas.microsoft.com/office/drawing/2014/main" id="{7E73EEBE-0D43-727E-9B50-1C935CB4919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rPr>
              <a:t>239</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endParaRPr>
          </a:p>
        </p:txBody>
      </p:sp>
      <p:sp>
        <p:nvSpPr>
          <p:cNvPr id="207877" name="Text Box 5">
            <a:extLst>
              <a:ext uri="{FF2B5EF4-FFF2-40B4-BE49-F238E27FC236}">
                <a16:creationId xmlns:a16="http://schemas.microsoft.com/office/drawing/2014/main" id="{7B4BD512-78B1-27EB-A585-F4EB4C513D32}"/>
              </a:ext>
            </a:extLst>
          </p:cNvPr>
          <p:cNvSpPr txBox="1">
            <a:spLocks noChangeArrowheads="1"/>
          </p:cNvSpPr>
          <p:nvPr/>
        </p:nvSpPr>
        <p:spPr bwMode="auto">
          <a:xfrm>
            <a:off x="101601" y="76201"/>
            <a:ext cx="434022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In Moments Like These</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31950950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689E689E-930C-A380-31BA-396D96D5E44F}"/>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In Moments Like These</a:t>
            </a:r>
            <a:endParaRPr lang="en-US"/>
          </a:p>
        </p:txBody>
      </p:sp>
      <p:pic>
        <p:nvPicPr>
          <p:cNvPr id="8194" name="Picture 3" descr="In moments like These-SFP-pp">
            <a:extLst>
              <a:ext uri="{FF2B5EF4-FFF2-40B4-BE49-F238E27FC236}">
                <a16:creationId xmlns:a16="http://schemas.microsoft.com/office/drawing/2014/main" id="{E49EE720-2182-0038-42AB-FF93521C4F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0" name="Text Box 4">
            <a:extLst>
              <a:ext uri="{FF2B5EF4-FFF2-40B4-BE49-F238E27FC236}">
                <a16:creationId xmlns:a16="http://schemas.microsoft.com/office/drawing/2014/main" id="{CE923876-9CB1-907B-2E57-7C5972918D4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rPr>
              <a:t>239</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endParaRPr>
          </a:p>
        </p:txBody>
      </p:sp>
      <p:sp>
        <p:nvSpPr>
          <p:cNvPr id="208901" name="Text Box 5">
            <a:extLst>
              <a:ext uri="{FF2B5EF4-FFF2-40B4-BE49-F238E27FC236}">
                <a16:creationId xmlns:a16="http://schemas.microsoft.com/office/drawing/2014/main" id="{E6ACC70D-6CA6-50FF-FCC3-254721968F0A}"/>
              </a:ext>
            </a:extLst>
          </p:cNvPr>
          <p:cNvSpPr txBox="1">
            <a:spLocks noChangeArrowheads="1"/>
          </p:cNvSpPr>
          <p:nvPr/>
        </p:nvSpPr>
        <p:spPr bwMode="auto">
          <a:xfrm>
            <a:off x="101601" y="76201"/>
            <a:ext cx="434022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In Moments Like These</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4808685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71372BA8-654D-3902-6459-96FD07B2B3AC}"/>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In Moments Like These</a:t>
            </a:r>
            <a:endParaRPr lang="en-US"/>
          </a:p>
        </p:txBody>
      </p:sp>
      <p:pic>
        <p:nvPicPr>
          <p:cNvPr id="9218" name="Picture 3" descr="In moments like These-SFP-pp">
            <a:extLst>
              <a:ext uri="{FF2B5EF4-FFF2-40B4-BE49-F238E27FC236}">
                <a16:creationId xmlns:a16="http://schemas.microsoft.com/office/drawing/2014/main" id="{C7D2E4F0-0541-CA18-F949-9132F7A5B9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4" name="Text Box 4">
            <a:extLst>
              <a:ext uri="{FF2B5EF4-FFF2-40B4-BE49-F238E27FC236}">
                <a16:creationId xmlns:a16="http://schemas.microsoft.com/office/drawing/2014/main" id="{FE44625A-2DEC-C09E-DEDC-87B93E3938D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rPr>
              <a:t>239</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endParaRPr>
          </a:p>
        </p:txBody>
      </p:sp>
      <p:sp>
        <p:nvSpPr>
          <p:cNvPr id="209925" name="Text Box 5">
            <a:extLst>
              <a:ext uri="{FF2B5EF4-FFF2-40B4-BE49-F238E27FC236}">
                <a16:creationId xmlns:a16="http://schemas.microsoft.com/office/drawing/2014/main" id="{91C996BB-BA78-CE7A-E8A0-4BFC2D277E04}"/>
              </a:ext>
            </a:extLst>
          </p:cNvPr>
          <p:cNvSpPr txBox="1">
            <a:spLocks noChangeArrowheads="1"/>
          </p:cNvSpPr>
          <p:nvPr/>
        </p:nvSpPr>
        <p:spPr bwMode="auto">
          <a:xfrm>
            <a:off x="101601" y="76201"/>
            <a:ext cx="434022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In Moments Like These</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28667960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normAutofit/>
          </a:bodyPr>
          <a:lstStyle/>
          <a:p>
            <a:pPr>
              <a:lnSpc>
                <a:spcPct val="150000"/>
              </a:lnSpc>
            </a:pPr>
            <a:r>
              <a:rPr lang="en-US" sz="6600" dirty="0">
                <a:solidFill>
                  <a:srgbClr val="314172"/>
                </a:solidFill>
                <a:latin typeface="Gobold" panose="02000500000000000000" pitchFamily="2" charset="0"/>
              </a:rPr>
              <a:t>Opening Prayer</a:t>
            </a:r>
          </a:p>
        </p:txBody>
      </p:sp>
    </p:spTree>
    <p:extLst>
      <p:ext uri="{BB962C8B-B14F-4D97-AF65-F5344CB8AC3E}">
        <p14:creationId xmlns:p14="http://schemas.microsoft.com/office/powerpoint/2010/main" val="5442581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God Will Take Care Of You</a:t>
            </a:r>
          </a:p>
          <a:p>
            <a:pPr>
              <a:lnSpc>
                <a:spcPct val="150000"/>
              </a:lnSpc>
            </a:pPr>
            <a:r>
              <a:rPr lang="en-US" sz="5400" dirty="0">
                <a:latin typeface="Gobold" panose="02000500000000000000" pitchFamily="2" charset="0"/>
              </a:rPr>
              <a:t>#461</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42886495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181A460A-B53E-15FA-2698-5CC459732B31}"/>
              </a:ext>
            </a:extLst>
          </p:cNvPr>
          <p:cNvSpPr>
            <a:spLocks noGrp="1" noChangeArrowheads="1"/>
          </p:cNvSpPr>
          <p:nvPr>
            <p:ph type="ctrTitle"/>
          </p:nvPr>
        </p:nvSpPr>
        <p:spPr>
          <a:xfrm>
            <a:off x="101600" y="152400"/>
            <a:ext cx="4775200" cy="228600"/>
          </a:xfrm>
        </p:spPr>
        <p:txBody>
          <a:bodyPr/>
          <a:lstStyle/>
          <a:p>
            <a:pPr eaLnBrk="1" hangingPunct="1">
              <a:defRPr/>
            </a:pPr>
            <a:r>
              <a:rPr lang="en-US" sz="2400"/>
              <a:t>1-1 God Will Take Care Of You</a:t>
            </a:r>
            <a:endParaRPr lang="en-US"/>
          </a:p>
        </p:txBody>
      </p:sp>
      <p:pic>
        <p:nvPicPr>
          <p:cNvPr id="2" name="Picture 37" descr="God Will Take Care-pp">
            <a:extLst>
              <a:ext uri="{FF2B5EF4-FFF2-40B4-BE49-F238E27FC236}">
                <a16:creationId xmlns:a16="http://schemas.microsoft.com/office/drawing/2014/main" id="{9ECA080D-2EF9-64C8-6148-BAA9E159E8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6" name="Text Box 38">
            <a:extLst>
              <a:ext uri="{FF2B5EF4-FFF2-40B4-BE49-F238E27FC236}">
                <a16:creationId xmlns:a16="http://schemas.microsoft.com/office/drawing/2014/main" id="{C0064D1C-93B8-6A0E-E6C2-07E31D47702D}"/>
              </a:ext>
            </a:extLst>
          </p:cNvPr>
          <p:cNvSpPr txBox="1">
            <a:spLocks noChangeArrowheads="1"/>
          </p:cNvSpPr>
          <p:nvPr/>
        </p:nvSpPr>
        <p:spPr bwMode="auto">
          <a:xfrm>
            <a:off x="101600" y="76201"/>
            <a:ext cx="501457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God Will Take Care Of You</a:t>
            </a:r>
            <a:endParaRPr lang="en-US" sz="3200">
              <a:solidFill>
                <a:srgbClr val="000000"/>
              </a:solidFill>
              <a:latin typeface="Times" charset="0"/>
              <a:ea typeface="ＭＳ Ｐゴシック" charset="0"/>
            </a:endParaRPr>
          </a:p>
        </p:txBody>
      </p:sp>
      <p:sp>
        <p:nvSpPr>
          <p:cNvPr id="2087" name="Text Box 39">
            <a:extLst>
              <a:ext uri="{FF2B5EF4-FFF2-40B4-BE49-F238E27FC236}">
                <a16:creationId xmlns:a16="http://schemas.microsoft.com/office/drawing/2014/main" id="{29E1957F-8777-AC12-0D58-C24915EB7620}"/>
              </a:ext>
            </a:extLst>
          </p:cNvPr>
          <p:cNvSpPr txBox="1">
            <a:spLocks noChangeArrowheads="1"/>
          </p:cNvSpPr>
          <p:nvPr/>
        </p:nvSpPr>
        <p:spPr bwMode="auto">
          <a:xfrm>
            <a:off x="11256434"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461</a:t>
            </a:r>
            <a:endParaRPr lang="en-US" sz="3200">
              <a:solidFill>
                <a:srgbClr val="000000"/>
              </a:solidFill>
              <a:latin typeface="Times" charset="0"/>
              <a:ea typeface="ＭＳ Ｐゴシック"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4632F984-ADB8-1DBF-24ED-1BD6576FCACD}"/>
              </a:ext>
            </a:extLst>
          </p:cNvPr>
          <p:cNvSpPr>
            <a:spLocks noGrp="1" noChangeArrowheads="1"/>
          </p:cNvSpPr>
          <p:nvPr>
            <p:ph type="ctrTitle"/>
          </p:nvPr>
        </p:nvSpPr>
        <p:spPr>
          <a:xfrm>
            <a:off x="101600" y="152400"/>
            <a:ext cx="4775200" cy="228600"/>
          </a:xfrm>
        </p:spPr>
        <p:txBody>
          <a:bodyPr/>
          <a:lstStyle/>
          <a:p>
            <a:pPr eaLnBrk="1" hangingPunct="1">
              <a:defRPr/>
            </a:pPr>
            <a:r>
              <a:rPr lang="en-US" sz="2400"/>
              <a:t>1-2 God Will Take Care Of You</a:t>
            </a:r>
            <a:endParaRPr lang="en-US"/>
          </a:p>
        </p:txBody>
      </p:sp>
      <p:pic>
        <p:nvPicPr>
          <p:cNvPr id="3074" name="Picture 5" descr="God Will Take Care-pp">
            <a:extLst>
              <a:ext uri="{FF2B5EF4-FFF2-40B4-BE49-F238E27FC236}">
                <a16:creationId xmlns:a16="http://schemas.microsoft.com/office/drawing/2014/main" id="{D59F2E11-3DC6-F302-D7C8-E0C9B93B2E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6" name="Text Box 6">
            <a:extLst>
              <a:ext uri="{FF2B5EF4-FFF2-40B4-BE49-F238E27FC236}">
                <a16:creationId xmlns:a16="http://schemas.microsoft.com/office/drawing/2014/main" id="{4268D763-9E13-FF7E-CDC8-E38E20B0251B}"/>
              </a:ext>
            </a:extLst>
          </p:cNvPr>
          <p:cNvSpPr txBox="1">
            <a:spLocks noChangeArrowheads="1"/>
          </p:cNvSpPr>
          <p:nvPr/>
        </p:nvSpPr>
        <p:spPr bwMode="auto">
          <a:xfrm>
            <a:off x="101600" y="76201"/>
            <a:ext cx="501457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God Will Take Care Of You</a:t>
            </a:r>
            <a:endParaRPr lang="en-US" sz="3200">
              <a:solidFill>
                <a:srgbClr val="000000"/>
              </a:solidFill>
              <a:latin typeface="Times" charset="0"/>
              <a:ea typeface="ＭＳ Ｐゴシック" charset="0"/>
            </a:endParaRPr>
          </a:p>
        </p:txBody>
      </p:sp>
      <p:sp>
        <p:nvSpPr>
          <p:cNvPr id="122887" name="Text Box 7">
            <a:extLst>
              <a:ext uri="{FF2B5EF4-FFF2-40B4-BE49-F238E27FC236}">
                <a16:creationId xmlns:a16="http://schemas.microsoft.com/office/drawing/2014/main" id="{911CBB5C-15A1-FFF8-BA66-66A7FE00DA64}"/>
              </a:ext>
            </a:extLst>
          </p:cNvPr>
          <p:cNvSpPr txBox="1">
            <a:spLocks noChangeArrowheads="1"/>
          </p:cNvSpPr>
          <p:nvPr/>
        </p:nvSpPr>
        <p:spPr bwMode="auto">
          <a:xfrm>
            <a:off x="11256434"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461</a:t>
            </a:r>
            <a:endParaRPr lang="en-US" sz="3200">
              <a:solidFill>
                <a:srgbClr val="000000"/>
              </a:solidFill>
              <a:latin typeface="Times" charset="0"/>
              <a:ea typeface="ＭＳ Ｐゴシック"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A34EE62A-F69A-8083-6D7E-B82DF4E65874}"/>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DC1 Step by Step</a:t>
            </a:r>
            <a:endParaRPr lang="en-US"/>
          </a:p>
        </p:txBody>
      </p:sp>
      <p:pic>
        <p:nvPicPr>
          <p:cNvPr id="5122" name="Picture 3" descr="Step by Step-SFP-pp">
            <a:extLst>
              <a:ext uri="{FF2B5EF4-FFF2-40B4-BE49-F238E27FC236}">
                <a16:creationId xmlns:a16="http://schemas.microsoft.com/office/drawing/2014/main" id="{0E46E3BB-68B6-031A-FE24-D1360EE508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6" name="Text Box 4">
            <a:extLst>
              <a:ext uri="{FF2B5EF4-FFF2-40B4-BE49-F238E27FC236}">
                <a16:creationId xmlns:a16="http://schemas.microsoft.com/office/drawing/2014/main" id="{C0526CEA-ACC4-AF5C-3870-80CACAE8FAE6}"/>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rPr>
              <a:t>15</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endParaRPr>
          </a:p>
        </p:txBody>
      </p:sp>
      <p:sp>
        <p:nvSpPr>
          <p:cNvPr id="207877" name="Text Box 5">
            <a:extLst>
              <a:ext uri="{FF2B5EF4-FFF2-40B4-BE49-F238E27FC236}">
                <a16:creationId xmlns:a16="http://schemas.microsoft.com/office/drawing/2014/main" id="{0B24F34F-CC55-BA00-4D12-B22B388E1B29}"/>
              </a:ext>
            </a:extLst>
          </p:cNvPr>
          <p:cNvSpPr txBox="1">
            <a:spLocks noChangeArrowheads="1"/>
          </p:cNvSpPr>
          <p:nvPr/>
        </p:nvSpPr>
        <p:spPr bwMode="auto">
          <a:xfrm>
            <a:off x="101600" y="76201"/>
            <a:ext cx="237116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Step by Step</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6552502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a:extLst>
              <a:ext uri="{FF2B5EF4-FFF2-40B4-BE49-F238E27FC236}">
                <a16:creationId xmlns:a16="http://schemas.microsoft.com/office/drawing/2014/main" id="{49F8AD94-3450-CAA6-C7F3-455DB2318DED}"/>
              </a:ext>
            </a:extLst>
          </p:cNvPr>
          <p:cNvSpPr>
            <a:spLocks noGrp="1" noChangeArrowheads="1"/>
          </p:cNvSpPr>
          <p:nvPr>
            <p:ph type="ctrTitle"/>
          </p:nvPr>
        </p:nvSpPr>
        <p:spPr>
          <a:xfrm>
            <a:off x="101600" y="152400"/>
            <a:ext cx="4775200" cy="228600"/>
          </a:xfrm>
        </p:spPr>
        <p:txBody>
          <a:bodyPr/>
          <a:lstStyle/>
          <a:p>
            <a:pPr eaLnBrk="1" hangingPunct="1">
              <a:defRPr/>
            </a:pPr>
            <a:r>
              <a:rPr lang="en-US" sz="2400"/>
              <a:t>C-1 God Will Take Care Of You</a:t>
            </a:r>
            <a:endParaRPr lang="en-US"/>
          </a:p>
        </p:txBody>
      </p:sp>
      <p:pic>
        <p:nvPicPr>
          <p:cNvPr id="4098" name="Picture 5" descr="God Will Take Care-pp">
            <a:extLst>
              <a:ext uri="{FF2B5EF4-FFF2-40B4-BE49-F238E27FC236}">
                <a16:creationId xmlns:a16="http://schemas.microsoft.com/office/drawing/2014/main" id="{AF67C4AF-194A-A9D9-1893-9A0B2DC787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2" name="Text Box 6">
            <a:extLst>
              <a:ext uri="{FF2B5EF4-FFF2-40B4-BE49-F238E27FC236}">
                <a16:creationId xmlns:a16="http://schemas.microsoft.com/office/drawing/2014/main" id="{16ECE016-AFBF-CF83-AF18-73C96C01A790}"/>
              </a:ext>
            </a:extLst>
          </p:cNvPr>
          <p:cNvSpPr txBox="1">
            <a:spLocks noChangeArrowheads="1"/>
          </p:cNvSpPr>
          <p:nvPr/>
        </p:nvSpPr>
        <p:spPr bwMode="auto">
          <a:xfrm>
            <a:off x="101600" y="76201"/>
            <a:ext cx="501457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God Will Take Care Of You</a:t>
            </a:r>
            <a:endParaRPr lang="en-US" sz="3200">
              <a:solidFill>
                <a:srgbClr val="000000"/>
              </a:solidFill>
              <a:latin typeface="Times" charset="0"/>
              <a:ea typeface="ＭＳ Ｐゴシック" charset="0"/>
            </a:endParaRPr>
          </a:p>
        </p:txBody>
      </p:sp>
      <p:sp>
        <p:nvSpPr>
          <p:cNvPr id="132103" name="Text Box 7">
            <a:extLst>
              <a:ext uri="{FF2B5EF4-FFF2-40B4-BE49-F238E27FC236}">
                <a16:creationId xmlns:a16="http://schemas.microsoft.com/office/drawing/2014/main" id="{165160C4-233E-709C-931E-0CE6B85078C3}"/>
              </a:ext>
            </a:extLst>
          </p:cNvPr>
          <p:cNvSpPr txBox="1">
            <a:spLocks noChangeArrowheads="1"/>
          </p:cNvSpPr>
          <p:nvPr/>
        </p:nvSpPr>
        <p:spPr bwMode="auto">
          <a:xfrm>
            <a:off x="11256434"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461</a:t>
            </a:r>
            <a:endParaRPr lang="en-US" sz="3200">
              <a:solidFill>
                <a:srgbClr val="000000"/>
              </a:solidFill>
              <a:latin typeface="Times" charset="0"/>
              <a:ea typeface="ＭＳ Ｐゴシック"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a:extLst>
              <a:ext uri="{FF2B5EF4-FFF2-40B4-BE49-F238E27FC236}">
                <a16:creationId xmlns:a16="http://schemas.microsoft.com/office/drawing/2014/main" id="{87A2F964-768A-5321-BFD7-228E9A61645B}"/>
              </a:ext>
            </a:extLst>
          </p:cNvPr>
          <p:cNvSpPr>
            <a:spLocks noGrp="1" noChangeArrowheads="1"/>
          </p:cNvSpPr>
          <p:nvPr>
            <p:ph type="ctrTitle"/>
          </p:nvPr>
        </p:nvSpPr>
        <p:spPr>
          <a:xfrm>
            <a:off x="101600" y="152400"/>
            <a:ext cx="4775200" cy="228600"/>
          </a:xfrm>
        </p:spPr>
        <p:txBody>
          <a:bodyPr/>
          <a:lstStyle/>
          <a:p>
            <a:pPr eaLnBrk="1" hangingPunct="1">
              <a:defRPr/>
            </a:pPr>
            <a:r>
              <a:rPr lang="en-US" sz="2400"/>
              <a:t>C-2 God Will Take Care Of You</a:t>
            </a:r>
            <a:endParaRPr lang="en-US"/>
          </a:p>
        </p:txBody>
      </p:sp>
      <p:pic>
        <p:nvPicPr>
          <p:cNvPr id="5122" name="Picture 5" descr="God Will Take Care-pp">
            <a:extLst>
              <a:ext uri="{FF2B5EF4-FFF2-40B4-BE49-F238E27FC236}">
                <a16:creationId xmlns:a16="http://schemas.microsoft.com/office/drawing/2014/main" id="{308E8A44-962A-333C-B5C0-53F284E55C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6" name="Text Box 6">
            <a:extLst>
              <a:ext uri="{FF2B5EF4-FFF2-40B4-BE49-F238E27FC236}">
                <a16:creationId xmlns:a16="http://schemas.microsoft.com/office/drawing/2014/main" id="{73F21208-EA01-5876-7518-99CEB2B0B7F2}"/>
              </a:ext>
            </a:extLst>
          </p:cNvPr>
          <p:cNvSpPr txBox="1">
            <a:spLocks noChangeArrowheads="1"/>
          </p:cNvSpPr>
          <p:nvPr/>
        </p:nvSpPr>
        <p:spPr bwMode="auto">
          <a:xfrm>
            <a:off x="101600" y="76201"/>
            <a:ext cx="501457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God Will Take Care Of You</a:t>
            </a:r>
            <a:endParaRPr lang="en-US" sz="3200">
              <a:solidFill>
                <a:srgbClr val="000000"/>
              </a:solidFill>
              <a:latin typeface="Times" charset="0"/>
              <a:ea typeface="ＭＳ Ｐゴシック" charset="0"/>
            </a:endParaRPr>
          </a:p>
        </p:txBody>
      </p:sp>
      <p:sp>
        <p:nvSpPr>
          <p:cNvPr id="133127" name="Text Box 7">
            <a:extLst>
              <a:ext uri="{FF2B5EF4-FFF2-40B4-BE49-F238E27FC236}">
                <a16:creationId xmlns:a16="http://schemas.microsoft.com/office/drawing/2014/main" id="{A29B10BB-E20F-F77F-C457-5A72F725B86D}"/>
              </a:ext>
            </a:extLst>
          </p:cNvPr>
          <p:cNvSpPr txBox="1">
            <a:spLocks noChangeArrowheads="1"/>
          </p:cNvSpPr>
          <p:nvPr/>
        </p:nvSpPr>
        <p:spPr bwMode="auto">
          <a:xfrm>
            <a:off x="11256434"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461</a:t>
            </a:r>
            <a:endParaRPr lang="en-US" sz="3200">
              <a:solidFill>
                <a:srgbClr val="000000"/>
              </a:solidFill>
              <a:latin typeface="Times" charset="0"/>
              <a:ea typeface="ＭＳ Ｐゴシック"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E950D61D-6A1C-1740-42ED-CD9150187D32}"/>
              </a:ext>
            </a:extLst>
          </p:cNvPr>
          <p:cNvSpPr>
            <a:spLocks noGrp="1" noChangeArrowheads="1"/>
          </p:cNvSpPr>
          <p:nvPr>
            <p:ph type="ctrTitle"/>
          </p:nvPr>
        </p:nvSpPr>
        <p:spPr>
          <a:xfrm>
            <a:off x="101600" y="152400"/>
            <a:ext cx="4775200" cy="228600"/>
          </a:xfrm>
        </p:spPr>
        <p:txBody>
          <a:bodyPr/>
          <a:lstStyle/>
          <a:p>
            <a:pPr eaLnBrk="1" hangingPunct="1">
              <a:defRPr/>
            </a:pPr>
            <a:r>
              <a:rPr lang="en-US" sz="2400"/>
              <a:t>4-1 God Will Take Care Of You</a:t>
            </a:r>
            <a:endParaRPr lang="en-US"/>
          </a:p>
        </p:txBody>
      </p:sp>
      <p:pic>
        <p:nvPicPr>
          <p:cNvPr id="14338" name="Picture 5" descr="God Will Take Care-pp">
            <a:extLst>
              <a:ext uri="{FF2B5EF4-FFF2-40B4-BE49-F238E27FC236}">
                <a16:creationId xmlns:a16="http://schemas.microsoft.com/office/drawing/2014/main" id="{6C1E20C6-D5EB-3CCF-4B0A-E27C5EE0D1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6" name="Text Box 6">
            <a:extLst>
              <a:ext uri="{FF2B5EF4-FFF2-40B4-BE49-F238E27FC236}">
                <a16:creationId xmlns:a16="http://schemas.microsoft.com/office/drawing/2014/main" id="{9CE74DD5-1A11-617B-BC18-CB0FB7041DE9}"/>
              </a:ext>
            </a:extLst>
          </p:cNvPr>
          <p:cNvSpPr txBox="1">
            <a:spLocks noChangeArrowheads="1"/>
          </p:cNvSpPr>
          <p:nvPr/>
        </p:nvSpPr>
        <p:spPr bwMode="auto">
          <a:xfrm>
            <a:off x="101600" y="76201"/>
            <a:ext cx="501457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God Will Take Care Of You</a:t>
            </a:r>
            <a:endParaRPr lang="en-US" sz="3200">
              <a:solidFill>
                <a:srgbClr val="000000"/>
              </a:solidFill>
              <a:latin typeface="Times" charset="0"/>
              <a:ea typeface="ＭＳ Ｐゴシック" charset="0"/>
            </a:endParaRPr>
          </a:p>
        </p:txBody>
      </p:sp>
      <p:sp>
        <p:nvSpPr>
          <p:cNvPr id="128007" name="Text Box 7">
            <a:extLst>
              <a:ext uri="{FF2B5EF4-FFF2-40B4-BE49-F238E27FC236}">
                <a16:creationId xmlns:a16="http://schemas.microsoft.com/office/drawing/2014/main" id="{DDCB39AD-872E-EB36-F95F-D76851A5BECC}"/>
              </a:ext>
            </a:extLst>
          </p:cNvPr>
          <p:cNvSpPr txBox="1">
            <a:spLocks noChangeArrowheads="1"/>
          </p:cNvSpPr>
          <p:nvPr/>
        </p:nvSpPr>
        <p:spPr bwMode="auto">
          <a:xfrm>
            <a:off x="11256434"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461</a:t>
            </a:r>
            <a:endParaRPr lang="en-US" sz="3200">
              <a:solidFill>
                <a:srgbClr val="000000"/>
              </a:solidFill>
              <a:latin typeface="Times" charset="0"/>
              <a:ea typeface="ＭＳ Ｐゴシック"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a:extLst>
              <a:ext uri="{FF2B5EF4-FFF2-40B4-BE49-F238E27FC236}">
                <a16:creationId xmlns:a16="http://schemas.microsoft.com/office/drawing/2014/main" id="{C93BD0FB-FF1B-EC0C-8488-93AB9912BF44}"/>
              </a:ext>
            </a:extLst>
          </p:cNvPr>
          <p:cNvSpPr>
            <a:spLocks noGrp="1" noChangeArrowheads="1"/>
          </p:cNvSpPr>
          <p:nvPr>
            <p:ph type="ctrTitle"/>
          </p:nvPr>
        </p:nvSpPr>
        <p:spPr>
          <a:xfrm>
            <a:off x="101600" y="152400"/>
            <a:ext cx="4775200" cy="228600"/>
          </a:xfrm>
        </p:spPr>
        <p:txBody>
          <a:bodyPr/>
          <a:lstStyle/>
          <a:p>
            <a:pPr eaLnBrk="1" hangingPunct="1">
              <a:defRPr/>
            </a:pPr>
            <a:r>
              <a:rPr lang="en-US" sz="2400"/>
              <a:t>4-2 God Will Take Care Of You</a:t>
            </a:r>
            <a:endParaRPr lang="en-US"/>
          </a:p>
        </p:txBody>
      </p:sp>
      <p:pic>
        <p:nvPicPr>
          <p:cNvPr id="15362" name="Picture 5" descr="God Will Take Care-pp">
            <a:extLst>
              <a:ext uri="{FF2B5EF4-FFF2-40B4-BE49-F238E27FC236}">
                <a16:creationId xmlns:a16="http://schemas.microsoft.com/office/drawing/2014/main" id="{9A5EBBFD-8EA8-C976-4C29-EC5C17936F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30" name="Text Box 6">
            <a:extLst>
              <a:ext uri="{FF2B5EF4-FFF2-40B4-BE49-F238E27FC236}">
                <a16:creationId xmlns:a16="http://schemas.microsoft.com/office/drawing/2014/main" id="{030DA7B1-3E4E-40B6-6232-F9964B8A1182}"/>
              </a:ext>
            </a:extLst>
          </p:cNvPr>
          <p:cNvSpPr txBox="1">
            <a:spLocks noChangeArrowheads="1"/>
          </p:cNvSpPr>
          <p:nvPr/>
        </p:nvSpPr>
        <p:spPr bwMode="auto">
          <a:xfrm>
            <a:off x="101600" y="76201"/>
            <a:ext cx="501457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God Will Take Care Of You</a:t>
            </a:r>
            <a:endParaRPr lang="en-US" sz="3200">
              <a:solidFill>
                <a:srgbClr val="000000"/>
              </a:solidFill>
              <a:latin typeface="Times" charset="0"/>
              <a:ea typeface="ＭＳ Ｐゴシック" charset="0"/>
            </a:endParaRPr>
          </a:p>
        </p:txBody>
      </p:sp>
      <p:sp>
        <p:nvSpPr>
          <p:cNvPr id="129031" name="Text Box 7">
            <a:extLst>
              <a:ext uri="{FF2B5EF4-FFF2-40B4-BE49-F238E27FC236}">
                <a16:creationId xmlns:a16="http://schemas.microsoft.com/office/drawing/2014/main" id="{A409C370-C80B-916F-B972-A9A969626810}"/>
              </a:ext>
            </a:extLst>
          </p:cNvPr>
          <p:cNvSpPr txBox="1">
            <a:spLocks noChangeArrowheads="1"/>
          </p:cNvSpPr>
          <p:nvPr/>
        </p:nvSpPr>
        <p:spPr bwMode="auto">
          <a:xfrm>
            <a:off x="11256434"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461</a:t>
            </a:r>
            <a:endParaRPr lang="en-US" sz="3200">
              <a:solidFill>
                <a:srgbClr val="000000"/>
              </a:solidFill>
              <a:latin typeface="Times" charset="0"/>
              <a:ea typeface="ＭＳ Ｐゴシック"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a:extLst>
              <a:ext uri="{FF2B5EF4-FFF2-40B4-BE49-F238E27FC236}">
                <a16:creationId xmlns:a16="http://schemas.microsoft.com/office/drawing/2014/main" id="{ED25AAF6-2A5D-8B3F-D5C5-DB4B2F65199B}"/>
              </a:ext>
            </a:extLst>
          </p:cNvPr>
          <p:cNvSpPr>
            <a:spLocks noGrp="1" noChangeArrowheads="1"/>
          </p:cNvSpPr>
          <p:nvPr>
            <p:ph type="ctrTitle"/>
          </p:nvPr>
        </p:nvSpPr>
        <p:spPr>
          <a:xfrm>
            <a:off x="101600" y="152400"/>
            <a:ext cx="4775200" cy="228600"/>
          </a:xfrm>
        </p:spPr>
        <p:txBody>
          <a:bodyPr/>
          <a:lstStyle/>
          <a:p>
            <a:pPr eaLnBrk="1" hangingPunct="1">
              <a:defRPr/>
            </a:pPr>
            <a:r>
              <a:rPr lang="en-US" sz="2400"/>
              <a:t>C-1 God Will Take Care Of You</a:t>
            </a:r>
            <a:endParaRPr lang="en-US"/>
          </a:p>
        </p:txBody>
      </p:sp>
      <p:pic>
        <p:nvPicPr>
          <p:cNvPr id="16386" name="Picture 3" descr="God Will Take Care-pp">
            <a:extLst>
              <a:ext uri="{FF2B5EF4-FFF2-40B4-BE49-F238E27FC236}">
                <a16:creationId xmlns:a16="http://schemas.microsoft.com/office/drawing/2014/main" id="{B1BE756A-984F-FA6E-F8B7-6924805DB8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0" name="Text Box 4">
            <a:extLst>
              <a:ext uri="{FF2B5EF4-FFF2-40B4-BE49-F238E27FC236}">
                <a16:creationId xmlns:a16="http://schemas.microsoft.com/office/drawing/2014/main" id="{B05A94FB-1CD2-D556-E238-C9BC514C93B0}"/>
              </a:ext>
            </a:extLst>
          </p:cNvPr>
          <p:cNvSpPr txBox="1">
            <a:spLocks noChangeArrowheads="1"/>
          </p:cNvSpPr>
          <p:nvPr/>
        </p:nvSpPr>
        <p:spPr bwMode="auto">
          <a:xfrm>
            <a:off x="101600" y="76201"/>
            <a:ext cx="501457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God Will Take Care Of You</a:t>
            </a:r>
            <a:endParaRPr lang="en-US" sz="3200">
              <a:solidFill>
                <a:srgbClr val="000000"/>
              </a:solidFill>
              <a:latin typeface="Times" charset="0"/>
              <a:ea typeface="ＭＳ Ｐゴシック" charset="0"/>
            </a:endParaRPr>
          </a:p>
        </p:txBody>
      </p:sp>
      <p:sp>
        <p:nvSpPr>
          <p:cNvPr id="142341" name="Text Box 5">
            <a:extLst>
              <a:ext uri="{FF2B5EF4-FFF2-40B4-BE49-F238E27FC236}">
                <a16:creationId xmlns:a16="http://schemas.microsoft.com/office/drawing/2014/main" id="{B26762E1-121F-64C7-113D-38533677094E}"/>
              </a:ext>
            </a:extLst>
          </p:cNvPr>
          <p:cNvSpPr txBox="1">
            <a:spLocks noChangeArrowheads="1"/>
          </p:cNvSpPr>
          <p:nvPr/>
        </p:nvSpPr>
        <p:spPr bwMode="auto">
          <a:xfrm>
            <a:off x="11256434"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461</a:t>
            </a:r>
            <a:endParaRPr lang="en-US" sz="3200">
              <a:solidFill>
                <a:srgbClr val="000000"/>
              </a:solidFill>
              <a:latin typeface="Times" charset="0"/>
              <a:ea typeface="ＭＳ Ｐゴシック"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a:extLst>
              <a:ext uri="{FF2B5EF4-FFF2-40B4-BE49-F238E27FC236}">
                <a16:creationId xmlns:a16="http://schemas.microsoft.com/office/drawing/2014/main" id="{87227467-455A-D0DE-8D85-C64FC310D7B8}"/>
              </a:ext>
            </a:extLst>
          </p:cNvPr>
          <p:cNvSpPr>
            <a:spLocks noGrp="1" noChangeArrowheads="1"/>
          </p:cNvSpPr>
          <p:nvPr>
            <p:ph type="ctrTitle"/>
          </p:nvPr>
        </p:nvSpPr>
        <p:spPr>
          <a:xfrm>
            <a:off x="101600" y="152400"/>
            <a:ext cx="4775200" cy="228600"/>
          </a:xfrm>
        </p:spPr>
        <p:txBody>
          <a:bodyPr/>
          <a:lstStyle/>
          <a:p>
            <a:pPr eaLnBrk="1" hangingPunct="1">
              <a:defRPr/>
            </a:pPr>
            <a:r>
              <a:rPr lang="en-US" sz="2400"/>
              <a:t>C-2 God Will Take Care Of You</a:t>
            </a:r>
            <a:endParaRPr lang="en-US"/>
          </a:p>
        </p:txBody>
      </p:sp>
      <p:pic>
        <p:nvPicPr>
          <p:cNvPr id="17410" name="Picture 3" descr="God Will Take Care-pp">
            <a:extLst>
              <a:ext uri="{FF2B5EF4-FFF2-40B4-BE49-F238E27FC236}">
                <a16:creationId xmlns:a16="http://schemas.microsoft.com/office/drawing/2014/main" id="{B5DB1155-EA81-FA41-3399-1D9E831642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4" name="Text Box 4">
            <a:extLst>
              <a:ext uri="{FF2B5EF4-FFF2-40B4-BE49-F238E27FC236}">
                <a16:creationId xmlns:a16="http://schemas.microsoft.com/office/drawing/2014/main" id="{66CAD70A-DCAC-1CFC-9AC1-604FF6AF290A}"/>
              </a:ext>
            </a:extLst>
          </p:cNvPr>
          <p:cNvSpPr txBox="1">
            <a:spLocks noChangeArrowheads="1"/>
          </p:cNvSpPr>
          <p:nvPr/>
        </p:nvSpPr>
        <p:spPr bwMode="auto">
          <a:xfrm>
            <a:off x="101600" y="76201"/>
            <a:ext cx="501457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God Will Take Care Of You</a:t>
            </a:r>
            <a:endParaRPr lang="en-US" sz="3200">
              <a:solidFill>
                <a:srgbClr val="000000"/>
              </a:solidFill>
              <a:latin typeface="Times" charset="0"/>
              <a:ea typeface="ＭＳ Ｐゴシック" charset="0"/>
            </a:endParaRPr>
          </a:p>
        </p:txBody>
      </p:sp>
      <p:sp>
        <p:nvSpPr>
          <p:cNvPr id="143365" name="Text Box 5">
            <a:extLst>
              <a:ext uri="{FF2B5EF4-FFF2-40B4-BE49-F238E27FC236}">
                <a16:creationId xmlns:a16="http://schemas.microsoft.com/office/drawing/2014/main" id="{5FAE6792-D058-17BD-2F73-EE018EE25DE0}"/>
              </a:ext>
            </a:extLst>
          </p:cNvPr>
          <p:cNvSpPr txBox="1">
            <a:spLocks noChangeArrowheads="1"/>
          </p:cNvSpPr>
          <p:nvPr/>
        </p:nvSpPr>
        <p:spPr bwMode="auto">
          <a:xfrm>
            <a:off x="11256434"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461</a:t>
            </a:r>
            <a:endParaRPr lang="en-US" sz="3200">
              <a:solidFill>
                <a:srgbClr val="000000"/>
              </a:solidFill>
              <a:latin typeface="Times" charset="0"/>
              <a:ea typeface="ＭＳ Ｐゴシック"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I Must Tell Jesus</a:t>
            </a:r>
          </a:p>
          <a:p>
            <a:pPr>
              <a:lnSpc>
                <a:spcPct val="150000"/>
              </a:lnSpc>
            </a:pPr>
            <a:r>
              <a:rPr lang="en-US" sz="5400" dirty="0">
                <a:latin typeface="Gobold" panose="02000500000000000000" pitchFamily="2" charset="0"/>
              </a:rPr>
              <a:t>#564</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1284401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DD8B5B9C-3EAB-8C87-E7FC-3C7656360807}"/>
              </a:ext>
            </a:extLst>
          </p:cNvPr>
          <p:cNvSpPr>
            <a:spLocks noGrp="1" noChangeArrowheads="1"/>
          </p:cNvSpPr>
          <p:nvPr>
            <p:ph type="ctrTitle"/>
          </p:nvPr>
        </p:nvSpPr>
        <p:spPr>
          <a:xfrm>
            <a:off x="101600" y="152400"/>
            <a:ext cx="5384800" cy="228600"/>
          </a:xfrm>
        </p:spPr>
        <p:txBody>
          <a:bodyPr/>
          <a:lstStyle/>
          <a:p>
            <a:pPr eaLnBrk="1" hangingPunct="1">
              <a:defRPr/>
            </a:pPr>
            <a:r>
              <a:rPr lang="en-US" sz="2400"/>
              <a:t>1-1 I Must Tell Jesus</a:t>
            </a:r>
            <a:endParaRPr lang="en-US"/>
          </a:p>
        </p:txBody>
      </p:sp>
      <p:pic>
        <p:nvPicPr>
          <p:cNvPr id="2" name="Picture 63" descr="I Must Tell Jesus-pp">
            <a:extLst>
              <a:ext uri="{FF2B5EF4-FFF2-40B4-BE49-F238E27FC236}">
                <a16:creationId xmlns:a16="http://schemas.microsoft.com/office/drawing/2014/main" id="{F5D9816A-C1D7-EAC0-DB0B-6D13800A22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2" name="Text Box 64">
            <a:extLst>
              <a:ext uri="{FF2B5EF4-FFF2-40B4-BE49-F238E27FC236}">
                <a16:creationId xmlns:a16="http://schemas.microsoft.com/office/drawing/2014/main" id="{D4914A23-BD90-0200-748B-6FA3AA56314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564</a:t>
            </a:r>
            <a:endParaRPr lang="en-US" sz="3200">
              <a:solidFill>
                <a:srgbClr val="000000"/>
              </a:solidFill>
              <a:latin typeface="Times" charset="0"/>
              <a:ea typeface="ＭＳ Ｐゴシック" charset="0"/>
              <a:cs typeface="ＭＳ Ｐゴシック" charset="0"/>
            </a:endParaRPr>
          </a:p>
        </p:txBody>
      </p:sp>
      <p:sp>
        <p:nvSpPr>
          <p:cNvPr id="2113" name="Text Box 65">
            <a:extLst>
              <a:ext uri="{FF2B5EF4-FFF2-40B4-BE49-F238E27FC236}">
                <a16:creationId xmlns:a16="http://schemas.microsoft.com/office/drawing/2014/main" id="{011FBF14-40E0-8345-8FA8-14FE737EC89A}"/>
              </a:ext>
            </a:extLst>
          </p:cNvPr>
          <p:cNvSpPr txBox="1">
            <a:spLocks noChangeArrowheads="1"/>
          </p:cNvSpPr>
          <p:nvPr/>
        </p:nvSpPr>
        <p:spPr bwMode="auto">
          <a:xfrm>
            <a:off x="101601" y="76201"/>
            <a:ext cx="314034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Must Tell Jesus</a:t>
            </a:r>
            <a:endParaRPr lang="en-US" sz="3200">
              <a:solidFill>
                <a:srgbClr val="000000"/>
              </a:solidFill>
              <a:latin typeface="Times" charset="0"/>
              <a:ea typeface="ＭＳ Ｐゴシック"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50086E7A-DE59-B1E8-6EFF-4433BC61564F}"/>
              </a:ext>
            </a:extLst>
          </p:cNvPr>
          <p:cNvSpPr>
            <a:spLocks noGrp="1" noChangeArrowheads="1"/>
          </p:cNvSpPr>
          <p:nvPr>
            <p:ph type="ctrTitle"/>
          </p:nvPr>
        </p:nvSpPr>
        <p:spPr>
          <a:xfrm>
            <a:off x="101600" y="152400"/>
            <a:ext cx="5384800" cy="228600"/>
          </a:xfrm>
        </p:spPr>
        <p:txBody>
          <a:bodyPr/>
          <a:lstStyle/>
          <a:p>
            <a:pPr eaLnBrk="1" hangingPunct="1">
              <a:defRPr/>
            </a:pPr>
            <a:r>
              <a:rPr lang="en-US" sz="2400"/>
              <a:t>1-2 I Must Tell Jesus</a:t>
            </a:r>
            <a:endParaRPr lang="en-US"/>
          </a:p>
        </p:txBody>
      </p:sp>
      <p:pic>
        <p:nvPicPr>
          <p:cNvPr id="3074" name="Picture 3" descr="I Must Tell Jesus-pp">
            <a:extLst>
              <a:ext uri="{FF2B5EF4-FFF2-40B4-BE49-F238E27FC236}">
                <a16:creationId xmlns:a16="http://schemas.microsoft.com/office/drawing/2014/main" id="{E834A19B-CC56-3B46-CAED-5E93111B2F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 Box 4">
            <a:extLst>
              <a:ext uri="{FF2B5EF4-FFF2-40B4-BE49-F238E27FC236}">
                <a16:creationId xmlns:a16="http://schemas.microsoft.com/office/drawing/2014/main" id="{37BE90D9-CDCD-B0F6-34ED-1A1A022AFA0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564</a:t>
            </a:r>
            <a:endParaRPr lang="en-US" sz="3200">
              <a:solidFill>
                <a:srgbClr val="000000"/>
              </a:solidFill>
              <a:latin typeface="Times" charset="0"/>
              <a:ea typeface="ＭＳ Ｐゴシック" charset="0"/>
              <a:cs typeface="ＭＳ Ｐゴシック" charset="0"/>
            </a:endParaRPr>
          </a:p>
        </p:txBody>
      </p:sp>
      <p:sp>
        <p:nvSpPr>
          <p:cNvPr id="205829" name="Text Box 5">
            <a:extLst>
              <a:ext uri="{FF2B5EF4-FFF2-40B4-BE49-F238E27FC236}">
                <a16:creationId xmlns:a16="http://schemas.microsoft.com/office/drawing/2014/main" id="{DD63B6A8-EA82-F170-BAAC-1D89C8798593}"/>
              </a:ext>
            </a:extLst>
          </p:cNvPr>
          <p:cNvSpPr txBox="1">
            <a:spLocks noChangeArrowheads="1"/>
          </p:cNvSpPr>
          <p:nvPr/>
        </p:nvSpPr>
        <p:spPr bwMode="auto">
          <a:xfrm>
            <a:off x="101601" y="76201"/>
            <a:ext cx="314034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Must Tell Jesus</a:t>
            </a:r>
            <a:endParaRPr lang="en-US" sz="3200">
              <a:solidFill>
                <a:srgbClr val="000000"/>
              </a:solidFill>
              <a:latin typeface="Times" charset="0"/>
              <a:ea typeface="ＭＳ Ｐゴシック"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1026">
            <a:extLst>
              <a:ext uri="{FF2B5EF4-FFF2-40B4-BE49-F238E27FC236}">
                <a16:creationId xmlns:a16="http://schemas.microsoft.com/office/drawing/2014/main" id="{D0553203-D302-5E4D-2C90-FBB1302AD99D}"/>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I Must Tell Jesus</a:t>
            </a:r>
            <a:endParaRPr lang="en-US"/>
          </a:p>
        </p:txBody>
      </p:sp>
      <p:pic>
        <p:nvPicPr>
          <p:cNvPr id="4098" name="Picture 1027" descr="I Must Tell Jesus-pp">
            <a:extLst>
              <a:ext uri="{FF2B5EF4-FFF2-40B4-BE49-F238E27FC236}">
                <a16:creationId xmlns:a16="http://schemas.microsoft.com/office/drawing/2014/main" id="{A64E7AB8-96A7-5852-F75A-F9C5E4D068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6" name="Text Box 1028">
            <a:extLst>
              <a:ext uri="{FF2B5EF4-FFF2-40B4-BE49-F238E27FC236}">
                <a16:creationId xmlns:a16="http://schemas.microsoft.com/office/drawing/2014/main" id="{99D2100F-22AA-4810-DD63-FD123108BA3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564</a:t>
            </a:r>
            <a:endParaRPr lang="en-US" sz="3200">
              <a:solidFill>
                <a:srgbClr val="000000"/>
              </a:solidFill>
              <a:latin typeface="Times" charset="0"/>
              <a:ea typeface="ＭＳ Ｐゴシック" charset="0"/>
              <a:cs typeface="ＭＳ Ｐゴシック" charset="0"/>
            </a:endParaRPr>
          </a:p>
        </p:txBody>
      </p:sp>
      <p:sp>
        <p:nvSpPr>
          <p:cNvPr id="212997" name="Text Box 1029">
            <a:extLst>
              <a:ext uri="{FF2B5EF4-FFF2-40B4-BE49-F238E27FC236}">
                <a16:creationId xmlns:a16="http://schemas.microsoft.com/office/drawing/2014/main" id="{7AB587B8-6300-17CE-3C68-5ACBF03BD634}"/>
              </a:ext>
            </a:extLst>
          </p:cNvPr>
          <p:cNvSpPr txBox="1">
            <a:spLocks noChangeArrowheads="1"/>
          </p:cNvSpPr>
          <p:nvPr/>
        </p:nvSpPr>
        <p:spPr bwMode="auto">
          <a:xfrm>
            <a:off x="101601" y="76201"/>
            <a:ext cx="314034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Must Tell Jesus</a:t>
            </a:r>
            <a:endParaRPr lang="en-US" sz="3200">
              <a:solidFill>
                <a:srgbClr val="000000"/>
              </a:solidFill>
              <a:latin typeface="Times" charset="0"/>
              <a:ea typeface="ＭＳ Ｐゴシック"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61CF8D62-C821-A52A-AC47-C46846A65BA2}"/>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DC2 Step by Step</a:t>
            </a:r>
            <a:endParaRPr lang="en-US"/>
          </a:p>
        </p:txBody>
      </p:sp>
      <p:pic>
        <p:nvPicPr>
          <p:cNvPr id="6146" name="Picture 6" descr="Step by Step-SFP-pp">
            <a:extLst>
              <a:ext uri="{FF2B5EF4-FFF2-40B4-BE49-F238E27FC236}">
                <a16:creationId xmlns:a16="http://schemas.microsoft.com/office/drawing/2014/main" id="{DE026DBD-3F0C-7317-9A34-27FC639AED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3" name="Text Box 7">
            <a:extLst>
              <a:ext uri="{FF2B5EF4-FFF2-40B4-BE49-F238E27FC236}">
                <a16:creationId xmlns:a16="http://schemas.microsoft.com/office/drawing/2014/main" id="{F0793CF7-5158-BA95-1D4C-60085F0EFFAC}"/>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rPr>
              <a:t>15</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endParaRPr>
          </a:p>
        </p:txBody>
      </p:sp>
      <p:sp>
        <p:nvSpPr>
          <p:cNvPr id="208904" name="Text Box 8">
            <a:extLst>
              <a:ext uri="{FF2B5EF4-FFF2-40B4-BE49-F238E27FC236}">
                <a16:creationId xmlns:a16="http://schemas.microsoft.com/office/drawing/2014/main" id="{B1296C67-B9E0-0F59-0E9C-B05A87383F94}"/>
              </a:ext>
            </a:extLst>
          </p:cNvPr>
          <p:cNvSpPr txBox="1">
            <a:spLocks noChangeArrowheads="1"/>
          </p:cNvSpPr>
          <p:nvPr/>
        </p:nvSpPr>
        <p:spPr bwMode="auto">
          <a:xfrm>
            <a:off x="101600" y="76201"/>
            <a:ext cx="237116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Step by Step</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33650861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1026">
            <a:extLst>
              <a:ext uri="{FF2B5EF4-FFF2-40B4-BE49-F238E27FC236}">
                <a16:creationId xmlns:a16="http://schemas.microsoft.com/office/drawing/2014/main" id="{4AF45C6E-63BD-F0AA-3091-40F6C4738855}"/>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I Must Tell Jesus</a:t>
            </a:r>
            <a:endParaRPr lang="en-US"/>
          </a:p>
        </p:txBody>
      </p:sp>
      <p:pic>
        <p:nvPicPr>
          <p:cNvPr id="5122" name="Picture 1027" descr="I Must Tell Jesus-pp">
            <a:extLst>
              <a:ext uri="{FF2B5EF4-FFF2-40B4-BE49-F238E27FC236}">
                <a16:creationId xmlns:a16="http://schemas.microsoft.com/office/drawing/2014/main" id="{A48512BA-8181-5235-92E2-540A2E927A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20" name="Text Box 1028">
            <a:extLst>
              <a:ext uri="{FF2B5EF4-FFF2-40B4-BE49-F238E27FC236}">
                <a16:creationId xmlns:a16="http://schemas.microsoft.com/office/drawing/2014/main" id="{FBB3D84D-8576-026F-41D2-F779FD1012B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564</a:t>
            </a:r>
            <a:endParaRPr lang="en-US" sz="3200">
              <a:solidFill>
                <a:srgbClr val="000000"/>
              </a:solidFill>
              <a:latin typeface="Times" charset="0"/>
              <a:ea typeface="ＭＳ Ｐゴシック" charset="0"/>
              <a:cs typeface="ＭＳ Ｐゴシック" charset="0"/>
            </a:endParaRPr>
          </a:p>
        </p:txBody>
      </p:sp>
      <p:sp>
        <p:nvSpPr>
          <p:cNvPr id="214021" name="Text Box 1029">
            <a:extLst>
              <a:ext uri="{FF2B5EF4-FFF2-40B4-BE49-F238E27FC236}">
                <a16:creationId xmlns:a16="http://schemas.microsoft.com/office/drawing/2014/main" id="{319C6552-56E3-8174-AC1E-FFFE38D073A9}"/>
              </a:ext>
            </a:extLst>
          </p:cNvPr>
          <p:cNvSpPr txBox="1">
            <a:spLocks noChangeArrowheads="1"/>
          </p:cNvSpPr>
          <p:nvPr/>
        </p:nvSpPr>
        <p:spPr bwMode="auto">
          <a:xfrm>
            <a:off x="101601" y="76201"/>
            <a:ext cx="314034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Must Tell Jesus</a:t>
            </a:r>
            <a:endParaRPr lang="en-US" sz="3200">
              <a:solidFill>
                <a:srgbClr val="000000"/>
              </a:solidFill>
              <a:latin typeface="Times" charset="0"/>
              <a:ea typeface="ＭＳ Ｐゴシック"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58B61629-1C0C-7D4C-7946-1371837F16A7}"/>
              </a:ext>
            </a:extLst>
          </p:cNvPr>
          <p:cNvSpPr>
            <a:spLocks noGrp="1" noChangeArrowheads="1"/>
          </p:cNvSpPr>
          <p:nvPr>
            <p:ph type="ctrTitle"/>
          </p:nvPr>
        </p:nvSpPr>
        <p:spPr>
          <a:xfrm>
            <a:off x="101600" y="152400"/>
            <a:ext cx="5384800" cy="228600"/>
          </a:xfrm>
        </p:spPr>
        <p:txBody>
          <a:bodyPr/>
          <a:lstStyle/>
          <a:p>
            <a:pPr eaLnBrk="1" hangingPunct="1">
              <a:defRPr/>
            </a:pPr>
            <a:r>
              <a:rPr lang="en-US" sz="2400"/>
              <a:t>3-1 I Must Tell Jesus</a:t>
            </a:r>
            <a:endParaRPr lang="en-US"/>
          </a:p>
        </p:txBody>
      </p:sp>
      <p:pic>
        <p:nvPicPr>
          <p:cNvPr id="10242" name="Picture 3" descr="I Must Tell Jesus-pp">
            <a:extLst>
              <a:ext uri="{FF2B5EF4-FFF2-40B4-BE49-F238E27FC236}">
                <a16:creationId xmlns:a16="http://schemas.microsoft.com/office/drawing/2014/main" id="{8498A1DD-5D7C-A45F-A156-083C1A4693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0" name="Text Box 4">
            <a:extLst>
              <a:ext uri="{FF2B5EF4-FFF2-40B4-BE49-F238E27FC236}">
                <a16:creationId xmlns:a16="http://schemas.microsoft.com/office/drawing/2014/main" id="{92D656C7-9CB3-434C-3900-C42CF2F3112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564</a:t>
            </a:r>
            <a:endParaRPr lang="en-US" sz="3200">
              <a:solidFill>
                <a:srgbClr val="000000"/>
              </a:solidFill>
              <a:latin typeface="Times" charset="0"/>
              <a:ea typeface="ＭＳ Ｐゴシック" charset="0"/>
              <a:cs typeface="ＭＳ Ｐゴシック" charset="0"/>
            </a:endParaRPr>
          </a:p>
        </p:txBody>
      </p:sp>
      <p:sp>
        <p:nvSpPr>
          <p:cNvPr id="208901" name="Text Box 5">
            <a:extLst>
              <a:ext uri="{FF2B5EF4-FFF2-40B4-BE49-F238E27FC236}">
                <a16:creationId xmlns:a16="http://schemas.microsoft.com/office/drawing/2014/main" id="{A6B15E7A-4C30-941F-1B48-9A513D9AC0C9}"/>
              </a:ext>
            </a:extLst>
          </p:cNvPr>
          <p:cNvSpPr txBox="1">
            <a:spLocks noChangeArrowheads="1"/>
          </p:cNvSpPr>
          <p:nvPr/>
        </p:nvSpPr>
        <p:spPr bwMode="auto">
          <a:xfrm>
            <a:off x="101601" y="76201"/>
            <a:ext cx="314034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Must Tell Jesus</a:t>
            </a:r>
            <a:endParaRPr lang="en-US" sz="3200">
              <a:solidFill>
                <a:srgbClr val="000000"/>
              </a:solidFill>
              <a:latin typeface="Times" charset="0"/>
              <a:ea typeface="ＭＳ Ｐゴシック"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600A17D7-4E52-8869-900C-A24BE8F76E0A}"/>
              </a:ext>
            </a:extLst>
          </p:cNvPr>
          <p:cNvSpPr>
            <a:spLocks noGrp="1" noChangeArrowheads="1"/>
          </p:cNvSpPr>
          <p:nvPr>
            <p:ph type="ctrTitle"/>
          </p:nvPr>
        </p:nvSpPr>
        <p:spPr>
          <a:xfrm>
            <a:off x="101600" y="152400"/>
            <a:ext cx="5384800" cy="228600"/>
          </a:xfrm>
        </p:spPr>
        <p:txBody>
          <a:bodyPr/>
          <a:lstStyle/>
          <a:p>
            <a:pPr eaLnBrk="1" hangingPunct="1">
              <a:defRPr/>
            </a:pPr>
            <a:r>
              <a:rPr lang="en-US" sz="2400"/>
              <a:t>3-2 I Must Tell Jesus</a:t>
            </a:r>
            <a:endParaRPr lang="en-US"/>
          </a:p>
        </p:txBody>
      </p:sp>
      <p:pic>
        <p:nvPicPr>
          <p:cNvPr id="11266" name="Picture 3" descr="I Must Tell Jesus-pp">
            <a:extLst>
              <a:ext uri="{FF2B5EF4-FFF2-40B4-BE49-F238E27FC236}">
                <a16:creationId xmlns:a16="http://schemas.microsoft.com/office/drawing/2014/main" id="{10CD88B8-06B3-589C-BD50-8A76BE2B7F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4" name="Text Box 4">
            <a:extLst>
              <a:ext uri="{FF2B5EF4-FFF2-40B4-BE49-F238E27FC236}">
                <a16:creationId xmlns:a16="http://schemas.microsoft.com/office/drawing/2014/main" id="{EF9A8523-B50C-A616-1331-58D23705F4C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564</a:t>
            </a:r>
            <a:endParaRPr lang="en-US" sz="3200">
              <a:solidFill>
                <a:srgbClr val="000000"/>
              </a:solidFill>
              <a:latin typeface="Times" charset="0"/>
              <a:ea typeface="ＭＳ Ｐゴシック" charset="0"/>
              <a:cs typeface="ＭＳ Ｐゴシック" charset="0"/>
            </a:endParaRPr>
          </a:p>
        </p:txBody>
      </p:sp>
      <p:sp>
        <p:nvSpPr>
          <p:cNvPr id="209925" name="Text Box 5">
            <a:extLst>
              <a:ext uri="{FF2B5EF4-FFF2-40B4-BE49-F238E27FC236}">
                <a16:creationId xmlns:a16="http://schemas.microsoft.com/office/drawing/2014/main" id="{23A24817-A94C-C417-8D84-7BC96827975D}"/>
              </a:ext>
            </a:extLst>
          </p:cNvPr>
          <p:cNvSpPr txBox="1">
            <a:spLocks noChangeArrowheads="1"/>
          </p:cNvSpPr>
          <p:nvPr/>
        </p:nvSpPr>
        <p:spPr bwMode="auto">
          <a:xfrm>
            <a:off x="101601" y="76201"/>
            <a:ext cx="314034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Must Tell Jesus</a:t>
            </a:r>
            <a:endParaRPr lang="en-US" sz="3200">
              <a:solidFill>
                <a:srgbClr val="000000"/>
              </a:solidFill>
              <a:latin typeface="Times" charset="0"/>
              <a:ea typeface="ＭＳ Ｐゴシック"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548ED8C9-4F52-131B-BA14-77C19D7D4E55}"/>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I Must Tell Jesus</a:t>
            </a:r>
            <a:endParaRPr lang="en-US"/>
          </a:p>
        </p:txBody>
      </p:sp>
      <p:pic>
        <p:nvPicPr>
          <p:cNvPr id="12290" name="Picture 3" descr="I Must Tell Jesus-pp">
            <a:extLst>
              <a:ext uri="{FF2B5EF4-FFF2-40B4-BE49-F238E27FC236}">
                <a16:creationId xmlns:a16="http://schemas.microsoft.com/office/drawing/2014/main" id="{3C009324-E4A0-52C5-6FA0-2E2C73E1E9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8" name="Text Box 4">
            <a:extLst>
              <a:ext uri="{FF2B5EF4-FFF2-40B4-BE49-F238E27FC236}">
                <a16:creationId xmlns:a16="http://schemas.microsoft.com/office/drawing/2014/main" id="{995A86B6-9952-756A-C006-A4E5708FFBA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564</a:t>
            </a:r>
            <a:endParaRPr lang="en-US" sz="3200">
              <a:solidFill>
                <a:srgbClr val="000000"/>
              </a:solidFill>
              <a:latin typeface="Times" charset="0"/>
              <a:ea typeface="ＭＳ Ｐゴシック" charset="0"/>
              <a:cs typeface="ＭＳ Ｐゴシック" charset="0"/>
            </a:endParaRPr>
          </a:p>
        </p:txBody>
      </p:sp>
      <p:sp>
        <p:nvSpPr>
          <p:cNvPr id="210949" name="Text Box 5">
            <a:extLst>
              <a:ext uri="{FF2B5EF4-FFF2-40B4-BE49-F238E27FC236}">
                <a16:creationId xmlns:a16="http://schemas.microsoft.com/office/drawing/2014/main" id="{B9F24C80-ED29-0680-F4C9-85F1943D8A55}"/>
              </a:ext>
            </a:extLst>
          </p:cNvPr>
          <p:cNvSpPr txBox="1">
            <a:spLocks noChangeArrowheads="1"/>
          </p:cNvSpPr>
          <p:nvPr/>
        </p:nvSpPr>
        <p:spPr bwMode="auto">
          <a:xfrm>
            <a:off x="101601" y="76201"/>
            <a:ext cx="314034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Must Tell Jesus</a:t>
            </a:r>
            <a:endParaRPr lang="en-US" sz="3200">
              <a:solidFill>
                <a:srgbClr val="000000"/>
              </a:solidFill>
              <a:latin typeface="Times" charset="0"/>
              <a:ea typeface="ＭＳ Ｐゴシック"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id="{983AE72B-2719-9BAB-7FD1-90BB627EDE41}"/>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I Must Tell Jesus</a:t>
            </a:r>
            <a:endParaRPr lang="en-US"/>
          </a:p>
        </p:txBody>
      </p:sp>
      <p:pic>
        <p:nvPicPr>
          <p:cNvPr id="13314" name="Picture 3" descr="I Must Tell Jesus-pp">
            <a:extLst>
              <a:ext uri="{FF2B5EF4-FFF2-40B4-BE49-F238E27FC236}">
                <a16:creationId xmlns:a16="http://schemas.microsoft.com/office/drawing/2014/main" id="{D35EAF5F-13C3-4DD7-F54E-276D721F9A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2" name="Text Box 4">
            <a:extLst>
              <a:ext uri="{FF2B5EF4-FFF2-40B4-BE49-F238E27FC236}">
                <a16:creationId xmlns:a16="http://schemas.microsoft.com/office/drawing/2014/main" id="{80A0B32D-FBA2-FED6-2B6F-BE04240CBFF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564</a:t>
            </a:r>
            <a:endParaRPr lang="en-US" sz="3200">
              <a:solidFill>
                <a:srgbClr val="000000"/>
              </a:solidFill>
              <a:latin typeface="Times" charset="0"/>
              <a:ea typeface="ＭＳ Ｐゴシック" charset="0"/>
              <a:cs typeface="ＭＳ Ｐゴシック" charset="0"/>
            </a:endParaRPr>
          </a:p>
        </p:txBody>
      </p:sp>
      <p:sp>
        <p:nvSpPr>
          <p:cNvPr id="211973" name="Text Box 5">
            <a:extLst>
              <a:ext uri="{FF2B5EF4-FFF2-40B4-BE49-F238E27FC236}">
                <a16:creationId xmlns:a16="http://schemas.microsoft.com/office/drawing/2014/main" id="{245845E4-A29C-4C35-3F06-4C10BCDE8B32}"/>
              </a:ext>
            </a:extLst>
          </p:cNvPr>
          <p:cNvSpPr txBox="1">
            <a:spLocks noChangeArrowheads="1"/>
          </p:cNvSpPr>
          <p:nvPr/>
        </p:nvSpPr>
        <p:spPr bwMode="auto">
          <a:xfrm>
            <a:off x="101601" y="76201"/>
            <a:ext cx="314034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Must Tell Jesus</a:t>
            </a:r>
            <a:endParaRPr lang="en-US" sz="3200">
              <a:solidFill>
                <a:srgbClr val="000000"/>
              </a:solidFill>
              <a:latin typeface="Times" charset="0"/>
              <a:ea typeface="ＭＳ Ｐゴシック"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Scripture Reading:</a:t>
            </a:r>
          </a:p>
          <a:p>
            <a:pPr>
              <a:lnSpc>
                <a:spcPct val="150000"/>
              </a:lnSpc>
            </a:pPr>
            <a:r>
              <a:rPr lang="en-US" sz="6000" dirty="0">
                <a:solidFill>
                  <a:schemeClr val="accent5"/>
                </a:solidFill>
                <a:latin typeface="Gobold" panose="02000500000000000000" pitchFamily="2" charset="0"/>
              </a:rPr>
              <a:t>Job 1:18-21</a:t>
            </a:r>
          </a:p>
        </p:txBody>
      </p:sp>
    </p:spTree>
    <p:extLst>
      <p:ext uri="{BB962C8B-B14F-4D97-AF65-F5344CB8AC3E}">
        <p14:creationId xmlns:p14="http://schemas.microsoft.com/office/powerpoint/2010/main" val="20920273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86379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6687" y="1"/>
            <a:ext cx="11418627" cy="1706879"/>
          </a:xfrm>
        </p:spPr>
        <p:txBody>
          <a:bodyPr>
            <a:normAutofit/>
          </a:bodyPr>
          <a:lstStyle/>
          <a:p>
            <a:r>
              <a:rPr lang="en-US" sz="8800" dirty="0">
                <a:solidFill>
                  <a:srgbClr val="3B2605"/>
                </a:solidFill>
                <a:latin typeface="ITC Berkeley Oldstyle Std Bk" panose="02090402050306090404" pitchFamily="18" charset="0"/>
              </a:rPr>
              <a:t>Renew My Love For</a:t>
            </a:r>
            <a:endParaRPr lang="en-US" sz="11500" dirty="0">
              <a:latin typeface="Ambiance BT" panose="02000506050000020004" pitchFamily="2" charset="0"/>
            </a:endParaRPr>
          </a:p>
        </p:txBody>
      </p:sp>
      <p:sp>
        <p:nvSpPr>
          <p:cNvPr id="4" name="TextBox 3">
            <a:extLst>
              <a:ext uri="{FF2B5EF4-FFF2-40B4-BE49-F238E27FC236}">
                <a16:creationId xmlns:a16="http://schemas.microsoft.com/office/drawing/2014/main" id="{F0DB949C-9364-0656-E53C-FBEE37EE98E4}"/>
              </a:ext>
            </a:extLst>
          </p:cNvPr>
          <p:cNvSpPr txBox="1"/>
          <p:nvPr/>
        </p:nvSpPr>
        <p:spPr>
          <a:xfrm>
            <a:off x="0" y="1512294"/>
            <a:ext cx="12192000" cy="264687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600" b="0" i="0" u="none" strike="noStrike" kern="1200" cap="none" spc="0" normalizeH="0" baseline="0" noProof="0" dirty="0">
                <a:ln>
                  <a:noFill/>
                </a:ln>
                <a:solidFill>
                  <a:srgbClr val="305A0E"/>
                </a:solidFill>
                <a:effectLst/>
                <a:uLnTx/>
                <a:uFillTx/>
                <a:latin typeface="Ambiance BT" panose="02000506050000020004" pitchFamily="2" charset="0"/>
                <a:ea typeface="+mn-ea"/>
                <a:cs typeface="+mn-cs"/>
              </a:rPr>
              <a:t>Spiritual</a:t>
            </a:r>
            <a:r>
              <a:rPr kumimoji="0" lang="en-US" sz="16600" b="0" i="0" u="none" strike="noStrike" kern="1200" cap="none" spc="0" normalizeH="0" baseline="0" noProof="0" dirty="0">
                <a:ln>
                  <a:noFill/>
                </a:ln>
                <a:solidFill>
                  <a:srgbClr val="457E14"/>
                </a:solidFill>
                <a:effectLst/>
                <a:uLnTx/>
                <a:uFillTx/>
                <a:latin typeface="Ambiance BT" panose="02000506050000020004" pitchFamily="2" charset="0"/>
                <a:ea typeface="+mn-ea"/>
                <a:cs typeface="+mn-cs"/>
              </a:rPr>
              <a:t>  </a:t>
            </a:r>
            <a:r>
              <a:rPr kumimoji="0" lang="en-US" sz="16600" b="0" i="0" u="none" strike="noStrike" kern="1200" cap="none" spc="0" normalizeH="0" baseline="0" noProof="0" dirty="0">
                <a:ln>
                  <a:noFill/>
                </a:ln>
                <a:solidFill>
                  <a:srgbClr val="305A0E"/>
                </a:solidFill>
                <a:effectLst/>
                <a:uLnTx/>
                <a:uFillTx/>
                <a:latin typeface="Ambiance BT" panose="02000506050000020004" pitchFamily="2" charset="0"/>
                <a:ea typeface="+mn-ea"/>
                <a:cs typeface="+mn-cs"/>
              </a:rPr>
              <a:t>Growth </a:t>
            </a:r>
            <a:endParaRPr kumimoji="0" lang="en-US" sz="2800" b="0" i="0" u="none" strike="noStrike" kern="1200" cap="none" spc="0" normalizeH="0" baseline="0" noProof="0" dirty="0">
              <a:ln>
                <a:noFill/>
              </a:ln>
              <a:solidFill>
                <a:srgbClr val="305A0E"/>
              </a:solidFill>
              <a:effectLst/>
              <a:uLnTx/>
              <a:uFillTx/>
              <a:latin typeface="Georgia"/>
              <a:ea typeface="+mn-ea"/>
              <a:cs typeface="+mn-cs"/>
            </a:endParaRPr>
          </a:p>
        </p:txBody>
      </p:sp>
    </p:spTree>
    <p:extLst>
      <p:ext uri="{BB962C8B-B14F-4D97-AF65-F5344CB8AC3E}">
        <p14:creationId xmlns:p14="http://schemas.microsoft.com/office/powerpoint/2010/main" val="20834531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702315" y="1402080"/>
            <a:ext cx="10880084" cy="3410496"/>
          </a:xfrm>
        </p:spPr>
        <p:txBody>
          <a:bodyPr anchor="t">
            <a:noAutofit/>
          </a:bodyPr>
          <a:lstStyle/>
          <a:p>
            <a:pPr marL="457200" marR="0" lvl="1" algn="l">
              <a:lnSpc>
                <a:spcPct val="150000"/>
              </a:lnSpc>
              <a:spcBef>
                <a:spcPts val="0"/>
              </a:spcBef>
              <a:spcAft>
                <a:spcPts val="0"/>
              </a:spcAft>
            </a:pPr>
            <a:r>
              <a:rPr lang="en-US" u="sng" dirty="0">
                <a:effectLst/>
                <a:latin typeface="ITC Berkeley Oldstyle Std Bk" panose="02090402050306090404" pitchFamily="18" charset="0"/>
                <a:ea typeface="Calibri" panose="020F0502020204030204" pitchFamily="34" charset="0"/>
                <a:cs typeface="Arial" panose="020B0604020202020204" pitchFamily="34" charset="0"/>
              </a:rPr>
              <a:t>Premise 1:</a:t>
            </a:r>
            <a:r>
              <a:rPr lang="en-US" dirty="0">
                <a:effectLst/>
                <a:latin typeface="ITC Berkeley Oldstyle Std Bk" panose="02090402050306090404" pitchFamily="18" charset="0"/>
                <a:ea typeface="Calibri" panose="020F0502020204030204" pitchFamily="34" charset="0"/>
                <a:cs typeface="Arial" panose="020B0604020202020204" pitchFamily="34" charset="0"/>
              </a:rPr>
              <a:t> We are called to grow closer to God.</a:t>
            </a:r>
          </a:p>
          <a:p>
            <a:pPr marL="457200" marR="0" lvl="1" algn="l">
              <a:lnSpc>
                <a:spcPct val="150000"/>
              </a:lnSpc>
              <a:spcBef>
                <a:spcPts val="0"/>
              </a:spcBef>
              <a:spcAft>
                <a:spcPts val="0"/>
              </a:spcAft>
            </a:pPr>
            <a:r>
              <a:rPr lang="en-US" u="sng" dirty="0">
                <a:effectLst/>
                <a:latin typeface="ITC Berkeley Oldstyle Std Bk" panose="02090402050306090404" pitchFamily="18" charset="0"/>
                <a:ea typeface="Calibri" panose="020F0502020204030204" pitchFamily="34" charset="0"/>
                <a:cs typeface="Arial" panose="020B0604020202020204" pitchFamily="34" charset="0"/>
              </a:rPr>
              <a:t>Premise 2:</a:t>
            </a:r>
            <a:r>
              <a:rPr lang="en-US" dirty="0">
                <a:effectLst/>
                <a:latin typeface="ITC Berkeley Oldstyle Std Bk" panose="02090402050306090404" pitchFamily="18" charset="0"/>
                <a:ea typeface="Calibri" panose="020F0502020204030204" pitchFamily="34" charset="0"/>
                <a:cs typeface="Arial" panose="020B0604020202020204" pitchFamily="34" charset="0"/>
              </a:rPr>
              <a:t> If we stay in our comfort zone, we are not growing closer to God.</a:t>
            </a:r>
          </a:p>
          <a:p>
            <a:pPr marL="457200" marR="0" lvl="1" algn="l">
              <a:lnSpc>
                <a:spcPct val="150000"/>
              </a:lnSpc>
              <a:spcBef>
                <a:spcPts val="0"/>
              </a:spcBef>
              <a:spcAft>
                <a:spcPts val="0"/>
              </a:spcAft>
            </a:pPr>
            <a:r>
              <a:rPr lang="en-US" u="sng" dirty="0">
                <a:effectLst/>
                <a:latin typeface="ITC Berkeley Oldstyle Std Bk" panose="02090402050306090404" pitchFamily="18" charset="0"/>
                <a:ea typeface="Calibri" panose="020F0502020204030204" pitchFamily="34" charset="0"/>
                <a:cs typeface="Arial" panose="020B0604020202020204" pitchFamily="34" charset="0"/>
              </a:rPr>
              <a:t>Conclusion:</a:t>
            </a:r>
            <a:r>
              <a:rPr lang="en-US" dirty="0">
                <a:effectLst/>
                <a:latin typeface="ITC Berkeley Oldstyle Std Bk" panose="02090402050306090404" pitchFamily="18" charset="0"/>
                <a:ea typeface="Calibri" panose="020F0502020204030204" pitchFamily="34" charset="0"/>
                <a:cs typeface="Arial" panose="020B0604020202020204" pitchFamily="34" charset="0"/>
              </a:rPr>
              <a:t> We must get out of our comfort zone.</a:t>
            </a:r>
          </a:p>
        </p:txBody>
      </p:sp>
      <p:sp>
        <p:nvSpPr>
          <p:cNvPr id="4" name="TextBox 3">
            <a:extLst>
              <a:ext uri="{FF2B5EF4-FFF2-40B4-BE49-F238E27FC236}">
                <a16:creationId xmlns:a16="http://schemas.microsoft.com/office/drawing/2014/main" id="{9D47AD47-AEDE-54FF-1CBE-17FCC84028BC}"/>
              </a:ext>
            </a:extLst>
          </p:cNvPr>
          <p:cNvSpPr txBox="1"/>
          <p:nvPr/>
        </p:nvSpPr>
        <p:spPr>
          <a:xfrm>
            <a:off x="1508760" y="-126940"/>
            <a:ext cx="9174480"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3B2605"/>
                </a:solidFill>
                <a:effectLst/>
                <a:uLnTx/>
                <a:uFillTx/>
                <a:latin typeface="Ambiance BT" panose="02000506050000020004" pitchFamily="2" charset="0"/>
                <a:ea typeface="+mn-ea"/>
                <a:cs typeface="+mn-cs"/>
              </a:rPr>
              <a:t>A Logical Argument</a:t>
            </a:r>
            <a:endParaRPr kumimoji="0" lang="en-US" sz="1800" b="1" i="0" u="none" strike="noStrike" kern="1200" cap="none" spc="0" normalizeH="0" baseline="0" noProof="0" dirty="0">
              <a:ln>
                <a:noFill/>
              </a:ln>
              <a:solidFill>
                <a:srgbClr val="3B2605"/>
              </a:solidFill>
              <a:effectLst/>
              <a:uLnTx/>
              <a:uFillTx/>
              <a:latin typeface="Georgia"/>
              <a:ea typeface="+mn-ea"/>
              <a:cs typeface="+mn-cs"/>
            </a:endParaRPr>
          </a:p>
        </p:txBody>
      </p:sp>
    </p:spTree>
    <p:extLst>
      <p:ext uri="{BB962C8B-B14F-4D97-AF65-F5344CB8AC3E}">
        <p14:creationId xmlns:p14="http://schemas.microsoft.com/office/powerpoint/2010/main" val="42385794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D47AD47-AEDE-54FF-1CBE-17FCC84028BC}"/>
              </a:ext>
            </a:extLst>
          </p:cNvPr>
          <p:cNvSpPr txBox="1"/>
          <p:nvPr/>
        </p:nvSpPr>
        <p:spPr>
          <a:xfrm>
            <a:off x="1508760" y="-126940"/>
            <a:ext cx="9174480"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3B2605"/>
                </a:solidFill>
                <a:effectLst/>
                <a:uLnTx/>
                <a:uFillTx/>
                <a:latin typeface="Ambiance BT" panose="02000506050000020004" pitchFamily="2" charset="0"/>
                <a:ea typeface="+mn-ea"/>
                <a:cs typeface="+mn-cs"/>
              </a:rPr>
              <a:t>A Logical Argument</a:t>
            </a:r>
            <a:endParaRPr kumimoji="0" lang="en-US" sz="1800" b="1" i="0" u="none" strike="noStrike" kern="1200" cap="none" spc="0" normalizeH="0" baseline="0" noProof="0" dirty="0">
              <a:ln>
                <a:noFill/>
              </a:ln>
              <a:solidFill>
                <a:srgbClr val="3B2605"/>
              </a:solidFill>
              <a:effectLst/>
              <a:uLnTx/>
              <a:uFillTx/>
              <a:latin typeface="Georgia"/>
              <a:ea typeface="+mn-ea"/>
              <a:cs typeface="+mn-cs"/>
            </a:endParaRPr>
          </a:p>
        </p:txBody>
      </p:sp>
      <p:pic>
        <p:nvPicPr>
          <p:cNvPr id="1028" name="Picture 4">
            <a:extLst>
              <a:ext uri="{FF2B5EF4-FFF2-40B4-BE49-F238E27FC236}">
                <a16:creationId xmlns:a16="http://schemas.microsoft.com/office/drawing/2014/main" id="{8D77B816-B497-71B4-10BB-AB17D8A8A2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1425" y="0"/>
            <a:ext cx="71691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73776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B15E7FB0-E3D9-7528-B5DD-0AD7455519F4}"/>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DC3 Step by Step</a:t>
            </a:r>
            <a:endParaRPr lang="en-US"/>
          </a:p>
        </p:txBody>
      </p:sp>
      <p:pic>
        <p:nvPicPr>
          <p:cNvPr id="7170" name="Picture 6" descr="Step by Step-SFP-pp">
            <a:extLst>
              <a:ext uri="{FF2B5EF4-FFF2-40B4-BE49-F238E27FC236}">
                <a16:creationId xmlns:a16="http://schemas.microsoft.com/office/drawing/2014/main" id="{44F29BC0-D1E0-770D-DF26-16FE333369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7" name="Text Box 7">
            <a:extLst>
              <a:ext uri="{FF2B5EF4-FFF2-40B4-BE49-F238E27FC236}">
                <a16:creationId xmlns:a16="http://schemas.microsoft.com/office/drawing/2014/main" id="{BB3E42C5-0624-7CE6-E016-336BDDB2B620}"/>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rPr>
              <a:t>15</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endParaRPr>
          </a:p>
        </p:txBody>
      </p:sp>
      <p:sp>
        <p:nvSpPr>
          <p:cNvPr id="209928" name="Text Box 8">
            <a:extLst>
              <a:ext uri="{FF2B5EF4-FFF2-40B4-BE49-F238E27FC236}">
                <a16:creationId xmlns:a16="http://schemas.microsoft.com/office/drawing/2014/main" id="{7CF5E1E4-08EC-B77C-A671-E6B191D6A8DD}"/>
              </a:ext>
            </a:extLst>
          </p:cNvPr>
          <p:cNvSpPr txBox="1">
            <a:spLocks noChangeArrowheads="1"/>
          </p:cNvSpPr>
          <p:nvPr/>
        </p:nvSpPr>
        <p:spPr bwMode="auto">
          <a:xfrm>
            <a:off x="101600" y="76201"/>
            <a:ext cx="237116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Step by Step</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20573397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D47AD47-AEDE-54FF-1CBE-17FCC84028BC}"/>
              </a:ext>
            </a:extLst>
          </p:cNvPr>
          <p:cNvSpPr txBox="1"/>
          <p:nvPr/>
        </p:nvSpPr>
        <p:spPr>
          <a:xfrm>
            <a:off x="1508760" y="-126940"/>
            <a:ext cx="917448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dirty="0">
                <a:solidFill>
                  <a:srgbClr val="3B2605"/>
                </a:solidFill>
                <a:latin typeface="Ambiance BT" panose="02000506050000020004" pitchFamily="2" charset="0"/>
              </a:rPr>
              <a:t>6</a:t>
            </a:r>
            <a:r>
              <a:rPr kumimoji="0" lang="en-US" sz="8000" b="1" i="0" u="none" strike="noStrike" kern="1200" cap="none" spc="0" normalizeH="0" baseline="0" noProof="0" dirty="0">
                <a:ln>
                  <a:noFill/>
                </a:ln>
                <a:solidFill>
                  <a:srgbClr val="3B2605"/>
                </a:solidFill>
                <a:effectLst/>
                <a:uLnTx/>
                <a:uFillTx/>
                <a:latin typeface="Ambiance BT" panose="02000506050000020004" pitchFamily="2" charset="0"/>
                <a:ea typeface="+mn-ea"/>
                <a:cs typeface="+mn-cs"/>
              </a:rPr>
              <a:t> Things To Stop</a:t>
            </a:r>
            <a:endParaRPr kumimoji="0" lang="en-US" sz="1400" b="1" i="0" u="none" strike="noStrike" kern="1200" cap="none" spc="0" normalizeH="0" baseline="0" noProof="0" dirty="0">
              <a:ln>
                <a:noFill/>
              </a:ln>
              <a:solidFill>
                <a:srgbClr val="3B2605"/>
              </a:solidFill>
              <a:effectLst/>
              <a:uLnTx/>
              <a:uFillTx/>
              <a:latin typeface="Georgia"/>
              <a:ea typeface="+mn-ea"/>
              <a:cs typeface="+mn-cs"/>
            </a:endParaRPr>
          </a:p>
        </p:txBody>
      </p:sp>
    </p:spTree>
    <p:extLst>
      <p:ext uri="{BB962C8B-B14F-4D97-AF65-F5344CB8AC3E}">
        <p14:creationId xmlns:p14="http://schemas.microsoft.com/office/powerpoint/2010/main" val="42865868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467360" y="1021080"/>
            <a:ext cx="11257280" cy="4551680"/>
          </a:xfrm>
        </p:spPr>
        <p:txBody>
          <a:bodyPr numCol="1" anchor="t">
            <a:noAutofit/>
          </a:bodyPr>
          <a:lstStyle/>
          <a:p>
            <a:pPr marL="971550" marR="0" lvl="1" indent="-514350" algn="l">
              <a:lnSpc>
                <a:spcPct val="150000"/>
              </a:lnSpc>
              <a:spcBef>
                <a:spcPts val="0"/>
              </a:spcBef>
              <a:spcAft>
                <a:spcPts val="0"/>
              </a:spcAft>
              <a:buFont typeface="+mj-lt"/>
              <a:buAutoNum type="arabicPeriod"/>
            </a:pPr>
            <a:r>
              <a:rPr lang="en-US" sz="3200" b="1" dirty="0">
                <a:effectLst/>
                <a:latin typeface="ITC Berkeley Oldstyle Std Bk" panose="02090402050306090404" pitchFamily="18" charset="0"/>
                <a:ea typeface="Calibri" panose="020F0502020204030204" pitchFamily="34" charset="0"/>
                <a:cs typeface="Arial" panose="020B0604020202020204" pitchFamily="34" charset="0"/>
              </a:rPr>
              <a:t>Complaining - </a:t>
            </a:r>
            <a:r>
              <a:rPr lang="en-US" sz="3200" b="1" dirty="0" err="1">
                <a:effectLst/>
                <a:latin typeface="ITC Berkeley Oldstyle Std Bk" panose="02090402050306090404" pitchFamily="18" charset="0"/>
                <a:ea typeface="Calibri" panose="020F0502020204030204" pitchFamily="34" charset="0"/>
                <a:cs typeface="Arial" panose="020B0604020202020204" pitchFamily="34" charset="0"/>
              </a:rPr>
              <a:t>Phili</a:t>
            </a:r>
            <a:r>
              <a:rPr lang="en-US" sz="3200" b="1" dirty="0">
                <a:effectLst/>
                <a:latin typeface="ITC Berkeley Oldstyle Std Bk" panose="02090402050306090404" pitchFamily="18" charset="0"/>
                <a:ea typeface="Calibri" panose="020F0502020204030204" pitchFamily="34" charset="0"/>
                <a:cs typeface="Arial" panose="020B0604020202020204" pitchFamily="34" charset="0"/>
              </a:rPr>
              <a:t>. 2:14, Jn. 6:41-43</a:t>
            </a:r>
          </a:p>
        </p:txBody>
      </p:sp>
      <p:sp>
        <p:nvSpPr>
          <p:cNvPr id="4" name="TextBox 3">
            <a:extLst>
              <a:ext uri="{FF2B5EF4-FFF2-40B4-BE49-F238E27FC236}">
                <a16:creationId xmlns:a16="http://schemas.microsoft.com/office/drawing/2014/main" id="{9D47AD47-AEDE-54FF-1CBE-17FCC84028BC}"/>
              </a:ext>
            </a:extLst>
          </p:cNvPr>
          <p:cNvSpPr txBox="1"/>
          <p:nvPr/>
        </p:nvSpPr>
        <p:spPr>
          <a:xfrm>
            <a:off x="1508760" y="-126940"/>
            <a:ext cx="917448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dirty="0">
                <a:solidFill>
                  <a:srgbClr val="3B2605"/>
                </a:solidFill>
                <a:latin typeface="Ambiance BT" panose="02000506050000020004" pitchFamily="2" charset="0"/>
              </a:rPr>
              <a:t>6</a:t>
            </a:r>
            <a:r>
              <a:rPr kumimoji="0" lang="en-US" sz="8000" b="1" i="0" u="none" strike="noStrike" kern="1200" cap="none" spc="0" normalizeH="0" baseline="0" noProof="0" dirty="0">
                <a:ln>
                  <a:noFill/>
                </a:ln>
                <a:solidFill>
                  <a:srgbClr val="3B2605"/>
                </a:solidFill>
                <a:effectLst/>
                <a:uLnTx/>
                <a:uFillTx/>
                <a:latin typeface="Ambiance BT" panose="02000506050000020004" pitchFamily="2" charset="0"/>
                <a:ea typeface="+mn-ea"/>
                <a:cs typeface="+mn-cs"/>
              </a:rPr>
              <a:t> Things To Stop</a:t>
            </a:r>
            <a:endParaRPr kumimoji="0" lang="en-US" sz="1400" b="1" i="0" u="none" strike="noStrike" kern="1200" cap="none" spc="0" normalizeH="0" baseline="0" noProof="0" dirty="0">
              <a:ln>
                <a:noFill/>
              </a:ln>
              <a:solidFill>
                <a:srgbClr val="3B2605"/>
              </a:solidFill>
              <a:effectLst/>
              <a:uLnTx/>
              <a:uFillTx/>
              <a:latin typeface="Georgia"/>
              <a:ea typeface="+mn-ea"/>
              <a:cs typeface="+mn-cs"/>
            </a:endParaRPr>
          </a:p>
        </p:txBody>
      </p:sp>
    </p:spTree>
    <p:extLst>
      <p:ext uri="{BB962C8B-B14F-4D97-AF65-F5344CB8AC3E}">
        <p14:creationId xmlns:p14="http://schemas.microsoft.com/office/powerpoint/2010/main" val="15707887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467360" y="1021080"/>
            <a:ext cx="11257280" cy="4551680"/>
          </a:xfrm>
        </p:spPr>
        <p:txBody>
          <a:bodyPr numCol="1" anchor="t">
            <a:noAutofit/>
          </a:bodyPr>
          <a:lstStyle/>
          <a:p>
            <a:pPr marL="971550" marR="0" lvl="1" indent="-514350" algn="l">
              <a:lnSpc>
                <a:spcPct val="150000"/>
              </a:lnSpc>
              <a:spcBef>
                <a:spcPts val="0"/>
              </a:spcBef>
              <a:spcAft>
                <a:spcPts val="0"/>
              </a:spcAft>
              <a:buFont typeface="+mj-lt"/>
              <a:buAutoNum type="arabicPeriod"/>
            </a:pPr>
            <a:r>
              <a:rPr lang="en-US" sz="3200" b="1" dirty="0">
                <a:effectLst/>
                <a:latin typeface="ITC Berkeley Oldstyle Std Bk" panose="02090402050306090404" pitchFamily="18" charset="0"/>
                <a:ea typeface="Calibri" panose="020F0502020204030204" pitchFamily="34" charset="0"/>
                <a:cs typeface="Arial" panose="020B0604020202020204" pitchFamily="34" charset="0"/>
              </a:rPr>
              <a:t>Complaining - </a:t>
            </a:r>
            <a:r>
              <a:rPr lang="en-US" sz="3200" b="1" dirty="0" err="1">
                <a:effectLst/>
                <a:latin typeface="ITC Berkeley Oldstyle Std Bk" panose="02090402050306090404" pitchFamily="18" charset="0"/>
                <a:ea typeface="Calibri" panose="020F0502020204030204" pitchFamily="34" charset="0"/>
                <a:cs typeface="Arial" panose="020B0604020202020204" pitchFamily="34" charset="0"/>
              </a:rPr>
              <a:t>Phili</a:t>
            </a:r>
            <a:r>
              <a:rPr lang="en-US" sz="3200" b="1" dirty="0">
                <a:effectLst/>
                <a:latin typeface="ITC Berkeley Oldstyle Std Bk" panose="02090402050306090404" pitchFamily="18" charset="0"/>
                <a:ea typeface="Calibri" panose="020F0502020204030204" pitchFamily="34" charset="0"/>
                <a:cs typeface="Arial" panose="020B0604020202020204" pitchFamily="34" charset="0"/>
              </a:rPr>
              <a:t>. 2:14, Jn. 6:41-43</a:t>
            </a:r>
          </a:p>
          <a:p>
            <a:pPr marL="971550" marR="0" lvl="1" indent="-514350" algn="l">
              <a:lnSpc>
                <a:spcPct val="150000"/>
              </a:lnSpc>
              <a:spcBef>
                <a:spcPts val="0"/>
              </a:spcBef>
              <a:spcAft>
                <a:spcPts val="0"/>
              </a:spcAft>
              <a:buFont typeface="+mj-lt"/>
              <a:buAutoNum type="arabicPeriod"/>
            </a:pPr>
            <a:r>
              <a:rPr lang="en-US" sz="3200" b="1" dirty="0">
                <a:latin typeface="ITC Berkeley Oldstyle Std Bk" panose="02090402050306090404" pitchFamily="18" charset="0"/>
                <a:ea typeface="Calibri" panose="020F0502020204030204" pitchFamily="34" charset="0"/>
                <a:cs typeface="Arial" panose="020B0604020202020204" pitchFamily="34" charset="0"/>
              </a:rPr>
              <a:t>Assigning Seats – Lk. 4:16, 22:39, Jn. 18:2</a:t>
            </a:r>
          </a:p>
        </p:txBody>
      </p:sp>
      <p:sp>
        <p:nvSpPr>
          <p:cNvPr id="4" name="TextBox 3">
            <a:extLst>
              <a:ext uri="{FF2B5EF4-FFF2-40B4-BE49-F238E27FC236}">
                <a16:creationId xmlns:a16="http://schemas.microsoft.com/office/drawing/2014/main" id="{9D47AD47-AEDE-54FF-1CBE-17FCC84028BC}"/>
              </a:ext>
            </a:extLst>
          </p:cNvPr>
          <p:cNvSpPr txBox="1"/>
          <p:nvPr/>
        </p:nvSpPr>
        <p:spPr>
          <a:xfrm>
            <a:off x="1508760" y="-126940"/>
            <a:ext cx="917448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dirty="0">
                <a:solidFill>
                  <a:srgbClr val="3B2605"/>
                </a:solidFill>
                <a:latin typeface="Ambiance BT" panose="02000506050000020004" pitchFamily="2" charset="0"/>
              </a:rPr>
              <a:t>6</a:t>
            </a:r>
            <a:r>
              <a:rPr kumimoji="0" lang="en-US" sz="8000" b="1" i="0" u="none" strike="noStrike" kern="1200" cap="none" spc="0" normalizeH="0" baseline="0" noProof="0" dirty="0">
                <a:ln>
                  <a:noFill/>
                </a:ln>
                <a:solidFill>
                  <a:srgbClr val="3B2605"/>
                </a:solidFill>
                <a:effectLst/>
                <a:uLnTx/>
                <a:uFillTx/>
                <a:latin typeface="Ambiance BT" panose="02000506050000020004" pitchFamily="2" charset="0"/>
                <a:ea typeface="+mn-ea"/>
                <a:cs typeface="+mn-cs"/>
              </a:rPr>
              <a:t> Things To Stop</a:t>
            </a:r>
            <a:endParaRPr kumimoji="0" lang="en-US" sz="1400" b="1" i="0" u="none" strike="noStrike" kern="1200" cap="none" spc="0" normalizeH="0" baseline="0" noProof="0" dirty="0">
              <a:ln>
                <a:noFill/>
              </a:ln>
              <a:solidFill>
                <a:srgbClr val="3B2605"/>
              </a:solidFill>
              <a:effectLst/>
              <a:uLnTx/>
              <a:uFillTx/>
              <a:latin typeface="Georgia"/>
              <a:ea typeface="+mn-ea"/>
              <a:cs typeface="+mn-cs"/>
            </a:endParaRPr>
          </a:p>
        </p:txBody>
      </p:sp>
    </p:spTree>
    <p:extLst>
      <p:ext uri="{BB962C8B-B14F-4D97-AF65-F5344CB8AC3E}">
        <p14:creationId xmlns:p14="http://schemas.microsoft.com/office/powerpoint/2010/main" val="33282245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467360" y="1021080"/>
            <a:ext cx="11257280" cy="4551680"/>
          </a:xfrm>
        </p:spPr>
        <p:txBody>
          <a:bodyPr numCol="1" anchor="t">
            <a:noAutofit/>
          </a:bodyPr>
          <a:lstStyle/>
          <a:p>
            <a:pPr marL="971550" marR="0" lvl="1" indent="-514350" algn="l">
              <a:lnSpc>
                <a:spcPct val="150000"/>
              </a:lnSpc>
              <a:spcBef>
                <a:spcPts val="0"/>
              </a:spcBef>
              <a:spcAft>
                <a:spcPts val="0"/>
              </a:spcAft>
              <a:buFont typeface="+mj-lt"/>
              <a:buAutoNum type="arabicPeriod"/>
            </a:pPr>
            <a:r>
              <a:rPr lang="en-US" sz="3200" b="1" dirty="0">
                <a:effectLst/>
                <a:latin typeface="ITC Berkeley Oldstyle Std Bk" panose="02090402050306090404" pitchFamily="18" charset="0"/>
                <a:ea typeface="Calibri" panose="020F0502020204030204" pitchFamily="34" charset="0"/>
                <a:cs typeface="Arial" panose="020B0604020202020204" pitchFamily="34" charset="0"/>
              </a:rPr>
              <a:t>Complaining - </a:t>
            </a:r>
            <a:r>
              <a:rPr lang="en-US" sz="3200" b="1" dirty="0" err="1">
                <a:effectLst/>
                <a:latin typeface="ITC Berkeley Oldstyle Std Bk" panose="02090402050306090404" pitchFamily="18" charset="0"/>
                <a:ea typeface="Calibri" panose="020F0502020204030204" pitchFamily="34" charset="0"/>
                <a:cs typeface="Arial" panose="020B0604020202020204" pitchFamily="34" charset="0"/>
              </a:rPr>
              <a:t>Phili</a:t>
            </a:r>
            <a:r>
              <a:rPr lang="en-US" sz="3200" b="1" dirty="0">
                <a:effectLst/>
                <a:latin typeface="ITC Berkeley Oldstyle Std Bk" panose="02090402050306090404" pitchFamily="18" charset="0"/>
                <a:ea typeface="Calibri" panose="020F0502020204030204" pitchFamily="34" charset="0"/>
                <a:cs typeface="Arial" panose="020B0604020202020204" pitchFamily="34" charset="0"/>
              </a:rPr>
              <a:t>. 2:14, Jn. 6:41-43</a:t>
            </a:r>
          </a:p>
          <a:p>
            <a:pPr marL="971550" marR="0" lvl="1" indent="-514350" algn="l">
              <a:lnSpc>
                <a:spcPct val="150000"/>
              </a:lnSpc>
              <a:spcBef>
                <a:spcPts val="0"/>
              </a:spcBef>
              <a:spcAft>
                <a:spcPts val="0"/>
              </a:spcAft>
              <a:buFont typeface="+mj-lt"/>
              <a:buAutoNum type="arabicPeriod"/>
            </a:pPr>
            <a:r>
              <a:rPr lang="en-US" sz="3200" b="1" dirty="0">
                <a:latin typeface="ITC Berkeley Oldstyle Std Bk" panose="02090402050306090404" pitchFamily="18" charset="0"/>
                <a:ea typeface="Calibri" panose="020F0502020204030204" pitchFamily="34" charset="0"/>
                <a:cs typeface="Arial" panose="020B0604020202020204" pitchFamily="34" charset="0"/>
              </a:rPr>
              <a:t>Assigning Seats – Lk. 4:16, 22:39, Jn. 18:2</a:t>
            </a:r>
          </a:p>
          <a:p>
            <a:pPr marL="971550" marR="0" lvl="1" indent="-514350" algn="l">
              <a:lnSpc>
                <a:spcPct val="150000"/>
              </a:lnSpc>
              <a:spcBef>
                <a:spcPts val="0"/>
              </a:spcBef>
              <a:spcAft>
                <a:spcPts val="0"/>
              </a:spcAft>
              <a:buFont typeface="+mj-lt"/>
              <a:buAutoNum type="arabicPeriod"/>
            </a:pPr>
            <a:r>
              <a:rPr lang="en-US" sz="3200" b="1" dirty="0">
                <a:latin typeface="ITC Berkeley Oldstyle Std Bk" panose="02090402050306090404" pitchFamily="18" charset="0"/>
                <a:ea typeface="Calibri" panose="020F0502020204030204" pitchFamily="34" charset="0"/>
                <a:cs typeface="Arial" panose="020B0604020202020204" pitchFamily="34" charset="0"/>
              </a:rPr>
              <a:t>Leaving Quickly – Acts 20:16</a:t>
            </a:r>
          </a:p>
        </p:txBody>
      </p:sp>
      <p:sp>
        <p:nvSpPr>
          <p:cNvPr id="4" name="TextBox 3">
            <a:extLst>
              <a:ext uri="{FF2B5EF4-FFF2-40B4-BE49-F238E27FC236}">
                <a16:creationId xmlns:a16="http://schemas.microsoft.com/office/drawing/2014/main" id="{9D47AD47-AEDE-54FF-1CBE-17FCC84028BC}"/>
              </a:ext>
            </a:extLst>
          </p:cNvPr>
          <p:cNvSpPr txBox="1"/>
          <p:nvPr/>
        </p:nvSpPr>
        <p:spPr>
          <a:xfrm>
            <a:off x="1508760" y="-126940"/>
            <a:ext cx="917448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dirty="0">
                <a:solidFill>
                  <a:srgbClr val="3B2605"/>
                </a:solidFill>
                <a:latin typeface="Ambiance BT" panose="02000506050000020004" pitchFamily="2" charset="0"/>
              </a:rPr>
              <a:t>6</a:t>
            </a:r>
            <a:r>
              <a:rPr kumimoji="0" lang="en-US" sz="8000" b="1" i="0" u="none" strike="noStrike" kern="1200" cap="none" spc="0" normalizeH="0" baseline="0" noProof="0" dirty="0">
                <a:ln>
                  <a:noFill/>
                </a:ln>
                <a:solidFill>
                  <a:srgbClr val="3B2605"/>
                </a:solidFill>
                <a:effectLst/>
                <a:uLnTx/>
                <a:uFillTx/>
                <a:latin typeface="Ambiance BT" panose="02000506050000020004" pitchFamily="2" charset="0"/>
                <a:ea typeface="+mn-ea"/>
                <a:cs typeface="+mn-cs"/>
              </a:rPr>
              <a:t> Things To Stop</a:t>
            </a:r>
            <a:endParaRPr kumimoji="0" lang="en-US" sz="1400" b="1" i="0" u="none" strike="noStrike" kern="1200" cap="none" spc="0" normalizeH="0" baseline="0" noProof="0" dirty="0">
              <a:ln>
                <a:noFill/>
              </a:ln>
              <a:solidFill>
                <a:srgbClr val="3B2605"/>
              </a:solidFill>
              <a:effectLst/>
              <a:uLnTx/>
              <a:uFillTx/>
              <a:latin typeface="Georgia"/>
              <a:ea typeface="+mn-ea"/>
              <a:cs typeface="+mn-cs"/>
            </a:endParaRPr>
          </a:p>
        </p:txBody>
      </p:sp>
    </p:spTree>
    <p:extLst>
      <p:ext uri="{BB962C8B-B14F-4D97-AF65-F5344CB8AC3E}">
        <p14:creationId xmlns:p14="http://schemas.microsoft.com/office/powerpoint/2010/main" val="30240000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467360" y="1021080"/>
            <a:ext cx="11257280" cy="4551680"/>
          </a:xfrm>
        </p:spPr>
        <p:txBody>
          <a:bodyPr numCol="1" anchor="t">
            <a:noAutofit/>
          </a:bodyPr>
          <a:lstStyle/>
          <a:p>
            <a:pPr marL="971550" marR="0" lvl="1" indent="-514350" algn="l">
              <a:lnSpc>
                <a:spcPct val="150000"/>
              </a:lnSpc>
              <a:spcBef>
                <a:spcPts val="0"/>
              </a:spcBef>
              <a:spcAft>
                <a:spcPts val="0"/>
              </a:spcAft>
              <a:buFont typeface="+mj-lt"/>
              <a:buAutoNum type="arabicPeriod"/>
            </a:pPr>
            <a:r>
              <a:rPr lang="en-US" sz="3200" b="1" dirty="0">
                <a:effectLst/>
                <a:latin typeface="ITC Berkeley Oldstyle Std Bk" panose="02090402050306090404" pitchFamily="18" charset="0"/>
                <a:ea typeface="Calibri" panose="020F0502020204030204" pitchFamily="34" charset="0"/>
                <a:cs typeface="Arial" panose="020B0604020202020204" pitchFamily="34" charset="0"/>
              </a:rPr>
              <a:t>Complaining - </a:t>
            </a:r>
            <a:r>
              <a:rPr lang="en-US" sz="3200" b="1" dirty="0" err="1">
                <a:effectLst/>
                <a:latin typeface="ITC Berkeley Oldstyle Std Bk" panose="02090402050306090404" pitchFamily="18" charset="0"/>
                <a:ea typeface="Calibri" panose="020F0502020204030204" pitchFamily="34" charset="0"/>
                <a:cs typeface="Arial" panose="020B0604020202020204" pitchFamily="34" charset="0"/>
              </a:rPr>
              <a:t>Phili</a:t>
            </a:r>
            <a:r>
              <a:rPr lang="en-US" sz="3200" b="1" dirty="0">
                <a:effectLst/>
                <a:latin typeface="ITC Berkeley Oldstyle Std Bk" panose="02090402050306090404" pitchFamily="18" charset="0"/>
                <a:ea typeface="Calibri" panose="020F0502020204030204" pitchFamily="34" charset="0"/>
                <a:cs typeface="Arial" panose="020B0604020202020204" pitchFamily="34" charset="0"/>
              </a:rPr>
              <a:t>. 2:14, Jn. 6:41-43</a:t>
            </a:r>
          </a:p>
          <a:p>
            <a:pPr marL="971550" marR="0" lvl="1" indent="-514350" algn="l">
              <a:lnSpc>
                <a:spcPct val="150000"/>
              </a:lnSpc>
              <a:spcBef>
                <a:spcPts val="0"/>
              </a:spcBef>
              <a:spcAft>
                <a:spcPts val="0"/>
              </a:spcAft>
              <a:buFont typeface="+mj-lt"/>
              <a:buAutoNum type="arabicPeriod"/>
            </a:pPr>
            <a:r>
              <a:rPr lang="en-US" sz="3200" b="1" dirty="0">
                <a:latin typeface="ITC Berkeley Oldstyle Std Bk" panose="02090402050306090404" pitchFamily="18" charset="0"/>
                <a:ea typeface="Calibri" panose="020F0502020204030204" pitchFamily="34" charset="0"/>
                <a:cs typeface="Arial" panose="020B0604020202020204" pitchFamily="34" charset="0"/>
              </a:rPr>
              <a:t>Assigning Seats – Lk. 4:16, 22:39, Jn. 18:2</a:t>
            </a:r>
          </a:p>
          <a:p>
            <a:pPr marL="971550" marR="0" lvl="1" indent="-514350" algn="l">
              <a:lnSpc>
                <a:spcPct val="150000"/>
              </a:lnSpc>
              <a:spcBef>
                <a:spcPts val="0"/>
              </a:spcBef>
              <a:spcAft>
                <a:spcPts val="0"/>
              </a:spcAft>
              <a:buFont typeface="+mj-lt"/>
              <a:buAutoNum type="arabicPeriod"/>
            </a:pPr>
            <a:r>
              <a:rPr lang="en-US" sz="3200" b="1" dirty="0">
                <a:latin typeface="ITC Berkeley Oldstyle Std Bk" panose="02090402050306090404" pitchFamily="18" charset="0"/>
                <a:ea typeface="Calibri" panose="020F0502020204030204" pitchFamily="34" charset="0"/>
                <a:cs typeface="Arial" panose="020B0604020202020204" pitchFamily="34" charset="0"/>
              </a:rPr>
              <a:t>Leaving Quickly – Acts 20:16</a:t>
            </a:r>
          </a:p>
          <a:p>
            <a:pPr marL="971550" marR="0" lvl="1" indent="-514350" algn="l">
              <a:lnSpc>
                <a:spcPct val="150000"/>
              </a:lnSpc>
              <a:spcBef>
                <a:spcPts val="0"/>
              </a:spcBef>
              <a:spcAft>
                <a:spcPts val="0"/>
              </a:spcAft>
              <a:buFont typeface="+mj-lt"/>
              <a:buAutoNum type="arabicPeriod"/>
            </a:pPr>
            <a:r>
              <a:rPr lang="en-US" sz="3200" b="1" dirty="0">
                <a:latin typeface="ITC Berkeley Oldstyle Std Bk" panose="02090402050306090404" pitchFamily="18" charset="0"/>
                <a:ea typeface="Calibri" panose="020F0502020204030204" pitchFamily="34" charset="0"/>
                <a:cs typeface="Arial" panose="020B0604020202020204" pitchFamily="34" charset="0"/>
              </a:rPr>
              <a:t>Neglecting Those Who Need Help – Acts 6:1</a:t>
            </a:r>
          </a:p>
        </p:txBody>
      </p:sp>
      <p:sp>
        <p:nvSpPr>
          <p:cNvPr id="4" name="TextBox 3">
            <a:extLst>
              <a:ext uri="{FF2B5EF4-FFF2-40B4-BE49-F238E27FC236}">
                <a16:creationId xmlns:a16="http://schemas.microsoft.com/office/drawing/2014/main" id="{9D47AD47-AEDE-54FF-1CBE-17FCC84028BC}"/>
              </a:ext>
            </a:extLst>
          </p:cNvPr>
          <p:cNvSpPr txBox="1"/>
          <p:nvPr/>
        </p:nvSpPr>
        <p:spPr>
          <a:xfrm>
            <a:off x="1508760" y="-126940"/>
            <a:ext cx="917448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dirty="0">
                <a:solidFill>
                  <a:srgbClr val="3B2605"/>
                </a:solidFill>
                <a:latin typeface="Ambiance BT" panose="02000506050000020004" pitchFamily="2" charset="0"/>
              </a:rPr>
              <a:t>6</a:t>
            </a:r>
            <a:r>
              <a:rPr kumimoji="0" lang="en-US" sz="8000" b="1" i="0" u="none" strike="noStrike" kern="1200" cap="none" spc="0" normalizeH="0" baseline="0" noProof="0" dirty="0">
                <a:ln>
                  <a:noFill/>
                </a:ln>
                <a:solidFill>
                  <a:srgbClr val="3B2605"/>
                </a:solidFill>
                <a:effectLst/>
                <a:uLnTx/>
                <a:uFillTx/>
                <a:latin typeface="Ambiance BT" panose="02000506050000020004" pitchFamily="2" charset="0"/>
                <a:ea typeface="+mn-ea"/>
                <a:cs typeface="+mn-cs"/>
              </a:rPr>
              <a:t> Things To Stop</a:t>
            </a:r>
            <a:endParaRPr kumimoji="0" lang="en-US" sz="1400" b="1" i="0" u="none" strike="noStrike" kern="1200" cap="none" spc="0" normalizeH="0" baseline="0" noProof="0" dirty="0">
              <a:ln>
                <a:noFill/>
              </a:ln>
              <a:solidFill>
                <a:srgbClr val="3B2605"/>
              </a:solidFill>
              <a:effectLst/>
              <a:uLnTx/>
              <a:uFillTx/>
              <a:latin typeface="Georgia"/>
              <a:ea typeface="+mn-ea"/>
              <a:cs typeface="+mn-cs"/>
            </a:endParaRPr>
          </a:p>
        </p:txBody>
      </p:sp>
    </p:spTree>
    <p:extLst>
      <p:ext uri="{BB962C8B-B14F-4D97-AF65-F5344CB8AC3E}">
        <p14:creationId xmlns:p14="http://schemas.microsoft.com/office/powerpoint/2010/main" val="42140668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467360" y="1021080"/>
            <a:ext cx="11257280" cy="4551680"/>
          </a:xfrm>
        </p:spPr>
        <p:txBody>
          <a:bodyPr numCol="1" anchor="t">
            <a:noAutofit/>
          </a:bodyPr>
          <a:lstStyle/>
          <a:p>
            <a:pPr marL="971550" marR="0" lvl="1" indent="-514350" algn="l">
              <a:lnSpc>
                <a:spcPct val="150000"/>
              </a:lnSpc>
              <a:spcBef>
                <a:spcPts val="0"/>
              </a:spcBef>
              <a:spcAft>
                <a:spcPts val="0"/>
              </a:spcAft>
              <a:buFont typeface="+mj-lt"/>
              <a:buAutoNum type="arabicPeriod"/>
            </a:pPr>
            <a:r>
              <a:rPr lang="en-US" sz="3200" b="1" dirty="0">
                <a:effectLst/>
                <a:latin typeface="ITC Berkeley Oldstyle Std Bk" panose="02090402050306090404" pitchFamily="18" charset="0"/>
                <a:ea typeface="Calibri" panose="020F0502020204030204" pitchFamily="34" charset="0"/>
                <a:cs typeface="Arial" panose="020B0604020202020204" pitchFamily="34" charset="0"/>
              </a:rPr>
              <a:t>Complaining - </a:t>
            </a:r>
            <a:r>
              <a:rPr lang="en-US" sz="3200" b="1" dirty="0" err="1">
                <a:effectLst/>
                <a:latin typeface="ITC Berkeley Oldstyle Std Bk" panose="02090402050306090404" pitchFamily="18" charset="0"/>
                <a:ea typeface="Calibri" panose="020F0502020204030204" pitchFamily="34" charset="0"/>
                <a:cs typeface="Arial" panose="020B0604020202020204" pitchFamily="34" charset="0"/>
              </a:rPr>
              <a:t>Phili</a:t>
            </a:r>
            <a:r>
              <a:rPr lang="en-US" sz="3200" b="1" dirty="0">
                <a:effectLst/>
                <a:latin typeface="ITC Berkeley Oldstyle Std Bk" panose="02090402050306090404" pitchFamily="18" charset="0"/>
                <a:ea typeface="Calibri" panose="020F0502020204030204" pitchFamily="34" charset="0"/>
                <a:cs typeface="Arial" panose="020B0604020202020204" pitchFamily="34" charset="0"/>
              </a:rPr>
              <a:t>. 2:14, Jn. 6:41-43</a:t>
            </a:r>
          </a:p>
          <a:p>
            <a:pPr marL="971550" marR="0" lvl="1" indent="-514350" algn="l">
              <a:lnSpc>
                <a:spcPct val="150000"/>
              </a:lnSpc>
              <a:spcBef>
                <a:spcPts val="0"/>
              </a:spcBef>
              <a:spcAft>
                <a:spcPts val="0"/>
              </a:spcAft>
              <a:buFont typeface="+mj-lt"/>
              <a:buAutoNum type="arabicPeriod"/>
            </a:pPr>
            <a:r>
              <a:rPr lang="en-US" sz="3200" b="1" dirty="0">
                <a:latin typeface="ITC Berkeley Oldstyle Std Bk" panose="02090402050306090404" pitchFamily="18" charset="0"/>
                <a:ea typeface="Calibri" panose="020F0502020204030204" pitchFamily="34" charset="0"/>
                <a:cs typeface="Arial" panose="020B0604020202020204" pitchFamily="34" charset="0"/>
              </a:rPr>
              <a:t>Assigning Seats – Lk. 4:16, 22:39, Jn. 18:2</a:t>
            </a:r>
          </a:p>
          <a:p>
            <a:pPr marL="971550" marR="0" lvl="1" indent="-514350" algn="l">
              <a:lnSpc>
                <a:spcPct val="150000"/>
              </a:lnSpc>
              <a:spcBef>
                <a:spcPts val="0"/>
              </a:spcBef>
              <a:spcAft>
                <a:spcPts val="0"/>
              </a:spcAft>
              <a:buFont typeface="+mj-lt"/>
              <a:buAutoNum type="arabicPeriod"/>
            </a:pPr>
            <a:r>
              <a:rPr lang="en-US" sz="3200" b="1" dirty="0">
                <a:latin typeface="ITC Berkeley Oldstyle Std Bk" panose="02090402050306090404" pitchFamily="18" charset="0"/>
                <a:ea typeface="Calibri" panose="020F0502020204030204" pitchFamily="34" charset="0"/>
                <a:cs typeface="Arial" panose="020B0604020202020204" pitchFamily="34" charset="0"/>
              </a:rPr>
              <a:t>Leaving Quickly – Acts 20:16</a:t>
            </a:r>
          </a:p>
          <a:p>
            <a:pPr marL="971550" marR="0" lvl="1" indent="-514350" algn="l">
              <a:lnSpc>
                <a:spcPct val="150000"/>
              </a:lnSpc>
              <a:spcBef>
                <a:spcPts val="0"/>
              </a:spcBef>
              <a:spcAft>
                <a:spcPts val="0"/>
              </a:spcAft>
              <a:buFont typeface="+mj-lt"/>
              <a:buAutoNum type="arabicPeriod"/>
            </a:pPr>
            <a:r>
              <a:rPr lang="en-US" sz="3200" b="1" dirty="0">
                <a:latin typeface="ITC Berkeley Oldstyle Std Bk" panose="02090402050306090404" pitchFamily="18" charset="0"/>
                <a:ea typeface="Calibri" panose="020F0502020204030204" pitchFamily="34" charset="0"/>
                <a:cs typeface="Arial" panose="020B0604020202020204" pitchFamily="34" charset="0"/>
              </a:rPr>
              <a:t>Neglecting Those Who Need Help – Acts 6:1</a:t>
            </a:r>
          </a:p>
          <a:p>
            <a:pPr marL="971550" marR="0" lvl="1" indent="-514350" algn="l">
              <a:lnSpc>
                <a:spcPct val="150000"/>
              </a:lnSpc>
              <a:spcBef>
                <a:spcPts val="0"/>
              </a:spcBef>
              <a:spcAft>
                <a:spcPts val="0"/>
              </a:spcAft>
              <a:buFont typeface="+mj-lt"/>
              <a:buAutoNum type="arabicPeriod"/>
            </a:pPr>
            <a:r>
              <a:rPr lang="en-US" sz="3200" b="1" dirty="0">
                <a:latin typeface="ITC Berkeley Oldstyle Std Bk" panose="02090402050306090404" pitchFamily="18" charset="0"/>
                <a:ea typeface="Calibri" panose="020F0502020204030204" pitchFamily="34" charset="0"/>
                <a:cs typeface="Arial" panose="020B0604020202020204" pitchFamily="34" charset="0"/>
              </a:rPr>
              <a:t>Inactivity – Prov. 19:15, Matt. 20:1ff, Isa. 6:8, Eccl. 9:10</a:t>
            </a:r>
          </a:p>
        </p:txBody>
      </p:sp>
      <p:sp>
        <p:nvSpPr>
          <p:cNvPr id="4" name="TextBox 3">
            <a:extLst>
              <a:ext uri="{FF2B5EF4-FFF2-40B4-BE49-F238E27FC236}">
                <a16:creationId xmlns:a16="http://schemas.microsoft.com/office/drawing/2014/main" id="{9D47AD47-AEDE-54FF-1CBE-17FCC84028BC}"/>
              </a:ext>
            </a:extLst>
          </p:cNvPr>
          <p:cNvSpPr txBox="1"/>
          <p:nvPr/>
        </p:nvSpPr>
        <p:spPr>
          <a:xfrm>
            <a:off x="1508760" y="-126940"/>
            <a:ext cx="917448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dirty="0">
                <a:solidFill>
                  <a:srgbClr val="3B2605"/>
                </a:solidFill>
                <a:latin typeface="Ambiance BT" panose="02000506050000020004" pitchFamily="2" charset="0"/>
              </a:rPr>
              <a:t>6</a:t>
            </a:r>
            <a:r>
              <a:rPr kumimoji="0" lang="en-US" sz="8000" b="1" i="0" u="none" strike="noStrike" kern="1200" cap="none" spc="0" normalizeH="0" baseline="0" noProof="0" dirty="0">
                <a:ln>
                  <a:noFill/>
                </a:ln>
                <a:solidFill>
                  <a:srgbClr val="3B2605"/>
                </a:solidFill>
                <a:effectLst/>
                <a:uLnTx/>
                <a:uFillTx/>
                <a:latin typeface="Ambiance BT" panose="02000506050000020004" pitchFamily="2" charset="0"/>
                <a:ea typeface="+mn-ea"/>
                <a:cs typeface="+mn-cs"/>
              </a:rPr>
              <a:t> Things To Stop</a:t>
            </a:r>
            <a:endParaRPr kumimoji="0" lang="en-US" sz="1400" b="1" i="0" u="none" strike="noStrike" kern="1200" cap="none" spc="0" normalizeH="0" baseline="0" noProof="0" dirty="0">
              <a:ln>
                <a:noFill/>
              </a:ln>
              <a:solidFill>
                <a:srgbClr val="3B2605"/>
              </a:solidFill>
              <a:effectLst/>
              <a:uLnTx/>
              <a:uFillTx/>
              <a:latin typeface="Georgia"/>
              <a:ea typeface="+mn-ea"/>
              <a:cs typeface="+mn-cs"/>
            </a:endParaRPr>
          </a:p>
        </p:txBody>
      </p:sp>
    </p:spTree>
    <p:extLst>
      <p:ext uri="{BB962C8B-B14F-4D97-AF65-F5344CB8AC3E}">
        <p14:creationId xmlns:p14="http://schemas.microsoft.com/office/powerpoint/2010/main" val="12271977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467360" y="1021080"/>
            <a:ext cx="11257280" cy="4551680"/>
          </a:xfrm>
        </p:spPr>
        <p:txBody>
          <a:bodyPr numCol="1" anchor="t">
            <a:noAutofit/>
          </a:bodyPr>
          <a:lstStyle/>
          <a:p>
            <a:pPr marL="971550" marR="0" lvl="1" indent="-514350" algn="l">
              <a:lnSpc>
                <a:spcPct val="150000"/>
              </a:lnSpc>
              <a:spcBef>
                <a:spcPts val="0"/>
              </a:spcBef>
              <a:spcAft>
                <a:spcPts val="0"/>
              </a:spcAft>
              <a:buFont typeface="+mj-lt"/>
              <a:buAutoNum type="arabicPeriod"/>
            </a:pPr>
            <a:r>
              <a:rPr lang="en-US" sz="3200" b="1" dirty="0">
                <a:effectLst/>
                <a:latin typeface="ITC Berkeley Oldstyle Std Bk" panose="02090402050306090404" pitchFamily="18" charset="0"/>
                <a:ea typeface="Calibri" panose="020F0502020204030204" pitchFamily="34" charset="0"/>
                <a:cs typeface="Arial" panose="020B0604020202020204" pitchFamily="34" charset="0"/>
              </a:rPr>
              <a:t>Complaining - </a:t>
            </a:r>
            <a:r>
              <a:rPr lang="en-US" sz="3200" b="1" dirty="0" err="1">
                <a:effectLst/>
                <a:latin typeface="ITC Berkeley Oldstyle Std Bk" panose="02090402050306090404" pitchFamily="18" charset="0"/>
                <a:ea typeface="Calibri" panose="020F0502020204030204" pitchFamily="34" charset="0"/>
                <a:cs typeface="Arial" panose="020B0604020202020204" pitchFamily="34" charset="0"/>
              </a:rPr>
              <a:t>Phili</a:t>
            </a:r>
            <a:r>
              <a:rPr lang="en-US" sz="3200" b="1" dirty="0">
                <a:effectLst/>
                <a:latin typeface="ITC Berkeley Oldstyle Std Bk" panose="02090402050306090404" pitchFamily="18" charset="0"/>
                <a:ea typeface="Calibri" panose="020F0502020204030204" pitchFamily="34" charset="0"/>
                <a:cs typeface="Arial" panose="020B0604020202020204" pitchFamily="34" charset="0"/>
              </a:rPr>
              <a:t>. 2:14, Jn. 6:41-43</a:t>
            </a:r>
          </a:p>
          <a:p>
            <a:pPr marL="971550" marR="0" lvl="1" indent="-514350" algn="l">
              <a:lnSpc>
                <a:spcPct val="150000"/>
              </a:lnSpc>
              <a:spcBef>
                <a:spcPts val="0"/>
              </a:spcBef>
              <a:spcAft>
                <a:spcPts val="0"/>
              </a:spcAft>
              <a:buFont typeface="+mj-lt"/>
              <a:buAutoNum type="arabicPeriod"/>
            </a:pPr>
            <a:r>
              <a:rPr lang="en-US" sz="3200" b="1" dirty="0">
                <a:latin typeface="ITC Berkeley Oldstyle Std Bk" panose="02090402050306090404" pitchFamily="18" charset="0"/>
                <a:ea typeface="Calibri" panose="020F0502020204030204" pitchFamily="34" charset="0"/>
                <a:cs typeface="Arial" panose="020B0604020202020204" pitchFamily="34" charset="0"/>
              </a:rPr>
              <a:t>Assigning Seats – Lk. 4:16, 22:39, Jn. 18:2</a:t>
            </a:r>
          </a:p>
          <a:p>
            <a:pPr marL="971550" marR="0" lvl="1" indent="-514350" algn="l">
              <a:lnSpc>
                <a:spcPct val="150000"/>
              </a:lnSpc>
              <a:spcBef>
                <a:spcPts val="0"/>
              </a:spcBef>
              <a:spcAft>
                <a:spcPts val="0"/>
              </a:spcAft>
              <a:buFont typeface="+mj-lt"/>
              <a:buAutoNum type="arabicPeriod"/>
            </a:pPr>
            <a:r>
              <a:rPr lang="en-US" sz="3200" b="1" dirty="0">
                <a:latin typeface="ITC Berkeley Oldstyle Std Bk" panose="02090402050306090404" pitchFamily="18" charset="0"/>
                <a:ea typeface="Calibri" panose="020F0502020204030204" pitchFamily="34" charset="0"/>
                <a:cs typeface="Arial" panose="020B0604020202020204" pitchFamily="34" charset="0"/>
              </a:rPr>
              <a:t>Leaving Quickly – Acts 20:16</a:t>
            </a:r>
          </a:p>
          <a:p>
            <a:pPr marL="971550" marR="0" lvl="1" indent="-514350" algn="l">
              <a:lnSpc>
                <a:spcPct val="150000"/>
              </a:lnSpc>
              <a:spcBef>
                <a:spcPts val="0"/>
              </a:spcBef>
              <a:spcAft>
                <a:spcPts val="0"/>
              </a:spcAft>
              <a:buFont typeface="+mj-lt"/>
              <a:buAutoNum type="arabicPeriod"/>
            </a:pPr>
            <a:r>
              <a:rPr lang="en-US" sz="3200" b="1" dirty="0">
                <a:latin typeface="ITC Berkeley Oldstyle Std Bk" panose="02090402050306090404" pitchFamily="18" charset="0"/>
                <a:ea typeface="Calibri" panose="020F0502020204030204" pitchFamily="34" charset="0"/>
                <a:cs typeface="Arial" panose="020B0604020202020204" pitchFamily="34" charset="0"/>
              </a:rPr>
              <a:t>Neglecting Those Who Need Help – Acts 6:1</a:t>
            </a:r>
          </a:p>
          <a:p>
            <a:pPr marL="971550" marR="0" lvl="1" indent="-514350" algn="l">
              <a:lnSpc>
                <a:spcPct val="150000"/>
              </a:lnSpc>
              <a:spcBef>
                <a:spcPts val="0"/>
              </a:spcBef>
              <a:spcAft>
                <a:spcPts val="0"/>
              </a:spcAft>
              <a:buFont typeface="+mj-lt"/>
              <a:buAutoNum type="arabicPeriod"/>
            </a:pPr>
            <a:r>
              <a:rPr lang="en-US" sz="3200" b="1" dirty="0">
                <a:latin typeface="ITC Berkeley Oldstyle Std Bk" panose="02090402050306090404" pitchFamily="18" charset="0"/>
                <a:ea typeface="Calibri" panose="020F0502020204030204" pitchFamily="34" charset="0"/>
                <a:cs typeface="Arial" panose="020B0604020202020204" pitchFamily="34" charset="0"/>
              </a:rPr>
              <a:t>Inactivity – Prov. 19:15, Matt. 20:1ff, Isa. 6:8, Eccl. 9:10</a:t>
            </a:r>
          </a:p>
          <a:p>
            <a:pPr marL="971550" marR="0" lvl="1" indent="-514350" algn="l">
              <a:lnSpc>
                <a:spcPct val="150000"/>
              </a:lnSpc>
              <a:spcBef>
                <a:spcPts val="0"/>
              </a:spcBef>
              <a:spcAft>
                <a:spcPts val="0"/>
              </a:spcAft>
              <a:buFont typeface="+mj-lt"/>
              <a:buAutoNum type="arabicPeriod"/>
            </a:pPr>
            <a:r>
              <a:rPr lang="en-US" sz="3200" b="1" dirty="0">
                <a:latin typeface="ITC Berkeley Oldstyle Std Bk" panose="02090402050306090404" pitchFamily="18" charset="0"/>
                <a:ea typeface="Calibri" panose="020F0502020204030204" pitchFamily="34" charset="0"/>
                <a:cs typeface="Arial" panose="020B0604020202020204" pitchFamily="34" charset="0"/>
              </a:rPr>
              <a:t>Making Excuses – Job 1:20	Lk. 9:59-60</a:t>
            </a:r>
            <a:endParaRPr lang="en-US" sz="3600" b="1" dirty="0">
              <a:latin typeface="ITC Berkeley Oldstyle Std Bk" panose="02090402050306090404" pitchFamily="18"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9D47AD47-AEDE-54FF-1CBE-17FCC84028BC}"/>
              </a:ext>
            </a:extLst>
          </p:cNvPr>
          <p:cNvSpPr txBox="1"/>
          <p:nvPr/>
        </p:nvSpPr>
        <p:spPr>
          <a:xfrm>
            <a:off x="1508760" y="-126940"/>
            <a:ext cx="917448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1" dirty="0">
                <a:solidFill>
                  <a:srgbClr val="3B2605"/>
                </a:solidFill>
                <a:latin typeface="Ambiance BT" panose="02000506050000020004" pitchFamily="2" charset="0"/>
              </a:rPr>
              <a:t>6</a:t>
            </a:r>
            <a:r>
              <a:rPr kumimoji="0" lang="en-US" sz="8000" b="1" i="0" u="none" strike="noStrike" kern="1200" cap="none" spc="0" normalizeH="0" baseline="0" noProof="0" dirty="0">
                <a:ln>
                  <a:noFill/>
                </a:ln>
                <a:solidFill>
                  <a:srgbClr val="3B2605"/>
                </a:solidFill>
                <a:effectLst/>
                <a:uLnTx/>
                <a:uFillTx/>
                <a:latin typeface="Ambiance BT" panose="02000506050000020004" pitchFamily="2" charset="0"/>
                <a:ea typeface="+mn-ea"/>
                <a:cs typeface="+mn-cs"/>
              </a:rPr>
              <a:t> Things To Stop</a:t>
            </a:r>
            <a:endParaRPr kumimoji="0" lang="en-US" sz="1400" b="1" i="0" u="none" strike="noStrike" kern="1200" cap="none" spc="0" normalizeH="0" baseline="0" noProof="0" dirty="0">
              <a:ln>
                <a:noFill/>
              </a:ln>
              <a:solidFill>
                <a:srgbClr val="3B2605"/>
              </a:solidFill>
              <a:effectLst/>
              <a:uLnTx/>
              <a:uFillTx/>
              <a:latin typeface="Georgia"/>
              <a:ea typeface="+mn-ea"/>
              <a:cs typeface="+mn-cs"/>
            </a:endParaRPr>
          </a:p>
        </p:txBody>
      </p:sp>
    </p:spTree>
    <p:extLst>
      <p:ext uri="{BB962C8B-B14F-4D97-AF65-F5344CB8AC3E}">
        <p14:creationId xmlns:p14="http://schemas.microsoft.com/office/powerpoint/2010/main" val="42131242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D47AD47-AEDE-54FF-1CBE-17FCC84028BC}"/>
              </a:ext>
            </a:extLst>
          </p:cNvPr>
          <p:cNvSpPr txBox="1"/>
          <p:nvPr/>
        </p:nvSpPr>
        <p:spPr>
          <a:xfrm>
            <a:off x="1508760" y="-126940"/>
            <a:ext cx="9174480"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a:solidFill>
                  <a:srgbClr val="3B2605"/>
                </a:solidFill>
                <a:latin typeface="Ambiance BT" panose="02000506050000020004" pitchFamily="2" charset="0"/>
              </a:rPr>
              <a:t>6</a:t>
            </a:r>
            <a:r>
              <a:rPr kumimoji="0" lang="en-US" sz="6600" b="1" i="0" u="none" strike="noStrike" kern="1200" cap="none" spc="0" normalizeH="0" baseline="0" noProof="0" dirty="0">
                <a:ln>
                  <a:noFill/>
                </a:ln>
                <a:solidFill>
                  <a:srgbClr val="3B2605"/>
                </a:solidFill>
                <a:effectLst/>
                <a:uLnTx/>
                <a:uFillTx/>
                <a:latin typeface="Ambiance BT" panose="02000506050000020004" pitchFamily="2" charset="0"/>
                <a:ea typeface="+mn-ea"/>
                <a:cs typeface="+mn-cs"/>
              </a:rPr>
              <a:t> Things To Start</a:t>
            </a:r>
            <a:endParaRPr kumimoji="0" lang="en-US" sz="1100" b="1" i="0" u="none" strike="noStrike" kern="1200" cap="none" spc="0" normalizeH="0" baseline="0" noProof="0" dirty="0">
              <a:ln>
                <a:noFill/>
              </a:ln>
              <a:solidFill>
                <a:srgbClr val="3B2605"/>
              </a:solidFill>
              <a:effectLst/>
              <a:uLnTx/>
              <a:uFillTx/>
              <a:latin typeface="Georgia"/>
              <a:ea typeface="+mn-ea"/>
              <a:cs typeface="+mn-cs"/>
            </a:endParaRPr>
          </a:p>
        </p:txBody>
      </p:sp>
    </p:spTree>
    <p:extLst>
      <p:ext uri="{BB962C8B-B14F-4D97-AF65-F5344CB8AC3E}">
        <p14:creationId xmlns:p14="http://schemas.microsoft.com/office/powerpoint/2010/main" val="5559269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426929" y="691142"/>
            <a:ext cx="11338141" cy="4551680"/>
          </a:xfrm>
        </p:spPr>
        <p:txBody>
          <a:bodyPr numCol="1" anchor="t">
            <a:noAutofit/>
          </a:bodyPr>
          <a:lstStyle/>
          <a:p>
            <a:pPr marL="971550" marR="0" lvl="1" indent="-514350" algn="l">
              <a:lnSpc>
                <a:spcPct val="150000"/>
              </a:lnSpc>
              <a:spcBef>
                <a:spcPts val="0"/>
              </a:spcBef>
              <a:spcAft>
                <a:spcPts val="0"/>
              </a:spcAft>
              <a:buFont typeface="+mj-lt"/>
              <a:buAutoNum type="arabicPeriod"/>
            </a:pPr>
            <a:r>
              <a:rPr lang="en-US" sz="3200" b="1" dirty="0">
                <a:effectLst/>
                <a:latin typeface="ITC Berkeley Oldstyle Std Bk" panose="02090402050306090404" pitchFamily="18" charset="0"/>
                <a:ea typeface="Calibri" panose="020F0502020204030204" pitchFamily="34" charset="0"/>
                <a:cs typeface="Arial" panose="020B0604020202020204" pitchFamily="34" charset="0"/>
              </a:rPr>
              <a:t>Prepare – Eph. 4:1, Col. 1:10, Psalms 120-134</a:t>
            </a:r>
          </a:p>
        </p:txBody>
      </p:sp>
      <p:sp>
        <p:nvSpPr>
          <p:cNvPr id="4" name="TextBox 3">
            <a:extLst>
              <a:ext uri="{FF2B5EF4-FFF2-40B4-BE49-F238E27FC236}">
                <a16:creationId xmlns:a16="http://schemas.microsoft.com/office/drawing/2014/main" id="{9D47AD47-AEDE-54FF-1CBE-17FCC84028BC}"/>
              </a:ext>
            </a:extLst>
          </p:cNvPr>
          <p:cNvSpPr txBox="1"/>
          <p:nvPr/>
        </p:nvSpPr>
        <p:spPr>
          <a:xfrm>
            <a:off x="1508760" y="-126940"/>
            <a:ext cx="9174480"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a:solidFill>
                  <a:srgbClr val="3B2605"/>
                </a:solidFill>
                <a:latin typeface="Ambiance BT" panose="02000506050000020004" pitchFamily="2" charset="0"/>
              </a:rPr>
              <a:t>6</a:t>
            </a:r>
            <a:r>
              <a:rPr kumimoji="0" lang="en-US" sz="6600" b="1" i="0" u="none" strike="noStrike" kern="1200" cap="none" spc="0" normalizeH="0" baseline="0" noProof="0" dirty="0">
                <a:ln>
                  <a:noFill/>
                </a:ln>
                <a:solidFill>
                  <a:srgbClr val="3B2605"/>
                </a:solidFill>
                <a:effectLst/>
                <a:uLnTx/>
                <a:uFillTx/>
                <a:latin typeface="Ambiance BT" panose="02000506050000020004" pitchFamily="2" charset="0"/>
                <a:ea typeface="+mn-ea"/>
                <a:cs typeface="+mn-cs"/>
              </a:rPr>
              <a:t> Things To Start</a:t>
            </a:r>
            <a:endParaRPr kumimoji="0" lang="en-US" sz="1100" b="1" i="0" u="none" strike="noStrike" kern="1200" cap="none" spc="0" normalizeH="0" baseline="0" noProof="0" dirty="0">
              <a:ln>
                <a:noFill/>
              </a:ln>
              <a:solidFill>
                <a:srgbClr val="3B2605"/>
              </a:solidFill>
              <a:effectLst/>
              <a:uLnTx/>
              <a:uFillTx/>
              <a:latin typeface="Georgia"/>
              <a:ea typeface="+mn-ea"/>
              <a:cs typeface="+mn-cs"/>
            </a:endParaRPr>
          </a:p>
        </p:txBody>
      </p:sp>
    </p:spTree>
    <p:extLst>
      <p:ext uri="{BB962C8B-B14F-4D97-AF65-F5344CB8AC3E}">
        <p14:creationId xmlns:p14="http://schemas.microsoft.com/office/powerpoint/2010/main" val="93751125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426929" y="691142"/>
            <a:ext cx="11338141" cy="4551680"/>
          </a:xfrm>
        </p:spPr>
        <p:txBody>
          <a:bodyPr numCol="1" anchor="t">
            <a:noAutofit/>
          </a:bodyPr>
          <a:lstStyle/>
          <a:p>
            <a:pPr marL="971550" marR="0" lvl="1" indent="-514350" algn="l">
              <a:lnSpc>
                <a:spcPct val="150000"/>
              </a:lnSpc>
              <a:spcBef>
                <a:spcPts val="0"/>
              </a:spcBef>
              <a:spcAft>
                <a:spcPts val="0"/>
              </a:spcAft>
              <a:buFont typeface="+mj-lt"/>
              <a:buAutoNum type="arabicPeriod"/>
            </a:pPr>
            <a:r>
              <a:rPr lang="en-US" sz="3200" b="1" dirty="0">
                <a:effectLst/>
                <a:latin typeface="ITC Berkeley Oldstyle Std Bk" panose="02090402050306090404" pitchFamily="18" charset="0"/>
                <a:ea typeface="Calibri" panose="020F0502020204030204" pitchFamily="34" charset="0"/>
                <a:cs typeface="Arial" panose="020B0604020202020204" pitchFamily="34" charset="0"/>
              </a:rPr>
              <a:t>Prepare – Eph. 4:1, Col. 1:10, Psalms 120-134</a:t>
            </a:r>
          </a:p>
          <a:p>
            <a:pPr marL="971550" marR="0" lvl="1" indent="-514350" algn="l">
              <a:lnSpc>
                <a:spcPct val="150000"/>
              </a:lnSpc>
              <a:spcBef>
                <a:spcPts val="0"/>
              </a:spcBef>
              <a:spcAft>
                <a:spcPts val="0"/>
              </a:spcAft>
              <a:buFont typeface="+mj-lt"/>
              <a:buAutoNum type="arabicPeriod"/>
            </a:pPr>
            <a:r>
              <a:rPr lang="en-US" sz="3200" b="1" dirty="0">
                <a:latin typeface="ITC Berkeley Oldstyle Std Bk" panose="02090402050306090404" pitchFamily="18" charset="0"/>
                <a:ea typeface="Calibri" panose="020F0502020204030204" pitchFamily="34" charset="0"/>
                <a:cs typeface="Arial" panose="020B0604020202020204" pitchFamily="34" charset="0"/>
              </a:rPr>
              <a:t>Serve – Acts 6:3, Matt. 10:1ff</a:t>
            </a:r>
          </a:p>
        </p:txBody>
      </p:sp>
      <p:sp>
        <p:nvSpPr>
          <p:cNvPr id="4" name="TextBox 3">
            <a:extLst>
              <a:ext uri="{FF2B5EF4-FFF2-40B4-BE49-F238E27FC236}">
                <a16:creationId xmlns:a16="http://schemas.microsoft.com/office/drawing/2014/main" id="{9D47AD47-AEDE-54FF-1CBE-17FCC84028BC}"/>
              </a:ext>
            </a:extLst>
          </p:cNvPr>
          <p:cNvSpPr txBox="1"/>
          <p:nvPr/>
        </p:nvSpPr>
        <p:spPr>
          <a:xfrm>
            <a:off x="1508760" y="-126940"/>
            <a:ext cx="9174480"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a:solidFill>
                  <a:srgbClr val="3B2605"/>
                </a:solidFill>
                <a:latin typeface="Ambiance BT" panose="02000506050000020004" pitchFamily="2" charset="0"/>
              </a:rPr>
              <a:t>6</a:t>
            </a:r>
            <a:r>
              <a:rPr kumimoji="0" lang="en-US" sz="6600" b="1" i="0" u="none" strike="noStrike" kern="1200" cap="none" spc="0" normalizeH="0" baseline="0" noProof="0" dirty="0">
                <a:ln>
                  <a:noFill/>
                </a:ln>
                <a:solidFill>
                  <a:srgbClr val="3B2605"/>
                </a:solidFill>
                <a:effectLst/>
                <a:uLnTx/>
                <a:uFillTx/>
                <a:latin typeface="Ambiance BT" panose="02000506050000020004" pitchFamily="2" charset="0"/>
                <a:ea typeface="+mn-ea"/>
                <a:cs typeface="+mn-cs"/>
              </a:rPr>
              <a:t> Things To Start</a:t>
            </a:r>
            <a:endParaRPr kumimoji="0" lang="en-US" sz="1100" b="1" i="0" u="none" strike="noStrike" kern="1200" cap="none" spc="0" normalizeH="0" baseline="0" noProof="0" dirty="0">
              <a:ln>
                <a:noFill/>
              </a:ln>
              <a:solidFill>
                <a:srgbClr val="3B2605"/>
              </a:solidFill>
              <a:effectLst/>
              <a:uLnTx/>
              <a:uFillTx/>
              <a:latin typeface="Georgia"/>
              <a:ea typeface="+mn-ea"/>
              <a:cs typeface="+mn-cs"/>
            </a:endParaRPr>
          </a:p>
        </p:txBody>
      </p:sp>
    </p:spTree>
    <p:extLst>
      <p:ext uri="{BB962C8B-B14F-4D97-AF65-F5344CB8AC3E}">
        <p14:creationId xmlns:p14="http://schemas.microsoft.com/office/powerpoint/2010/main" val="952764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79385DE4-DB60-764F-1FA8-0D1BB4C75DB8}"/>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DS1 Step by Step</a:t>
            </a:r>
            <a:endParaRPr lang="en-US"/>
          </a:p>
        </p:txBody>
      </p:sp>
      <p:pic>
        <p:nvPicPr>
          <p:cNvPr id="8194" name="Picture 3" descr="Step by Step-SFP-pp">
            <a:extLst>
              <a:ext uri="{FF2B5EF4-FFF2-40B4-BE49-F238E27FC236}">
                <a16:creationId xmlns:a16="http://schemas.microsoft.com/office/drawing/2014/main" id="{01D0B348-4884-033E-FEA3-00AFF4FF54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8" name="Text Box 4">
            <a:extLst>
              <a:ext uri="{FF2B5EF4-FFF2-40B4-BE49-F238E27FC236}">
                <a16:creationId xmlns:a16="http://schemas.microsoft.com/office/drawing/2014/main" id="{5C17D51A-F281-36DE-3A01-675428AD11DC}"/>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rPr>
              <a:t>15</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endParaRPr>
          </a:p>
        </p:txBody>
      </p:sp>
      <p:sp>
        <p:nvSpPr>
          <p:cNvPr id="210949" name="Text Box 5">
            <a:extLst>
              <a:ext uri="{FF2B5EF4-FFF2-40B4-BE49-F238E27FC236}">
                <a16:creationId xmlns:a16="http://schemas.microsoft.com/office/drawing/2014/main" id="{C6A3249E-62B7-5AED-A590-8A692B87DEC1}"/>
              </a:ext>
            </a:extLst>
          </p:cNvPr>
          <p:cNvSpPr txBox="1">
            <a:spLocks noChangeArrowheads="1"/>
          </p:cNvSpPr>
          <p:nvPr/>
        </p:nvSpPr>
        <p:spPr bwMode="auto">
          <a:xfrm>
            <a:off x="101600" y="76201"/>
            <a:ext cx="237116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Step by Step</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24819717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426929" y="691142"/>
            <a:ext cx="11338141" cy="4551680"/>
          </a:xfrm>
        </p:spPr>
        <p:txBody>
          <a:bodyPr numCol="1" anchor="t">
            <a:noAutofit/>
          </a:bodyPr>
          <a:lstStyle/>
          <a:p>
            <a:pPr marL="971550" marR="0" lvl="1" indent="-514350" algn="l">
              <a:lnSpc>
                <a:spcPct val="150000"/>
              </a:lnSpc>
              <a:spcBef>
                <a:spcPts val="0"/>
              </a:spcBef>
              <a:spcAft>
                <a:spcPts val="0"/>
              </a:spcAft>
              <a:buFont typeface="+mj-lt"/>
              <a:buAutoNum type="arabicPeriod"/>
            </a:pPr>
            <a:r>
              <a:rPr lang="en-US" sz="3200" b="1" dirty="0">
                <a:effectLst/>
                <a:latin typeface="ITC Berkeley Oldstyle Std Bk" panose="02090402050306090404" pitchFamily="18" charset="0"/>
                <a:ea typeface="Calibri" panose="020F0502020204030204" pitchFamily="34" charset="0"/>
                <a:cs typeface="Arial" panose="020B0604020202020204" pitchFamily="34" charset="0"/>
              </a:rPr>
              <a:t>Prepare – Eph. 4:1, Col. 1:10, Psalms 120-134</a:t>
            </a:r>
          </a:p>
          <a:p>
            <a:pPr marL="971550" marR="0" lvl="1" indent="-514350" algn="l">
              <a:lnSpc>
                <a:spcPct val="150000"/>
              </a:lnSpc>
              <a:spcBef>
                <a:spcPts val="0"/>
              </a:spcBef>
              <a:spcAft>
                <a:spcPts val="0"/>
              </a:spcAft>
              <a:buFont typeface="+mj-lt"/>
              <a:buAutoNum type="arabicPeriod"/>
            </a:pPr>
            <a:r>
              <a:rPr lang="en-US" sz="3200" b="1" dirty="0">
                <a:latin typeface="ITC Berkeley Oldstyle Std Bk" panose="02090402050306090404" pitchFamily="18" charset="0"/>
                <a:ea typeface="Calibri" panose="020F0502020204030204" pitchFamily="34" charset="0"/>
                <a:cs typeface="Arial" panose="020B0604020202020204" pitchFamily="34" charset="0"/>
              </a:rPr>
              <a:t>Serve – Acts 6:3, Matt. 10:1ff</a:t>
            </a:r>
          </a:p>
          <a:p>
            <a:pPr marL="971550" marR="0" lvl="1" indent="-514350" algn="l">
              <a:lnSpc>
                <a:spcPct val="150000"/>
              </a:lnSpc>
              <a:spcBef>
                <a:spcPts val="0"/>
              </a:spcBef>
              <a:spcAft>
                <a:spcPts val="0"/>
              </a:spcAft>
              <a:buFont typeface="+mj-lt"/>
              <a:buAutoNum type="arabicPeriod"/>
            </a:pPr>
            <a:r>
              <a:rPr lang="en-US" sz="3200" b="1" dirty="0">
                <a:latin typeface="ITC Berkeley Oldstyle Std Bk" panose="02090402050306090404" pitchFamily="18" charset="0"/>
                <a:ea typeface="Calibri" panose="020F0502020204030204" pitchFamily="34" charset="0"/>
                <a:cs typeface="Arial" panose="020B0604020202020204" pitchFamily="34" charset="0"/>
              </a:rPr>
              <a:t>Sing – Eph. 5:19, Neh. 12:43</a:t>
            </a:r>
          </a:p>
        </p:txBody>
      </p:sp>
      <p:sp>
        <p:nvSpPr>
          <p:cNvPr id="4" name="TextBox 3">
            <a:extLst>
              <a:ext uri="{FF2B5EF4-FFF2-40B4-BE49-F238E27FC236}">
                <a16:creationId xmlns:a16="http://schemas.microsoft.com/office/drawing/2014/main" id="{9D47AD47-AEDE-54FF-1CBE-17FCC84028BC}"/>
              </a:ext>
            </a:extLst>
          </p:cNvPr>
          <p:cNvSpPr txBox="1"/>
          <p:nvPr/>
        </p:nvSpPr>
        <p:spPr>
          <a:xfrm>
            <a:off x="1508760" y="-126940"/>
            <a:ext cx="9174480"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a:solidFill>
                  <a:srgbClr val="3B2605"/>
                </a:solidFill>
                <a:latin typeface="Ambiance BT" panose="02000506050000020004" pitchFamily="2" charset="0"/>
              </a:rPr>
              <a:t>6</a:t>
            </a:r>
            <a:r>
              <a:rPr kumimoji="0" lang="en-US" sz="6600" b="1" i="0" u="none" strike="noStrike" kern="1200" cap="none" spc="0" normalizeH="0" baseline="0" noProof="0" dirty="0">
                <a:ln>
                  <a:noFill/>
                </a:ln>
                <a:solidFill>
                  <a:srgbClr val="3B2605"/>
                </a:solidFill>
                <a:effectLst/>
                <a:uLnTx/>
                <a:uFillTx/>
                <a:latin typeface="Ambiance BT" panose="02000506050000020004" pitchFamily="2" charset="0"/>
                <a:ea typeface="+mn-ea"/>
                <a:cs typeface="+mn-cs"/>
              </a:rPr>
              <a:t> Things To Start</a:t>
            </a:r>
            <a:endParaRPr kumimoji="0" lang="en-US" sz="1100" b="1" i="0" u="none" strike="noStrike" kern="1200" cap="none" spc="0" normalizeH="0" baseline="0" noProof="0" dirty="0">
              <a:ln>
                <a:noFill/>
              </a:ln>
              <a:solidFill>
                <a:srgbClr val="3B2605"/>
              </a:solidFill>
              <a:effectLst/>
              <a:uLnTx/>
              <a:uFillTx/>
              <a:latin typeface="Georgia"/>
              <a:ea typeface="+mn-ea"/>
              <a:cs typeface="+mn-cs"/>
            </a:endParaRPr>
          </a:p>
        </p:txBody>
      </p:sp>
    </p:spTree>
    <p:extLst>
      <p:ext uri="{BB962C8B-B14F-4D97-AF65-F5344CB8AC3E}">
        <p14:creationId xmlns:p14="http://schemas.microsoft.com/office/powerpoint/2010/main" val="32242562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426929" y="691142"/>
            <a:ext cx="11338141" cy="4551680"/>
          </a:xfrm>
        </p:spPr>
        <p:txBody>
          <a:bodyPr numCol="1" anchor="t">
            <a:noAutofit/>
          </a:bodyPr>
          <a:lstStyle/>
          <a:p>
            <a:pPr marL="971550" marR="0" lvl="1" indent="-514350" algn="l">
              <a:lnSpc>
                <a:spcPct val="150000"/>
              </a:lnSpc>
              <a:spcBef>
                <a:spcPts val="0"/>
              </a:spcBef>
              <a:spcAft>
                <a:spcPts val="0"/>
              </a:spcAft>
              <a:buFont typeface="+mj-lt"/>
              <a:buAutoNum type="arabicPeriod"/>
            </a:pPr>
            <a:r>
              <a:rPr lang="en-US" sz="3200" b="1" dirty="0">
                <a:effectLst/>
                <a:latin typeface="ITC Berkeley Oldstyle Std Bk" panose="02090402050306090404" pitchFamily="18" charset="0"/>
                <a:ea typeface="Calibri" panose="020F0502020204030204" pitchFamily="34" charset="0"/>
                <a:cs typeface="Arial" panose="020B0604020202020204" pitchFamily="34" charset="0"/>
              </a:rPr>
              <a:t>Prepare – Eph. 4:1, Col. 1:10, Psalms 120-134</a:t>
            </a:r>
          </a:p>
          <a:p>
            <a:pPr marL="971550" marR="0" lvl="1" indent="-514350" algn="l">
              <a:lnSpc>
                <a:spcPct val="150000"/>
              </a:lnSpc>
              <a:spcBef>
                <a:spcPts val="0"/>
              </a:spcBef>
              <a:spcAft>
                <a:spcPts val="0"/>
              </a:spcAft>
              <a:buFont typeface="+mj-lt"/>
              <a:buAutoNum type="arabicPeriod"/>
            </a:pPr>
            <a:r>
              <a:rPr lang="en-US" sz="3200" b="1" dirty="0">
                <a:latin typeface="ITC Berkeley Oldstyle Std Bk" panose="02090402050306090404" pitchFamily="18" charset="0"/>
                <a:ea typeface="Calibri" panose="020F0502020204030204" pitchFamily="34" charset="0"/>
                <a:cs typeface="Arial" panose="020B0604020202020204" pitchFamily="34" charset="0"/>
              </a:rPr>
              <a:t>Serve – Acts 6:3, Matt. 10:1ff</a:t>
            </a:r>
          </a:p>
          <a:p>
            <a:pPr marL="971550" marR="0" lvl="1" indent="-514350" algn="l">
              <a:lnSpc>
                <a:spcPct val="150000"/>
              </a:lnSpc>
              <a:spcBef>
                <a:spcPts val="0"/>
              </a:spcBef>
              <a:spcAft>
                <a:spcPts val="0"/>
              </a:spcAft>
              <a:buFont typeface="+mj-lt"/>
              <a:buAutoNum type="arabicPeriod"/>
            </a:pPr>
            <a:r>
              <a:rPr lang="en-US" sz="3200" b="1" dirty="0">
                <a:latin typeface="ITC Berkeley Oldstyle Std Bk" panose="02090402050306090404" pitchFamily="18" charset="0"/>
                <a:ea typeface="Calibri" panose="020F0502020204030204" pitchFamily="34" charset="0"/>
                <a:cs typeface="Arial" panose="020B0604020202020204" pitchFamily="34" charset="0"/>
              </a:rPr>
              <a:t>Sing – Eph. 5:19, Neh. 12:43</a:t>
            </a:r>
          </a:p>
          <a:p>
            <a:pPr marL="971550" marR="0" lvl="1" indent="-514350" algn="l">
              <a:lnSpc>
                <a:spcPct val="150000"/>
              </a:lnSpc>
              <a:spcBef>
                <a:spcPts val="0"/>
              </a:spcBef>
              <a:spcAft>
                <a:spcPts val="0"/>
              </a:spcAft>
              <a:buFont typeface="+mj-lt"/>
              <a:buAutoNum type="arabicPeriod"/>
            </a:pPr>
            <a:r>
              <a:rPr lang="en-US" sz="3200" b="1" dirty="0">
                <a:latin typeface="ITC Berkeley Oldstyle Std Bk" panose="02090402050306090404" pitchFamily="18" charset="0"/>
                <a:ea typeface="Calibri" panose="020F0502020204030204" pitchFamily="34" charset="0"/>
                <a:cs typeface="Arial" panose="020B0604020202020204" pitchFamily="34" charset="0"/>
              </a:rPr>
              <a:t>Listen – 2 Cor. 3:18, Gal. 2:20, Lk. 19:48, Neh. 8:3</a:t>
            </a:r>
          </a:p>
        </p:txBody>
      </p:sp>
      <p:sp>
        <p:nvSpPr>
          <p:cNvPr id="4" name="TextBox 3">
            <a:extLst>
              <a:ext uri="{FF2B5EF4-FFF2-40B4-BE49-F238E27FC236}">
                <a16:creationId xmlns:a16="http://schemas.microsoft.com/office/drawing/2014/main" id="{9D47AD47-AEDE-54FF-1CBE-17FCC84028BC}"/>
              </a:ext>
            </a:extLst>
          </p:cNvPr>
          <p:cNvSpPr txBox="1"/>
          <p:nvPr/>
        </p:nvSpPr>
        <p:spPr>
          <a:xfrm>
            <a:off x="1508760" y="-126940"/>
            <a:ext cx="9174480"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a:solidFill>
                  <a:srgbClr val="3B2605"/>
                </a:solidFill>
                <a:latin typeface="Ambiance BT" panose="02000506050000020004" pitchFamily="2" charset="0"/>
              </a:rPr>
              <a:t>6</a:t>
            </a:r>
            <a:r>
              <a:rPr kumimoji="0" lang="en-US" sz="6600" b="1" i="0" u="none" strike="noStrike" kern="1200" cap="none" spc="0" normalizeH="0" baseline="0" noProof="0" dirty="0">
                <a:ln>
                  <a:noFill/>
                </a:ln>
                <a:solidFill>
                  <a:srgbClr val="3B2605"/>
                </a:solidFill>
                <a:effectLst/>
                <a:uLnTx/>
                <a:uFillTx/>
                <a:latin typeface="Ambiance BT" panose="02000506050000020004" pitchFamily="2" charset="0"/>
                <a:ea typeface="+mn-ea"/>
                <a:cs typeface="+mn-cs"/>
              </a:rPr>
              <a:t> Things To Start</a:t>
            </a:r>
            <a:endParaRPr kumimoji="0" lang="en-US" sz="1100" b="1" i="0" u="none" strike="noStrike" kern="1200" cap="none" spc="0" normalizeH="0" baseline="0" noProof="0" dirty="0">
              <a:ln>
                <a:noFill/>
              </a:ln>
              <a:solidFill>
                <a:srgbClr val="3B2605"/>
              </a:solidFill>
              <a:effectLst/>
              <a:uLnTx/>
              <a:uFillTx/>
              <a:latin typeface="Georgia"/>
              <a:ea typeface="+mn-ea"/>
              <a:cs typeface="+mn-cs"/>
            </a:endParaRPr>
          </a:p>
        </p:txBody>
      </p:sp>
    </p:spTree>
    <p:extLst>
      <p:ext uri="{BB962C8B-B14F-4D97-AF65-F5344CB8AC3E}">
        <p14:creationId xmlns:p14="http://schemas.microsoft.com/office/powerpoint/2010/main" val="340126963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426929" y="691142"/>
            <a:ext cx="11338141" cy="4551680"/>
          </a:xfrm>
        </p:spPr>
        <p:txBody>
          <a:bodyPr numCol="1" anchor="t">
            <a:noAutofit/>
          </a:bodyPr>
          <a:lstStyle/>
          <a:p>
            <a:pPr marL="971550" marR="0" lvl="1" indent="-514350" algn="l">
              <a:lnSpc>
                <a:spcPct val="150000"/>
              </a:lnSpc>
              <a:spcBef>
                <a:spcPts val="0"/>
              </a:spcBef>
              <a:spcAft>
                <a:spcPts val="0"/>
              </a:spcAft>
              <a:buFont typeface="+mj-lt"/>
              <a:buAutoNum type="arabicPeriod"/>
            </a:pPr>
            <a:r>
              <a:rPr lang="en-US" sz="3200" b="1" dirty="0">
                <a:effectLst/>
                <a:latin typeface="ITC Berkeley Oldstyle Std Bk" panose="02090402050306090404" pitchFamily="18" charset="0"/>
                <a:ea typeface="Calibri" panose="020F0502020204030204" pitchFamily="34" charset="0"/>
                <a:cs typeface="Arial" panose="020B0604020202020204" pitchFamily="34" charset="0"/>
              </a:rPr>
              <a:t>Prepare – Eph. 4:1, Col. 1:10, Psalms 120-134</a:t>
            </a:r>
          </a:p>
          <a:p>
            <a:pPr marL="971550" marR="0" lvl="1" indent="-514350" algn="l">
              <a:lnSpc>
                <a:spcPct val="150000"/>
              </a:lnSpc>
              <a:spcBef>
                <a:spcPts val="0"/>
              </a:spcBef>
              <a:spcAft>
                <a:spcPts val="0"/>
              </a:spcAft>
              <a:buFont typeface="+mj-lt"/>
              <a:buAutoNum type="arabicPeriod"/>
            </a:pPr>
            <a:r>
              <a:rPr lang="en-US" sz="3200" b="1" dirty="0">
                <a:latin typeface="ITC Berkeley Oldstyle Std Bk" panose="02090402050306090404" pitchFamily="18" charset="0"/>
                <a:ea typeface="Calibri" panose="020F0502020204030204" pitchFamily="34" charset="0"/>
                <a:cs typeface="Arial" panose="020B0604020202020204" pitchFamily="34" charset="0"/>
              </a:rPr>
              <a:t>Serve – Acts 6:3, Matt. 10:1ff</a:t>
            </a:r>
          </a:p>
          <a:p>
            <a:pPr marL="971550" marR="0" lvl="1" indent="-514350" algn="l">
              <a:lnSpc>
                <a:spcPct val="150000"/>
              </a:lnSpc>
              <a:spcBef>
                <a:spcPts val="0"/>
              </a:spcBef>
              <a:spcAft>
                <a:spcPts val="0"/>
              </a:spcAft>
              <a:buFont typeface="+mj-lt"/>
              <a:buAutoNum type="arabicPeriod"/>
            </a:pPr>
            <a:r>
              <a:rPr lang="en-US" sz="3200" b="1" dirty="0">
                <a:latin typeface="ITC Berkeley Oldstyle Std Bk" panose="02090402050306090404" pitchFamily="18" charset="0"/>
                <a:ea typeface="Calibri" panose="020F0502020204030204" pitchFamily="34" charset="0"/>
                <a:cs typeface="Arial" panose="020B0604020202020204" pitchFamily="34" charset="0"/>
              </a:rPr>
              <a:t>Sing – Eph. 5:19, Neh. 12:43</a:t>
            </a:r>
          </a:p>
          <a:p>
            <a:pPr marL="971550" marR="0" lvl="1" indent="-514350" algn="l">
              <a:lnSpc>
                <a:spcPct val="150000"/>
              </a:lnSpc>
              <a:spcBef>
                <a:spcPts val="0"/>
              </a:spcBef>
              <a:spcAft>
                <a:spcPts val="0"/>
              </a:spcAft>
              <a:buFont typeface="+mj-lt"/>
              <a:buAutoNum type="arabicPeriod"/>
            </a:pPr>
            <a:r>
              <a:rPr lang="en-US" sz="3200" b="1" dirty="0">
                <a:latin typeface="ITC Berkeley Oldstyle Std Bk" panose="02090402050306090404" pitchFamily="18" charset="0"/>
                <a:ea typeface="Calibri" panose="020F0502020204030204" pitchFamily="34" charset="0"/>
                <a:cs typeface="Arial" panose="020B0604020202020204" pitchFamily="34" charset="0"/>
              </a:rPr>
              <a:t>Listen – 2 Cor. 3:18, Gal. 2:20, Lk. 19:48, Neh. 8:3</a:t>
            </a:r>
          </a:p>
          <a:p>
            <a:pPr marL="971550" marR="0" lvl="1" indent="-514350" algn="l">
              <a:lnSpc>
                <a:spcPct val="150000"/>
              </a:lnSpc>
              <a:spcBef>
                <a:spcPts val="0"/>
              </a:spcBef>
              <a:spcAft>
                <a:spcPts val="0"/>
              </a:spcAft>
              <a:buFont typeface="+mj-lt"/>
              <a:buAutoNum type="arabicPeriod"/>
            </a:pPr>
            <a:r>
              <a:rPr lang="en-US" sz="3200" b="1" dirty="0">
                <a:latin typeface="ITC Berkeley Oldstyle Std Bk" panose="02090402050306090404" pitchFamily="18" charset="0"/>
                <a:ea typeface="Calibri" panose="020F0502020204030204" pitchFamily="34" charset="0"/>
                <a:cs typeface="Arial" panose="020B0604020202020204" pitchFamily="34" charset="0"/>
              </a:rPr>
              <a:t>Remember – 1 Cor. 11:23-29</a:t>
            </a:r>
          </a:p>
        </p:txBody>
      </p:sp>
      <p:sp>
        <p:nvSpPr>
          <p:cNvPr id="4" name="TextBox 3">
            <a:extLst>
              <a:ext uri="{FF2B5EF4-FFF2-40B4-BE49-F238E27FC236}">
                <a16:creationId xmlns:a16="http://schemas.microsoft.com/office/drawing/2014/main" id="{9D47AD47-AEDE-54FF-1CBE-17FCC84028BC}"/>
              </a:ext>
            </a:extLst>
          </p:cNvPr>
          <p:cNvSpPr txBox="1"/>
          <p:nvPr/>
        </p:nvSpPr>
        <p:spPr>
          <a:xfrm>
            <a:off x="1508760" y="-126940"/>
            <a:ext cx="9174480"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a:solidFill>
                  <a:srgbClr val="3B2605"/>
                </a:solidFill>
                <a:latin typeface="Ambiance BT" panose="02000506050000020004" pitchFamily="2" charset="0"/>
              </a:rPr>
              <a:t>6</a:t>
            </a:r>
            <a:r>
              <a:rPr kumimoji="0" lang="en-US" sz="6600" b="1" i="0" u="none" strike="noStrike" kern="1200" cap="none" spc="0" normalizeH="0" baseline="0" noProof="0" dirty="0">
                <a:ln>
                  <a:noFill/>
                </a:ln>
                <a:solidFill>
                  <a:srgbClr val="3B2605"/>
                </a:solidFill>
                <a:effectLst/>
                <a:uLnTx/>
                <a:uFillTx/>
                <a:latin typeface="Ambiance BT" panose="02000506050000020004" pitchFamily="2" charset="0"/>
                <a:ea typeface="+mn-ea"/>
                <a:cs typeface="+mn-cs"/>
              </a:rPr>
              <a:t> Things To Start</a:t>
            </a:r>
            <a:endParaRPr kumimoji="0" lang="en-US" sz="1100" b="1" i="0" u="none" strike="noStrike" kern="1200" cap="none" spc="0" normalizeH="0" baseline="0" noProof="0" dirty="0">
              <a:ln>
                <a:noFill/>
              </a:ln>
              <a:solidFill>
                <a:srgbClr val="3B2605"/>
              </a:solidFill>
              <a:effectLst/>
              <a:uLnTx/>
              <a:uFillTx/>
              <a:latin typeface="Georgia"/>
              <a:ea typeface="+mn-ea"/>
              <a:cs typeface="+mn-cs"/>
            </a:endParaRPr>
          </a:p>
        </p:txBody>
      </p:sp>
    </p:spTree>
    <p:extLst>
      <p:ext uri="{BB962C8B-B14F-4D97-AF65-F5344CB8AC3E}">
        <p14:creationId xmlns:p14="http://schemas.microsoft.com/office/powerpoint/2010/main" val="213021259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426929" y="691142"/>
            <a:ext cx="11338141" cy="4551680"/>
          </a:xfrm>
        </p:spPr>
        <p:txBody>
          <a:bodyPr numCol="1" anchor="t">
            <a:noAutofit/>
          </a:bodyPr>
          <a:lstStyle/>
          <a:p>
            <a:pPr marL="971550" marR="0" lvl="1" indent="-514350" algn="l">
              <a:lnSpc>
                <a:spcPct val="150000"/>
              </a:lnSpc>
              <a:spcBef>
                <a:spcPts val="0"/>
              </a:spcBef>
              <a:spcAft>
                <a:spcPts val="0"/>
              </a:spcAft>
              <a:buFont typeface="+mj-lt"/>
              <a:buAutoNum type="arabicPeriod"/>
            </a:pPr>
            <a:r>
              <a:rPr lang="en-US" sz="3200" b="1" dirty="0">
                <a:effectLst/>
                <a:latin typeface="ITC Berkeley Oldstyle Std Bk" panose="02090402050306090404" pitchFamily="18" charset="0"/>
                <a:ea typeface="Calibri" panose="020F0502020204030204" pitchFamily="34" charset="0"/>
                <a:cs typeface="Arial" panose="020B0604020202020204" pitchFamily="34" charset="0"/>
              </a:rPr>
              <a:t>Prepare – Eph. 4:1, Col. 1:10, Psalms 120-134</a:t>
            </a:r>
          </a:p>
          <a:p>
            <a:pPr marL="971550" marR="0" lvl="1" indent="-514350" algn="l">
              <a:lnSpc>
                <a:spcPct val="150000"/>
              </a:lnSpc>
              <a:spcBef>
                <a:spcPts val="0"/>
              </a:spcBef>
              <a:spcAft>
                <a:spcPts val="0"/>
              </a:spcAft>
              <a:buFont typeface="+mj-lt"/>
              <a:buAutoNum type="arabicPeriod"/>
            </a:pPr>
            <a:r>
              <a:rPr lang="en-US" sz="3200" b="1" dirty="0">
                <a:latin typeface="ITC Berkeley Oldstyle Std Bk" panose="02090402050306090404" pitchFamily="18" charset="0"/>
                <a:ea typeface="Calibri" panose="020F0502020204030204" pitchFamily="34" charset="0"/>
                <a:cs typeface="Arial" panose="020B0604020202020204" pitchFamily="34" charset="0"/>
              </a:rPr>
              <a:t>Serve – Acts 6:3, Matt. 10:1ff</a:t>
            </a:r>
          </a:p>
          <a:p>
            <a:pPr marL="971550" marR="0" lvl="1" indent="-514350" algn="l">
              <a:lnSpc>
                <a:spcPct val="150000"/>
              </a:lnSpc>
              <a:spcBef>
                <a:spcPts val="0"/>
              </a:spcBef>
              <a:spcAft>
                <a:spcPts val="0"/>
              </a:spcAft>
              <a:buFont typeface="+mj-lt"/>
              <a:buAutoNum type="arabicPeriod"/>
            </a:pPr>
            <a:r>
              <a:rPr lang="en-US" sz="3200" b="1" dirty="0">
                <a:latin typeface="ITC Berkeley Oldstyle Std Bk" panose="02090402050306090404" pitchFamily="18" charset="0"/>
                <a:ea typeface="Calibri" panose="020F0502020204030204" pitchFamily="34" charset="0"/>
                <a:cs typeface="Arial" panose="020B0604020202020204" pitchFamily="34" charset="0"/>
              </a:rPr>
              <a:t>Sing – Eph. 5:19, Neh. 12:43</a:t>
            </a:r>
          </a:p>
          <a:p>
            <a:pPr marL="971550" marR="0" lvl="1" indent="-514350" algn="l">
              <a:lnSpc>
                <a:spcPct val="150000"/>
              </a:lnSpc>
              <a:spcBef>
                <a:spcPts val="0"/>
              </a:spcBef>
              <a:spcAft>
                <a:spcPts val="0"/>
              </a:spcAft>
              <a:buFont typeface="+mj-lt"/>
              <a:buAutoNum type="arabicPeriod"/>
            </a:pPr>
            <a:r>
              <a:rPr lang="en-US" sz="3200" b="1" dirty="0">
                <a:latin typeface="ITC Berkeley Oldstyle Std Bk" panose="02090402050306090404" pitchFamily="18" charset="0"/>
                <a:ea typeface="Calibri" panose="020F0502020204030204" pitchFamily="34" charset="0"/>
                <a:cs typeface="Arial" panose="020B0604020202020204" pitchFamily="34" charset="0"/>
              </a:rPr>
              <a:t>Listen – 2 Cor. 3:18, Gal. 2:20, Lk. 19:48, Neh. 8:3</a:t>
            </a:r>
          </a:p>
          <a:p>
            <a:pPr marL="971550" marR="0" lvl="1" indent="-514350" algn="l">
              <a:lnSpc>
                <a:spcPct val="150000"/>
              </a:lnSpc>
              <a:spcBef>
                <a:spcPts val="0"/>
              </a:spcBef>
              <a:spcAft>
                <a:spcPts val="0"/>
              </a:spcAft>
              <a:buFont typeface="+mj-lt"/>
              <a:buAutoNum type="arabicPeriod"/>
            </a:pPr>
            <a:r>
              <a:rPr lang="en-US" sz="3200" b="1" dirty="0">
                <a:latin typeface="ITC Berkeley Oldstyle Std Bk" panose="02090402050306090404" pitchFamily="18" charset="0"/>
                <a:ea typeface="Calibri" panose="020F0502020204030204" pitchFamily="34" charset="0"/>
                <a:cs typeface="Arial" panose="020B0604020202020204" pitchFamily="34" charset="0"/>
              </a:rPr>
              <a:t>Remember – 1 Cor. 11:23-29</a:t>
            </a:r>
          </a:p>
          <a:p>
            <a:pPr marL="971550" marR="0" lvl="1" indent="-514350" algn="l">
              <a:lnSpc>
                <a:spcPct val="150000"/>
              </a:lnSpc>
              <a:spcBef>
                <a:spcPts val="0"/>
              </a:spcBef>
              <a:spcAft>
                <a:spcPts val="0"/>
              </a:spcAft>
              <a:buFont typeface="+mj-lt"/>
              <a:buAutoNum type="arabicPeriod"/>
            </a:pPr>
            <a:r>
              <a:rPr lang="en-US" sz="3200" b="1" dirty="0">
                <a:latin typeface="ITC Berkeley Oldstyle Std Bk" panose="02090402050306090404" pitchFamily="18" charset="0"/>
                <a:ea typeface="Calibri" panose="020F0502020204030204" pitchFamily="34" charset="0"/>
                <a:cs typeface="Arial" panose="020B0604020202020204" pitchFamily="34" charset="0"/>
              </a:rPr>
              <a:t>Give – Acts 4:36-37</a:t>
            </a:r>
            <a:endParaRPr lang="en-US" sz="3600" b="1" dirty="0">
              <a:latin typeface="ITC Berkeley Oldstyle Std Bk" panose="02090402050306090404" pitchFamily="18"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9D47AD47-AEDE-54FF-1CBE-17FCC84028BC}"/>
              </a:ext>
            </a:extLst>
          </p:cNvPr>
          <p:cNvSpPr txBox="1"/>
          <p:nvPr/>
        </p:nvSpPr>
        <p:spPr>
          <a:xfrm>
            <a:off x="1508760" y="-126940"/>
            <a:ext cx="9174480"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dirty="0">
                <a:solidFill>
                  <a:srgbClr val="3B2605"/>
                </a:solidFill>
                <a:latin typeface="Ambiance BT" panose="02000506050000020004" pitchFamily="2" charset="0"/>
              </a:rPr>
              <a:t>6</a:t>
            </a:r>
            <a:r>
              <a:rPr kumimoji="0" lang="en-US" sz="6600" b="1" i="0" u="none" strike="noStrike" kern="1200" cap="none" spc="0" normalizeH="0" baseline="0" noProof="0" dirty="0">
                <a:ln>
                  <a:noFill/>
                </a:ln>
                <a:solidFill>
                  <a:srgbClr val="3B2605"/>
                </a:solidFill>
                <a:effectLst/>
                <a:uLnTx/>
                <a:uFillTx/>
                <a:latin typeface="Ambiance BT" panose="02000506050000020004" pitchFamily="2" charset="0"/>
                <a:ea typeface="+mn-ea"/>
                <a:cs typeface="+mn-cs"/>
              </a:rPr>
              <a:t> Things To Start</a:t>
            </a:r>
            <a:endParaRPr kumimoji="0" lang="en-US" sz="1100" b="1" i="0" u="none" strike="noStrike" kern="1200" cap="none" spc="0" normalizeH="0" baseline="0" noProof="0" dirty="0">
              <a:ln>
                <a:noFill/>
              </a:ln>
              <a:solidFill>
                <a:srgbClr val="3B2605"/>
              </a:solidFill>
              <a:effectLst/>
              <a:uLnTx/>
              <a:uFillTx/>
              <a:latin typeface="Georgia"/>
              <a:ea typeface="+mn-ea"/>
              <a:cs typeface="+mn-cs"/>
            </a:endParaRPr>
          </a:p>
        </p:txBody>
      </p:sp>
    </p:spTree>
    <p:extLst>
      <p:ext uri="{BB962C8B-B14F-4D97-AF65-F5344CB8AC3E}">
        <p14:creationId xmlns:p14="http://schemas.microsoft.com/office/powerpoint/2010/main" val="553060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0DB949C-9364-0656-E53C-FBEE37EE98E4}"/>
              </a:ext>
            </a:extLst>
          </p:cNvPr>
          <p:cNvSpPr txBox="1"/>
          <p:nvPr/>
        </p:nvSpPr>
        <p:spPr>
          <a:xfrm>
            <a:off x="-5291" y="256093"/>
            <a:ext cx="12192000" cy="264687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3B2605"/>
                </a:solidFill>
                <a:effectLst/>
                <a:uLnTx/>
                <a:uFillTx/>
                <a:latin typeface="ITC Berkeley Oldstyle Std Bk" panose="02090402050306090404" pitchFamily="18" charset="0"/>
                <a:ea typeface="+mn-ea"/>
                <a:cs typeface="+mn-cs"/>
              </a:rPr>
              <a:t>Are you </a:t>
            </a:r>
            <a:r>
              <a:rPr kumimoji="0" lang="en-US" sz="16600" b="0" i="0" u="none" strike="noStrike" kern="1200" cap="none" spc="0" normalizeH="0" baseline="0" noProof="0" dirty="0">
                <a:ln>
                  <a:noFill/>
                </a:ln>
                <a:solidFill>
                  <a:srgbClr val="305A0E"/>
                </a:solidFill>
                <a:effectLst/>
                <a:uLnTx/>
                <a:uFillTx/>
                <a:latin typeface="Ambiance BT" panose="02000506050000020004" pitchFamily="2" charset="0"/>
                <a:ea typeface="+mn-ea"/>
                <a:cs typeface="+mn-cs"/>
              </a:rPr>
              <a:t>Growing? </a:t>
            </a:r>
            <a:endParaRPr kumimoji="0" lang="en-US" sz="2800" b="0" i="0" u="none" strike="noStrike" kern="1200" cap="none" spc="0" normalizeH="0" baseline="0" noProof="0" dirty="0">
              <a:ln>
                <a:noFill/>
              </a:ln>
              <a:solidFill>
                <a:srgbClr val="305A0E"/>
              </a:solidFill>
              <a:effectLst/>
              <a:uLnTx/>
              <a:uFillTx/>
              <a:latin typeface="Georgia"/>
              <a:ea typeface="+mn-ea"/>
              <a:cs typeface="+mn-cs"/>
            </a:endParaRPr>
          </a:p>
        </p:txBody>
      </p:sp>
    </p:spTree>
    <p:extLst>
      <p:ext uri="{BB962C8B-B14F-4D97-AF65-F5344CB8AC3E}">
        <p14:creationId xmlns:p14="http://schemas.microsoft.com/office/powerpoint/2010/main" val="378262464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9841" y="0"/>
            <a:ext cx="11312317" cy="5984568"/>
          </a:xfrm>
        </p:spPr>
        <p:txBody>
          <a:bodyPr>
            <a:normAutofit/>
          </a:bodyPr>
          <a:lstStyle/>
          <a:p>
            <a:pPr>
              <a:lnSpc>
                <a:spcPct val="150000"/>
              </a:lnSpc>
            </a:pPr>
            <a:r>
              <a:rPr lang="en-US" sz="6600" dirty="0">
                <a:solidFill>
                  <a:srgbClr val="314172"/>
                </a:solidFill>
                <a:latin typeface="Gobold" panose="02000500000000000000" pitchFamily="2" charset="0"/>
              </a:rPr>
              <a:t>A Hill Called Mount Calvary</a:t>
            </a:r>
          </a:p>
          <a:p>
            <a:pPr>
              <a:lnSpc>
                <a:spcPct val="150000"/>
              </a:lnSpc>
            </a:pPr>
            <a:r>
              <a:rPr lang="en-US" sz="5400" dirty="0">
                <a:solidFill>
                  <a:schemeClr val="bg2">
                    <a:lumMod val="65000"/>
                    <a:lumOff val="35000"/>
                  </a:schemeClr>
                </a:solidFill>
                <a:latin typeface="Gobold" panose="02000500000000000000" pitchFamily="2" charset="0"/>
              </a:rPr>
              <a:t>#373</a:t>
            </a:r>
            <a:endParaRPr lang="en-US" sz="6600" dirty="0">
              <a:solidFill>
                <a:schemeClr val="bg2">
                  <a:lumMod val="65000"/>
                  <a:lumOff val="35000"/>
                </a:schemeClr>
              </a:solidFill>
              <a:latin typeface="Gobold" panose="02000500000000000000" pitchFamily="2" charset="0"/>
            </a:endParaRP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3228406" cy="186056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Invitation</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2966996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C990725D-6ED5-ED38-3D71-7D08EE69BB62}"/>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cs typeface="+mj-cs"/>
              </a:rPr>
              <a:t>1-1 A Hill Called Mount Calvary</a:t>
            </a:r>
            <a:endParaRPr lang="en-US" dirty="0">
              <a:cs typeface="+mj-cs"/>
            </a:endParaRPr>
          </a:p>
        </p:txBody>
      </p:sp>
      <p:pic>
        <p:nvPicPr>
          <p:cNvPr id="13314" name="Picture 37" descr="A Hill Called Mount Calvary">
            <a:extLst>
              <a:ext uri="{FF2B5EF4-FFF2-40B4-BE49-F238E27FC236}">
                <a16:creationId xmlns:a16="http://schemas.microsoft.com/office/drawing/2014/main" id="{D73BDC08-9DBD-279A-CE38-EF93BFA619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6" name="Text Box 38">
            <a:extLst>
              <a:ext uri="{FF2B5EF4-FFF2-40B4-BE49-F238E27FC236}">
                <a16:creationId xmlns:a16="http://schemas.microsoft.com/office/drawing/2014/main" id="{AE687F59-89C2-2998-25C0-F4967F7216FB}"/>
              </a:ext>
            </a:extLst>
          </p:cNvPr>
          <p:cNvSpPr txBox="1">
            <a:spLocks noChangeArrowheads="1"/>
          </p:cNvSpPr>
          <p:nvPr/>
        </p:nvSpPr>
        <p:spPr bwMode="auto">
          <a:xfrm>
            <a:off x="82551" y="76201"/>
            <a:ext cx="526759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A Hill Called Mount Calvary</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2087" name="Text Box 39">
            <a:extLst>
              <a:ext uri="{FF2B5EF4-FFF2-40B4-BE49-F238E27FC236}">
                <a16:creationId xmlns:a16="http://schemas.microsoft.com/office/drawing/2014/main" id="{CBF65178-B481-616D-B4B8-5A66F3F7E60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373</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346470590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id="{698B2464-08E0-0671-18F1-88F2A2EBB3E7}"/>
              </a:ext>
            </a:extLst>
          </p:cNvPr>
          <p:cNvSpPr>
            <a:spLocks noGrp="1" noChangeArrowheads="1"/>
          </p:cNvSpPr>
          <p:nvPr>
            <p:ph type="ctrTitle"/>
          </p:nvPr>
        </p:nvSpPr>
        <p:spPr>
          <a:xfrm>
            <a:off x="101600" y="152400"/>
            <a:ext cx="5384800" cy="228600"/>
          </a:xfrm>
        </p:spPr>
        <p:txBody>
          <a:bodyPr/>
          <a:lstStyle/>
          <a:p>
            <a:pPr eaLnBrk="1" hangingPunct="1">
              <a:defRPr/>
            </a:pPr>
            <a:r>
              <a:rPr lang="en-US" sz="2400">
                <a:cs typeface="+mj-cs"/>
              </a:rPr>
              <a:t>1-2 A Hill Called Mount Calvary</a:t>
            </a:r>
            <a:endParaRPr lang="en-US">
              <a:cs typeface="+mj-cs"/>
            </a:endParaRPr>
          </a:p>
        </p:txBody>
      </p:sp>
      <p:pic>
        <p:nvPicPr>
          <p:cNvPr id="14338" name="Picture 3" descr="A Hill Called Mount Calvary">
            <a:extLst>
              <a:ext uri="{FF2B5EF4-FFF2-40B4-BE49-F238E27FC236}">
                <a16:creationId xmlns:a16="http://schemas.microsoft.com/office/drawing/2014/main" id="{2C48335E-10C7-B2F6-69A0-447B9D8020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8" name="Text Box 4">
            <a:extLst>
              <a:ext uri="{FF2B5EF4-FFF2-40B4-BE49-F238E27FC236}">
                <a16:creationId xmlns:a16="http://schemas.microsoft.com/office/drawing/2014/main" id="{F8C1A559-7882-2519-28DE-C736C1303F4E}"/>
              </a:ext>
            </a:extLst>
          </p:cNvPr>
          <p:cNvSpPr txBox="1">
            <a:spLocks noChangeArrowheads="1"/>
          </p:cNvSpPr>
          <p:nvPr/>
        </p:nvSpPr>
        <p:spPr bwMode="auto">
          <a:xfrm>
            <a:off x="82551" y="76201"/>
            <a:ext cx="526759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A Hill Called Mount Calvary</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144389" name="Text Box 5">
            <a:extLst>
              <a:ext uri="{FF2B5EF4-FFF2-40B4-BE49-F238E27FC236}">
                <a16:creationId xmlns:a16="http://schemas.microsoft.com/office/drawing/2014/main" id="{9D2C8418-DD04-798B-149E-B64B7D48D13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373</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277824276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D13E6993-9252-A4FD-0A38-43F73047F1B7}"/>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cs typeface="+mj-cs"/>
              </a:rPr>
              <a:t>C-1 A Hill Called Mount Calvary</a:t>
            </a:r>
            <a:endParaRPr lang="en-US" dirty="0">
              <a:cs typeface="+mj-cs"/>
            </a:endParaRPr>
          </a:p>
        </p:txBody>
      </p:sp>
      <p:pic>
        <p:nvPicPr>
          <p:cNvPr id="15362" name="Picture 3" descr="A Hill Called Mount Calvary">
            <a:extLst>
              <a:ext uri="{FF2B5EF4-FFF2-40B4-BE49-F238E27FC236}">
                <a16:creationId xmlns:a16="http://schemas.microsoft.com/office/drawing/2014/main" id="{8064249C-0AEF-32DA-A4DB-8033AD7D80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6" name="Text Box 4">
            <a:extLst>
              <a:ext uri="{FF2B5EF4-FFF2-40B4-BE49-F238E27FC236}">
                <a16:creationId xmlns:a16="http://schemas.microsoft.com/office/drawing/2014/main" id="{225D7D53-6F0F-9221-50C6-0B2861030842}"/>
              </a:ext>
            </a:extLst>
          </p:cNvPr>
          <p:cNvSpPr txBox="1">
            <a:spLocks noChangeArrowheads="1"/>
          </p:cNvSpPr>
          <p:nvPr/>
        </p:nvSpPr>
        <p:spPr bwMode="auto">
          <a:xfrm>
            <a:off x="82551" y="-25399"/>
            <a:ext cx="526759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charset="0"/>
                <a:ea typeface="ＭＳ Ｐゴシック" charset="0"/>
                <a:cs typeface="+mn-cs"/>
              </a:rPr>
              <a:t>A Hill Called Mount Calvary</a:t>
            </a:r>
            <a:endParaRPr kumimoji="0" lang="en-US" sz="3200" b="0" i="0" u="none" strike="noStrike" kern="1200" cap="none" spc="0" normalizeH="0" baseline="0" noProof="0" dirty="0">
              <a:ln>
                <a:noFill/>
              </a:ln>
              <a:solidFill>
                <a:srgbClr val="000000"/>
              </a:solidFill>
              <a:effectLst/>
              <a:uLnTx/>
              <a:uFillTx/>
              <a:latin typeface="Times" charset="0"/>
              <a:ea typeface="ＭＳ Ｐゴシック" charset="0"/>
              <a:cs typeface="+mn-cs"/>
            </a:endParaRPr>
          </a:p>
        </p:txBody>
      </p:sp>
      <p:sp>
        <p:nvSpPr>
          <p:cNvPr id="151557" name="Text Box 5">
            <a:extLst>
              <a:ext uri="{FF2B5EF4-FFF2-40B4-BE49-F238E27FC236}">
                <a16:creationId xmlns:a16="http://schemas.microsoft.com/office/drawing/2014/main" id="{43DCB85E-7A04-4E1D-9396-1E7DF24ADDD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373</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108495530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a:extLst>
              <a:ext uri="{FF2B5EF4-FFF2-40B4-BE49-F238E27FC236}">
                <a16:creationId xmlns:a16="http://schemas.microsoft.com/office/drawing/2014/main" id="{A8E92B93-073C-66C5-9952-0CC2F4FF7220}"/>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cs typeface="+mj-cs"/>
              </a:rPr>
              <a:t>C-2 A Hill Called Mount Calvary</a:t>
            </a:r>
            <a:endParaRPr lang="en-US" dirty="0">
              <a:cs typeface="+mj-cs"/>
            </a:endParaRPr>
          </a:p>
        </p:txBody>
      </p:sp>
      <p:pic>
        <p:nvPicPr>
          <p:cNvPr id="16386" name="Picture 3" descr="A Hill Called Mount Calvary">
            <a:extLst>
              <a:ext uri="{FF2B5EF4-FFF2-40B4-BE49-F238E27FC236}">
                <a16:creationId xmlns:a16="http://schemas.microsoft.com/office/drawing/2014/main" id="{2F463AC2-7CD8-026E-6D36-E6916E6BF6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0" name="Text Box 4">
            <a:extLst>
              <a:ext uri="{FF2B5EF4-FFF2-40B4-BE49-F238E27FC236}">
                <a16:creationId xmlns:a16="http://schemas.microsoft.com/office/drawing/2014/main" id="{BEB68F6C-8AD1-9F5F-9FA6-8913064EA437}"/>
              </a:ext>
            </a:extLst>
          </p:cNvPr>
          <p:cNvSpPr txBox="1">
            <a:spLocks noChangeArrowheads="1"/>
          </p:cNvSpPr>
          <p:nvPr/>
        </p:nvSpPr>
        <p:spPr bwMode="auto">
          <a:xfrm>
            <a:off x="82551" y="76201"/>
            <a:ext cx="526759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A Hill Called Mount Calvary</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152581" name="Text Box 5">
            <a:extLst>
              <a:ext uri="{FF2B5EF4-FFF2-40B4-BE49-F238E27FC236}">
                <a16:creationId xmlns:a16="http://schemas.microsoft.com/office/drawing/2014/main" id="{35DC5527-2AAA-1970-C3B7-8FFFC1845CF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373</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11570598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id="{35678BAA-C146-2376-AD90-C7359BFE0F70}"/>
              </a:ext>
            </a:extLst>
          </p:cNvPr>
          <p:cNvSpPr>
            <a:spLocks noGrp="1" noChangeArrowheads="1"/>
          </p:cNvSpPr>
          <p:nvPr>
            <p:ph type="ctrTitle"/>
          </p:nvPr>
        </p:nvSpPr>
        <p:spPr>
          <a:xfrm>
            <a:off x="101600" y="152400"/>
            <a:ext cx="5384800" cy="228600"/>
          </a:xfrm>
        </p:spPr>
        <p:txBody>
          <a:bodyPr>
            <a:normAutofit fontScale="90000"/>
          </a:bodyPr>
          <a:lstStyle/>
          <a:p>
            <a:pPr eaLnBrk="1" hangingPunct="1">
              <a:defRPr/>
            </a:pPr>
            <a:r>
              <a:rPr lang="en-US" sz="2400"/>
              <a:t>DS2 Step by Step</a:t>
            </a:r>
            <a:endParaRPr lang="en-US"/>
          </a:p>
        </p:txBody>
      </p:sp>
      <p:pic>
        <p:nvPicPr>
          <p:cNvPr id="9218" name="Picture 3" descr="Step by Step-SFP-pp">
            <a:extLst>
              <a:ext uri="{FF2B5EF4-FFF2-40B4-BE49-F238E27FC236}">
                <a16:creationId xmlns:a16="http://schemas.microsoft.com/office/drawing/2014/main" id="{21A174CC-026D-2043-3076-EBDBA4223F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2" name="Text Box 4">
            <a:extLst>
              <a:ext uri="{FF2B5EF4-FFF2-40B4-BE49-F238E27FC236}">
                <a16:creationId xmlns:a16="http://schemas.microsoft.com/office/drawing/2014/main" id="{48347F0B-9F8A-75D6-6935-5CE24107E1CC}"/>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rPr>
              <a:t>15</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endParaRPr>
          </a:p>
        </p:txBody>
      </p:sp>
      <p:sp>
        <p:nvSpPr>
          <p:cNvPr id="211973" name="Text Box 5">
            <a:extLst>
              <a:ext uri="{FF2B5EF4-FFF2-40B4-BE49-F238E27FC236}">
                <a16:creationId xmlns:a16="http://schemas.microsoft.com/office/drawing/2014/main" id="{7E27B6F3-F2F8-A88D-349E-F1D8028CC2DA}"/>
              </a:ext>
            </a:extLst>
          </p:cNvPr>
          <p:cNvSpPr txBox="1">
            <a:spLocks noChangeArrowheads="1"/>
          </p:cNvSpPr>
          <p:nvPr/>
        </p:nvSpPr>
        <p:spPr bwMode="auto">
          <a:xfrm>
            <a:off x="101600" y="76201"/>
            <a:ext cx="237116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Step by Step</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2959282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a:extLst>
              <a:ext uri="{FF2B5EF4-FFF2-40B4-BE49-F238E27FC236}">
                <a16:creationId xmlns:a16="http://schemas.microsoft.com/office/drawing/2014/main" id="{24E5DEE7-7E5A-CBA6-52B0-5F743FC9A288}"/>
              </a:ext>
            </a:extLst>
          </p:cNvPr>
          <p:cNvSpPr>
            <a:spLocks noGrp="1" noChangeArrowheads="1"/>
          </p:cNvSpPr>
          <p:nvPr>
            <p:ph type="ctrTitle"/>
          </p:nvPr>
        </p:nvSpPr>
        <p:spPr>
          <a:xfrm>
            <a:off x="101600" y="152400"/>
            <a:ext cx="5384800" cy="228600"/>
          </a:xfrm>
        </p:spPr>
        <p:txBody>
          <a:bodyPr/>
          <a:lstStyle/>
          <a:p>
            <a:pPr eaLnBrk="1" hangingPunct="1">
              <a:defRPr/>
            </a:pPr>
            <a:r>
              <a:rPr lang="en-US" sz="2400">
                <a:cs typeface="+mj-cs"/>
              </a:rPr>
              <a:t>2-1 A Hill Called Mount Calvary</a:t>
            </a:r>
            <a:endParaRPr lang="en-US">
              <a:cs typeface="+mj-cs"/>
            </a:endParaRPr>
          </a:p>
        </p:txBody>
      </p:sp>
      <p:pic>
        <p:nvPicPr>
          <p:cNvPr id="17410" name="Picture 3" descr="A Hill Called Mount Calvary">
            <a:extLst>
              <a:ext uri="{FF2B5EF4-FFF2-40B4-BE49-F238E27FC236}">
                <a16:creationId xmlns:a16="http://schemas.microsoft.com/office/drawing/2014/main" id="{2D3DACBE-A991-026F-FD1E-215235679F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2" name="Text Box 4">
            <a:extLst>
              <a:ext uri="{FF2B5EF4-FFF2-40B4-BE49-F238E27FC236}">
                <a16:creationId xmlns:a16="http://schemas.microsoft.com/office/drawing/2014/main" id="{1F056893-4095-CD0D-6140-7158BF1B572C}"/>
              </a:ext>
            </a:extLst>
          </p:cNvPr>
          <p:cNvSpPr txBox="1">
            <a:spLocks noChangeArrowheads="1"/>
          </p:cNvSpPr>
          <p:nvPr/>
        </p:nvSpPr>
        <p:spPr bwMode="auto">
          <a:xfrm>
            <a:off x="82551" y="76201"/>
            <a:ext cx="526759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A Hill Called Mount Calvary</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145413" name="Text Box 5">
            <a:extLst>
              <a:ext uri="{FF2B5EF4-FFF2-40B4-BE49-F238E27FC236}">
                <a16:creationId xmlns:a16="http://schemas.microsoft.com/office/drawing/2014/main" id="{468F3D39-F432-5B22-BF5A-D6BC5C8B58B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373</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15361581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a:extLst>
              <a:ext uri="{FF2B5EF4-FFF2-40B4-BE49-F238E27FC236}">
                <a16:creationId xmlns:a16="http://schemas.microsoft.com/office/drawing/2014/main" id="{CC4E2EAA-DB88-EF48-BE6F-FDED6BC1BDA2}"/>
              </a:ext>
            </a:extLst>
          </p:cNvPr>
          <p:cNvSpPr>
            <a:spLocks noGrp="1" noChangeArrowheads="1"/>
          </p:cNvSpPr>
          <p:nvPr>
            <p:ph type="ctrTitle"/>
          </p:nvPr>
        </p:nvSpPr>
        <p:spPr>
          <a:xfrm>
            <a:off x="101600" y="152400"/>
            <a:ext cx="5384800" cy="228600"/>
          </a:xfrm>
        </p:spPr>
        <p:txBody>
          <a:bodyPr/>
          <a:lstStyle/>
          <a:p>
            <a:pPr eaLnBrk="1" hangingPunct="1">
              <a:defRPr/>
            </a:pPr>
            <a:r>
              <a:rPr lang="en-US" sz="2400">
                <a:cs typeface="+mj-cs"/>
              </a:rPr>
              <a:t>2-2 A Hill Called Mount Calvary</a:t>
            </a:r>
            <a:endParaRPr lang="en-US">
              <a:cs typeface="+mj-cs"/>
            </a:endParaRPr>
          </a:p>
        </p:txBody>
      </p:sp>
      <p:pic>
        <p:nvPicPr>
          <p:cNvPr id="18434" name="Picture 3" descr="A Hill Called Mount Calvary">
            <a:extLst>
              <a:ext uri="{FF2B5EF4-FFF2-40B4-BE49-F238E27FC236}">
                <a16:creationId xmlns:a16="http://schemas.microsoft.com/office/drawing/2014/main" id="{81896492-6879-49B7-0110-E7BC47C0B1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6" name="Text Box 4">
            <a:extLst>
              <a:ext uri="{FF2B5EF4-FFF2-40B4-BE49-F238E27FC236}">
                <a16:creationId xmlns:a16="http://schemas.microsoft.com/office/drawing/2014/main" id="{BBE7CF44-DCCC-1D79-09F6-FCCDA41382A7}"/>
              </a:ext>
            </a:extLst>
          </p:cNvPr>
          <p:cNvSpPr txBox="1">
            <a:spLocks noChangeArrowheads="1"/>
          </p:cNvSpPr>
          <p:nvPr/>
        </p:nvSpPr>
        <p:spPr bwMode="auto">
          <a:xfrm>
            <a:off x="82551" y="76201"/>
            <a:ext cx="526759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A Hill Called Mount Calvary</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146437" name="Text Box 5">
            <a:extLst>
              <a:ext uri="{FF2B5EF4-FFF2-40B4-BE49-F238E27FC236}">
                <a16:creationId xmlns:a16="http://schemas.microsoft.com/office/drawing/2014/main" id="{11FFAABF-DCB5-D4CC-DCE5-2301A14035B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373</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83256096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a:extLst>
              <a:ext uri="{FF2B5EF4-FFF2-40B4-BE49-F238E27FC236}">
                <a16:creationId xmlns:a16="http://schemas.microsoft.com/office/drawing/2014/main" id="{510FA3FB-15B7-FCA4-2BDC-F84C3A36B141}"/>
              </a:ext>
            </a:extLst>
          </p:cNvPr>
          <p:cNvSpPr>
            <a:spLocks noGrp="1" noChangeArrowheads="1"/>
          </p:cNvSpPr>
          <p:nvPr>
            <p:ph type="ctrTitle"/>
          </p:nvPr>
        </p:nvSpPr>
        <p:spPr>
          <a:xfrm>
            <a:off x="101600" y="152400"/>
            <a:ext cx="5384800" cy="228600"/>
          </a:xfrm>
        </p:spPr>
        <p:txBody>
          <a:bodyPr/>
          <a:lstStyle/>
          <a:p>
            <a:pPr eaLnBrk="1" hangingPunct="1">
              <a:defRPr/>
            </a:pPr>
            <a:r>
              <a:rPr lang="en-US" sz="2400">
                <a:cs typeface="+mj-cs"/>
              </a:rPr>
              <a:t>C-1 A Hill Called Mount Calvary</a:t>
            </a:r>
            <a:endParaRPr lang="en-US">
              <a:cs typeface="+mj-cs"/>
            </a:endParaRPr>
          </a:p>
        </p:txBody>
      </p:sp>
      <p:pic>
        <p:nvPicPr>
          <p:cNvPr id="19458" name="Picture 3" descr="A Hill Called Mount Calvary">
            <a:extLst>
              <a:ext uri="{FF2B5EF4-FFF2-40B4-BE49-F238E27FC236}">
                <a16:creationId xmlns:a16="http://schemas.microsoft.com/office/drawing/2014/main" id="{A0C62B13-7BB7-6DD4-CD5E-C2F618842A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4" name="Text Box 4">
            <a:extLst>
              <a:ext uri="{FF2B5EF4-FFF2-40B4-BE49-F238E27FC236}">
                <a16:creationId xmlns:a16="http://schemas.microsoft.com/office/drawing/2014/main" id="{1C78778B-A495-49C7-9742-363FB8C01CEE}"/>
              </a:ext>
            </a:extLst>
          </p:cNvPr>
          <p:cNvSpPr txBox="1">
            <a:spLocks noChangeArrowheads="1"/>
          </p:cNvSpPr>
          <p:nvPr/>
        </p:nvSpPr>
        <p:spPr bwMode="auto">
          <a:xfrm>
            <a:off x="82551" y="-25399"/>
            <a:ext cx="526759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charset="0"/>
                <a:ea typeface="ＭＳ Ｐゴシック" charset="0"/>
                <a:cs typeface="+mn-cs"/>
              </a:rPr>
              <a:t>A Hill Called Mount Calvary</a:t>
            </a:r>
            <a:endParaRPr kumimoji="0" lang="en-US" sz="3200" b="0" i="0" u="none" strike="noStrike" kern="1200" cap="none" spc="0" normalizeH="0" baseline="0" noProof="0" dirty="0">
              <a:ln>
                <a:noFill/>
              </a:ln>
              <a:solidFill>
                <a:srgbClr val="000000"/>
              </a:solidFill>
              <a:effectLst/>
              <a:uLnTx/>
              <a:uFillTx/>
              <a:latin typeface="Times" charset="0"/>
              <a:ea typeface="ＭＳ Ｐゴシック" charset="0"/>
              <a:cs typeface="+mn-cs"/>
            </a:endParaRPr>
          </a:p>
        </p:txBody>
      </p:sp>
      <p:sp>
        <p:nvSpPr>
          <p:cNvPr id="153605" name="Text Box 5">
            <a:extLst>
              <a:ext uri="{FF2B5EF4-FFF2-40B4-BE49-F238E27FC236}">
                <a16:creationId xmlns:a16="http://schemas.microsoft.com/office/drawing/2014/main" id="{2D7E4A85-1143-9035-3162-FC39BD04B65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373</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225895233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a:extLst>
              <a:ext uri="{FF2B5EF4-FFF2-40B4-BE49-F238E27FC236}">
                <a16:creationId xmlns:a16="http://schemas.microsoft.com/office/drawing/2014/main" id="{DE5C9DDC-0F11-E3C8-52A9-A1FA1462F369}"/>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cs typeface="+mj-cs"/>
              </a:rPr>
              <a:t>C-2 A Hill Called Mount Calvary</a:t>
            </a:r>
            <a:endParaRPr lang="en-US" dirty="0">
              <a:cs typeface="+mj-cs"/>
            </a:endParaRPr>
          </a:p>
        </p:txBody>
      </p:sp>
      <p:pic>
        <p:nvPicPr>
          <p:cNvPr id="20482" name="Picture 3" descr="A Hill Called Mount Calvary">
            <a:extLst>
              <a:ext uri="{FF2B5EF4-FFF2-40B4-BE49-F238E27FC236}">
                <a16:creationId xmlns:a16="http://schemas.microsoft.com/office/drawing/2014/main" id="{C8811BF7-B98F-743F-5D59-6DDE779890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8" name="Text Box 4">
            <a:extLst>
              <a:ext uri="{FF2B5EF4-FFF2-40B4-BE49-F238E27FC236}">
                <a16:creationId xmlns:a16="http://schemas.microsoft.com/office/drawing/2014/main" id="{AA8410B4-9FAA-7D3E-7D84-447A39C6E97E}"/>
              </a:ext>
            </a:extLst>
          </p:cNvPr>
          <p:cNvSpPr txBox="1">
            <a:spLocks noChangeArrowheads="1"/>
          </p:cNvSpPr>
          <p:nvPr/>
        </p:nvSpPr>
        <p:spPr bwMode="auto">
          <a:xfrm>
            <a:off x="82551" y="76201"/>
            <a:ext cx="526759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A Hill Called Mount Calvary</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154629" name="Text Box 5">
            <a:extLst>
              <a:ext uri="{FF2B5EF4-FFF2-40B4-BE49-F238E27FC236}">
                <a16:creationId xmlns:a16="http://schemas.microsoft.com/office/drawing/2014/main" id="{0CDAB42F-D9EE-B84A-F381-56DD7562129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373</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328523780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a:extLst>
              <a:ext uri="{FF2B5EF4-FFF2-40B4-BE49-F238E27FC236}">
                <a16:creationId xmlns:a16="http://schemas.microsoft.com/office/drawing/2014/main" id="{4071312C-04C9-2B7D-F26C-B3574EF50213}"/>
              </a:ext>
            </a:extLst>
          </p:cNvPr>
          <p:cNvSpPr>
            <a:spLocks noGrp="1" noChangeArrowheads="1"/>
          </p:cNvSpPr>
          <p:nvPr>
            <p:ph type="ctrTitle"/>
          </p:nvPr>
        </p:nvSpPr>
        <p:spPr>
          <a:xfrm>
            <a:off x="101600" y="152400"/>
            <a:ext cx="5384800" cy="228600"/>
          </a:xfrm>
        </p:spPr>
        <p:txBody>
          <a:bodyPr/>
          <a:lstStyle/>
          <a:p>
            <a:pPr eaLnBrk="1" hangingPunct="1">
              <a:defRPr/>
            </a:pPr>
            <a:r>
              <a:rPr lang="en-US" sz="2400">
                <a:cs typeface="+mj-cs"/>
              </a:rPr>
              <a:t>3-1 A Hill Called Mount Calvary</a:t>
            </a:r>
            <a:endParaRPr lang="en-US">
              <a:cs typeface="+mj-cs"/>
            </a:endParaRPr>
          </a:p>
        </p:txBody>
      </p:sp>
      <p:pic>
        <p:nvPicPr>
          <p:cNvPr id="21506" name="Picture 3" descr="A Hill Called Mount Calvary">
            <a:extLst>
              <a:ext uri="{FF2B5EF4-FFF2-40B4-BE49-F238E27FC236}">
                <a16:creationId xmlns:a16="http://schemas.microsoft.com/office/drawing/2014/main" id="{B5044C73-4C40-27A6-0FFB-309284CE30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0" name="Text Box 4">
            <a:extLst>
              <a:ext uri="{FF2B5EF4-FFF2-40B4-BE49-F238E27FC236}">
                <a16:creationId xmlns:a16="http://schemas.microsoft.com/office/drawing/2014/main" id="{AE0CED66-C4E8-E313-4A82-9978E42CBAC7}"/>
              </a:ext>
            </a:extLst>
          </p:cNvPr>
          <p:cNvSpPr txBox="1">
            <a:spLocks noChangeArrowheads="1"/>
          </p:cNvSpPr>
          <p:nvPr/>
        </p:nvSpPr>
        <p:spPr bwMode="auto">
          <a:xfrm>
            <a:off x="82551" y="76201"/>
            <a:ext cx="526759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A Hill Called Mount Calvary</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147461" name="Text Box 5">
            <a:extLst>
              <a:ext uri="{FF2B5EF4-FFF2-40B4-BE49-F238E27FC236}">
                <a16:creationId xmlns:a16="http://schemas.microsoft.com/office/drawing/2014/main" id="{0CCB7351-C5C2-26F5-921C-79830A6107F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373</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214754156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a:extLst>
              <a:ext uri="{FF2B5EF4-FFF2-40B4-BE49-F238E27FC236}">
                <a16:creationId xmlns:a16="http://schemas.microsoft.com/office/drawing/2014/main" id="{E80CFB41-6495-13CD-F69A-6F5F854DEF26}"/>
              </a:ext>
            </a:extLst>
          </p:cNvPr>
          <p:cNvSpPr>
            <a:spLocks noGrp="1" noChangeArrowheads="1"/>
          </p:cNvSpPr>
          <p:nvPr>
            <p:ph type="ctrTitle"/>
          </p:nvPr>
        </p:nvSpPr>
        <p:spPr>
          <a:xfrm>
            <a:off x="101600" y="152400"/>
            <a:ext cx="5384800" cy="228600"/>
          </a:xfrm>
        </p:spPr>
        <p:txBody>
          <a:bodyPr/>
          <a:lstStyle/>
          <a:p>
            <a:pPr eaLnBrk="1" hangingPunct="1">
              <a:defRPr/>
            </a:pPr>
            <a:r>
              <a:rPr lang="en-US" sz="2400">
                <a:cs typeface="+mj-cs"/>
              </a:rPr>
              <a:t>3-2 A Hill Called Mount Calvary</a:t>
            </a:r>
            <a:endParaRPr lang="en-US">
              <a:cs typeface="+mj-cs"/>
            </a:endParaRPr>
          </a:p>
        </p:txBody>
      </p:sp>
      <p:pic>
        <p:nvPicPr>
          <p:cNvPr id="22530" name="Picture 3" descr="A Hill Called Mount Calvary">
            <a:extLst>
              <a:ext uri="{FF2B5EF4-FFF2-40B4-BE49-F238E27FC236}">
                <a16:creationId xmlns:a16="http://schemas.microsoft.com/office/drawing/2014/main" id="{0410B7ED-551C-EF6D-E388-9230FAA3A5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4" name="Text Box 4">
            <a:extLst>
              <a:ext uri="{FF2B5EF4-FFF2-40B4-BE49-F238E27FC236}">
                <a16:creationId xmlns:a16="http://schemas.microsoft.com/office/drawing/2014/main" id="{404BE0D3-5E25-A17B-78C2-35E345D8013A}"/>
              </a:ext>
            </a:extLst>
          </p:cNvPr>
          <p:cNvSpPr txBox="1">
            <a:spLocks noChangeArrowheads="1"/>
          </p:cNvSpPr>
          <p:nvPr/>
        </p:nvSpPr>
        <p:spPr bwMode="auto">
          <a:xfrm>
            <a:off x="82551" y="76201"/>
            <a:ext cx="526759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A Hill Called Mount Calvary</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148485" name="Text Box 5">
            <a:extLst>
              <a:ext uri="{FF2B5EF4-FFF2-40B4-BE49-F238E27FC236}">
                <a16:creationId xmlns:a16="http://schemas.microsoft.com/office/drawing/2014/main" id="{3F136625-9F11-E754-F975-25D916B0395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373</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398189263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a:extLst>
              <a:ext uri="{FF2B5EF4-FFF2-40B4-BE49-F238E27FC236}">
                <a16:creationId xmlns:a16="http://schemas.microsoft.com/office/drawing/2014/main" id="{DD4CF451-7B09-BB9C-8C51-0C56540E292E}"/>
              </a:ext>
            </a:extLst>
          </p:cNvPr>
          <p:cNvSpPr>
            <a:spLocks noGrp="1" noChangeArrowheads="1"/>
          </p:cNvSpPr>
          <p:nvPr>
            <p:ph type="ctrTitle"/>
          </p:nvPr>
        </p:nvSpPr>
        <p:spPr>
          <a:xfrm>
            <a:off x="101600" y="152400"/>
            <a:ext cx="5384800" cy="228600"/>
          </a:xfrm>
        </p:spPr>
        <p:txBody>
          <a:bodyPr/>
          <a:lstStyle/>
          <a:p>
            <a:pPr eaLnBrk="1" hangingPunct="1">
              <a:defRPr/>
            </a:pPr>
            <a:r>
              <a:rPr lang="en-US" sz="2400">
                <a:cs typeface="+mj-cs"/>
              </a:rPr>
              <a:t>C-1 A Hill Called Mount Calvary</a:t>
            </a:r>
            <a:endParaRPr lang="en-US">
              <a:cs typeface="+mj-cs"/>
            </a:endParaRPr>
          </a:p>
        </p:txBody>
      </p:sp>
      <p:pic>
        <p:nvPicPr>
          <p:cNvPr id="23554" name="Picture 3" descr="A Hill Called Mount Calvary">
            <a:extLst>
              <a:ext uri="{FF2B5EF4-FFF2-40B4-BE49-F238E27FC236}">
                <a16:creationId xmlns:a16="http://schemas.microsoft.com/office/drawing/2014/main" id="{5719131C-55A7-5EC2-E18F-CB9D61B0BC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8" name="Text Box 4">
            <a:extLst>
              <a:ext uri="{FF2B5EF4-FFF2-40B4-BE49-F238E27FC236}">
                <a16:creationId xmlns:a16="http://schemas.microsoft.com/office/drawing/2014/main" id="{92CDC95F-3D69-0D3C-6E32-447AA5132DEE}"/>
              </a:ext>
            </a:extLst>
          </p:cNvPr>
          <p:cNvSpPr txBox="1">
            <a:spLocks noChangeArrowheads="1"/>
          </p:cNvSpPr>
          <p:nvPr/>
        </p:nvSpPr>
        <p:spPr bwMode="auto">
          <a:xfrm>
            <a:off x="82551" y="-25399"/>
            <a:ext cx="526759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charset="0"/>
                <a:ea typeface="ＭＳ Ｐゴシック" charset="0"/>
                <a:cs typeface="+mn-cs"/>
              </a:rPr>
              <a:t>A Hill Called Mount Calvary</a:t>
            </a:r>
            <a:endParaRPr kumimoji="0" lang="en-US" sz="3200" b="0" i="0" u="none" strike="noStrike" kern="1200" cap="none" spc="0" normalizeH="0" baseline="0" noProof="0" dirty="0">
              <a:ln>
                <a:noFill/>
              </a:ln>
              <a:solidFill>
                <a:srgbClr val="000000"/>
              </a:solidFill>
              <a:effectLst/>
              <a:uLnTx/>
              <a:uFillTx/>
              <a:latin typeface="Times" charset="0"/>
              <a:ea typeface="ＭＳ Ｐゴシック" charset="0"/>
              <a:cs typeface="+mn-cs"/>
            </a:endParaRPr>
          </a:p>
        </p:txBody>
      </p:sp>
      <p:sp>
        <p:nvSpPr>
          <p:cNvPr id="149509" name="Text Box 5">
            <a:extLst>
              <a:ext uri="{FF2B5EF4-FFF2-40B4-BE49-F238E27FC236}">
                <a16:creationId xmlns:a16="http://schemas.microsoft.com/office/drawing/2014/main" id="{7B844E0F-9EBC-E57B-5A7E-9DE074003F3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373</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216261066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a:extLst>
              <a:ext uri="{FF2B5EF4-FFF2-40B4-BE49-F238E27FC236}">
                <a16:creationId xmlns:a16="http://schemas.microsoft.com/office/drawing/2014/main" id="{0F72E545-8F4D-3999-2107-EC808EADB3BB}"/>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cs typeface="+mj-cs"/>
              </a:rPr>
              <a:t>C-2 A Hill Called Mount Calvary</a:t>
            </a:r>
            <a:endParaRPr lang="en-US" dirty="0">
              <a:cs typeface="+mj-cs"/>
            </a:endParaRPr>
          </a:p>
        </p:txBody>
      </p:sp>
      <p:pic>
        <p:nvPicPr>
          <p:cNvPr id="24578" name="Picture 3" descr="A Hill Called Mount Calvary">
            <a:extLst>
              <a:ext uri="{FF2B5EF4-FFF2-40B4-BE49-F238E27FC236}">
                <a16:creationId xmlns:a16="http://schemas.microsoft.com/office/drawing/2014/main" id="{2CB29983-D5FF-4E78-F20D-9897A63F8A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2" name="Text Box 4">
            <a:extLst>
              <a:ext uri="{FF2B5EF4-FFF2-40B4-BE49-F238E27FC236}">
                <a16:creationId xmlns:a16="http://schemas.microsoft.com/office/drawing/2014/main" id="{C0843066-1F58-6E65-3422-2014031777F7}"/>
              </a:ext>
            </a:extLst>
          </p:cNvPr>
          <p:cNvSpPr txBox="1">
            <a:spLocks noChangeArrowheads="1"/>
          </p:cNvSpPr>
          <p:nvPr/>
        </p:nvSpPr>
        <p:spPr bwMode="auto">
          <a:xfrm>
            <a:off x="82551" y="76201"/>
            <a:ext cx="526759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A Hill Called Mount Calvary</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150533" name="Text Box 5">
            <a:extLst>
              <a:ext uri="{FF2B5EF4-FFF2-40B4-BE49-F238E27FC236}">
                <a16:creationId xmlns:a16="http://schemas.microsoft.com/office/drawing/2014/main" id="{B45611D1-EABD-D423-69A6-54F9B2E5E51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373</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286710733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4DED6F0-62BB-4CF6-AD30-77AE01809FB2}"/>
              </a:ext>
            </a:extLst>
          </p:cNvPr>
          <p:cNvSpPr/>
          <p:nvPr/>
        </p:nvSpPr>
        <p:spPr>
          <a:xfrm>
            <a:off x="-301657" y="777711"/>
            <a:ext cx="12931808" cy="6610225"/>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8" y="222763"/>
            <a:ext cx="532115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Our Contribution:</a:t>
            </a:r>
          </a:p>
        </p:txBody>
      </p:sp>
      <p:sp>
        <p:nvSpPr>
          <p:cNvPr id="7" name="Text Placeholder 1">
            <a:extLst>
              <a:ext uri="{FF2B5EF4-FFF2-40B4-BE49-F238E27FC236}">
                <a16:creationId xmlns:a16="http://schemas.microsoft.com/office/drawing/2014/main" id="{7D78B8F2-A065-433A-9CC9-0376F2C2607D}"/>
              </a:ext>
            </a:extLst>
          </p:cNvPr>
          <p:cNvSpPr txBox="1">
            <a:spLocks/>
          </p:cNvSpPr>
          <p:nvPr/>
        </p:nvSpPr>
        <p:spPr>
          <a:xfrm>
            <a:off x="578338" y="873432"/>
            <a:ext cx="11312317" cy="5499088"/>
          </a:xfrm>
          <a:prstGeom prst="rect">
            <a:avLst/>
          </a:prstGeom>
        </p:spPr>
        <p:txBody>
          <a:bodyPr vert="horz" lIns="91440" tIns="45720" rIns="91440" bIns="45720" rtlCol="0" anchor="ctr">
            <a:normAutofit fontScale="92500"/>
          </a:bodyPr>
          <a:lstStyle>
            <a:lvl1pPr marL="0" indent="0" algn="ctr" defTabSz="1219170" rtl="0" eaLnBrk="1" latinLnBrk="0" hangingPunct="1">
              <a:spcBef>
                <a:spcPct val="20000"/>
              </a:spcBef>
              <a:buFont typeface="Arial"/>
              <a:buNone/>
              <a:defRPr sz="4000" kern="1200" baseline="0">
                <a:solidFill>
                  <a:srgbClr val="4E4D51"/>
                </a:solidFill>
                <a:latin typeface="+mn-lt"/>
                <a:ea typeface="+mn-ea"/>
                <a:cs typeface="+mn-cs"/>
              </a:defRPr>
            </a:lvl1pPr>
            <a:lvl2pPr marL="1219170" indent="-609585" algn="l"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l"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l"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l"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2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prstClr val="black"/>
                </a:solidFill>
                <a:effectLst/>
                <a:uLnTx/>
                <a:uFillTx/>
                <a:latin typeface="Gobold" panose="02000500000000000000" pitchFamily="2" charset="0"/>
                <a:ea typeface="+mn-ea"/>
                <a:cs typeface="+mn-cs"/>
              </a:rPr>
              <a:t>Hebrews 13:15-16</a:t>
            </a:r>
          </a:p>
          <a:p>
            <a:pPr marL="0" marR="0" lvl="0" indent="0" algn="just" defTabSz="1219170" rtl="0" eaLnBrk="1" fontAlgn="auto" latinLnBrk="0" hangingPunct="1">
              <a:lnSpc>
                <a:spcPct val="200000"/>
              </a:lnSpc>
              <a:spcBef>
                <a:spcPct val="20000"/>
              </a:spcBef>
              <a:spcAft>
                <a:spcPts val="0"/>
              </a:spcAft>
              <a:buClrTx/>
              <a:buSzTx/>
              <a:buFont typeface="Arial"/>
              <a:buNone/>
              <a:tabLst/>
              <a:defRPr/>
            </a:pPr>
            <a:r>
              <a:rPr kumimoji="0" lang="en-US" sz="3600" b="0" i="0" u="none" strike="noStrike" kern="1200" cap="none" spc="0" normalizeH="0" baseline="0" noProof="0" dirty="0">
                <a:ln>
                  <a:noFill/>
                </a:ln>
                <a:solidFill>
                  <a:srgbClr val="314172"/>
                </a:solidFill>
                <a:effectLst/>
                <a:uLnTx/>
                <a:uFillTx/>
                <a:latin typeface="Gobold" panose="02000500000000000000" pitchFamily="2" charset="0"/>
                <a:ea typeface="+mn-ea"/>
                <a:cs typeface="+mn-cs"/>
              </a:rPr>
              <a:t>“Therefore by Him let us continually offer the sacrifice of praise to God, that is, the fruit of our lips, giving thanks to His name. But do not forget to do good and to share, for with such sacrifices God is well pleased.”</a:t>
            </a:r>
          </a:p>
        </p:txBody>
      </p:sp>
    </p:spTree>
    <p:extLst>
      <p:ext uri="{BB962C8B-B14F-4D97-AF65-F5344CB8AC3E}">
        <p14:creationId xmlns:p14="http://schemas.microsoft.com/office/powerpoint/2010/main" val="332271214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709648"/>
          </a:xfrm>
        </p:spPr>
        <p:txBody>
          <a:bodyPr>
            <a:normAutofit/>
          </a:bodyPr>
          <a:lstStyle/>
          <a:p>
            <a:pPr>
              <a:lnSpc>
                <a:spcPct val="150000"/>
              </a:lnSpc>
            </a:pPr>
            <a:r>
              <a:rPr lang="en-US" sz="6600" dirty="0">
                <a:solidFill>
                  <a:srgbClr val="314172"/>
                </a:solidFill>
                <a:latin typeface="Gobold" panose="02000500000000000000" pitchFamily="2" charset="0"/>
              </a:rPr>
              <a:t>The Old Rugged Cross</a:t>
            </a:r>
          </a:p>
          <a:p>
            <a:pPr>
              <a:lnSpc>
                <a:spcPct val="150000"/>
              </a:lnSpc>
            </a:pPr>
            <a:r>
              <a:rPr lang="en-US" sz="5400" dirty="0">
                <a:latin typeface="Gobold" panose="02000500000000000000" pitchFamily="2" charset="0"/>
              </a:rPr>
              <a:t>#313</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34180106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F75727-52B5-4857-864A-FFE0BD144FA9}"/>
              </a:ext>
            </a:extLst>
          </p:cNvPr>
          <p:cNvSpPr/>
          <p:nvPr/>
        </p:nvSpPr>
        <p:spPr>
          <a:xfrm>
            <a:off x="3978112" y="1209161"/>
            <a:ext cx="7968792" cy="4439677"/>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115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welcome</a:t>
            </a:r>
            <a:endParaRPr kumimoji="0" lang="en-US" sz="11500" b="0" i="0" u="sng" strike="noStrike" kern="1500" cap="none" spc="0" normalizeH="0" baseline="0" noProof="0" dirty="0">
              <a:ln w="0"/>
              <a:solidFill>
                <a:prstClr val="white"/>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0"/>
                <a:solidFill>
                  <a:srgbClr val="314172"/>
                </a:solidFill>
                <a:effectLst/>
                <a:uLnTx/>
                <a:uFillTx/>
                <a:latin typeface="Gobold" panose="02000500000000000000" pitchFamily="2" charset="0"/>
                <a:ea typeface="+mn-ea"/>
                <a:cs typeface="+mn-cs"/>
              </a:rPr>
              <a:t>we are glad to</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0"/>
                <a:solidFill>
                  <a:srgbClr val="314172"/>
                </a:solidFill>
                <a:effectLst/>
                <a:uLnTx/>
                <a:uFillTx/>
                <a:latin typeface="Gobold" panose="02000500000000000000" pitchFamily="2" charset="0"/>
                <a:ea typeface="+mn-ea"/>
                <a:cs typeface="+mn-cs"/>
              </a:rPr>
              <a:t>Have you with us</a:t>
            </a:r>
            <a:endParaRPr kumimoji="0" lang="en-US" sz="5400" b="0" i="0" u="none" strike="noStrike" kern="1200" cap="none" spc="0" normalizeH="0" baseline="0" noProof="0" dirty="0">
              <a:ln w="0"/>
              <a:solidFill>
                <a:srgbClr val="314172"/>
              </a:solidFill>
              <a:effectLst/>
              <a:uLnTx/>
              <a:uFillTx/>
              <a:latin typeface="Trebuchet MS"/>
              <a:ea typeface="+mn-ea"/>
              <a:cs typeface="+mn-cs"/>
            </a:endParaRPr>
          </a:p>
        </p:txBody>
      </p:sp>
      <p:sp>
        <p:nvSpPr>
          <p:cNvPr id="5" name="Rectangle 4">
            <a:extLst>
              <a:ext uri="{FF2B5EF4-FFF2-40B4-BE49-F238E27FC236}">
                <a16:creationId xmlns:a16="http://schemas.microsoft.com/office/drawing/2014/main" id="{7B08871F-F547-446D-9A1E-EF5838C9E1AA}"/>
              </a:ext>
            </a:extLst>
          </p:cNvPr>
          <p:cNvSpPr/>
          <p:nvPr/>
        </p:nvSpPr>
        <p:spPr>
          <a:xfrm>
            <a:off x="-128410" y="528971"/>
            <a:ext cx="4106522" cy="2616101"/>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RESTORE</a:t>
            </a:r>
            <a:br>
              <a:rPr kumimoji="0" lang="en-US" sz="5400" b="0" i="0" u="none" strike="noStrike" kern="1500" cap="none" spc="0" normalizeH="0" baseline="0" noProof="0" dirty="0">
                <a:ln w="3175">
                  <a:noFill/>
                </a:ln>
                <a:solidFill>
                  <a:srgbClr val="53575C"/>
                </a:soli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REBUILD</a:t>
            </a:r>
            <a:b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RENEW</a:t>
            </a:r>
            <a:endParaRPr kumimoji="0" lang="en-US" sz="5400"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
        <p:nvSpPr>
          <p:cNvPr id="6" name="Text Placeholder 4">
            <a:extLst>
              <a:ext uri="{FF2B5EF4-FFF2-40B4-BE49-F238E27FC236}">
                <a16:creationId xmlns:a16="http://schemas.microsoft.com/office/drawing/2014/main" id="{7DED333A-D1AE-4B2A-92A1-D9A8B3838FD5}"/>
              </a:ext>
            </a:extLst>
          </p:cNvPr>
          <p:cNvSpPr txBox="1">
            <a:spLocks/>
          </p:cNvSpPr>
          <p:nvPr/>
        </p:nvSpPr>
        <p:spPr>
          <a:xfrm>
            <a:off x="1013655" y="3145072"/>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3733"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 2022</a:t>
            </a:r>
          </a:p>
        </p:txBody>
      </p:sp>
      <p:sp>
        <p:nvSpPr>
          <p:cNvPr id="7" name="Text Placeholder 4">
            <a:extLst>
              <a:ext uri="{FF2B5EF4-FFF2-40B4-BE49-F238E27FC236}">
                <a16:creationId xmlns:a16="http://schemas.microsoft.com/office/drawing/2014/main" id="{DABE80F7-3335-49F9-9E1A-E2C87346FDB1}"/>
              </a:ext>
            </a:extLst>
          </p:cNvPr>
          <p:cNvSpPr txBox="1">
            <a:spLocks/>
          </p:cNvSpPr>
          <p:nvPr/>
        </p:nvSpPr>
        <p:spPr>
          <a:xfrm>
            <a:off x="1013654" y="4323309"/>
            <a:ext cx="1899227" cy="248019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WHEELER</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CHURCH</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OF</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CHRIST</a:t>
            </a:r>
          </a:p>
        </p:txBody>
      </p:sp>
    </p:spTree>
    <p:extLst>
      <p:ext uri="{BB962C8B-B14F-4D97-AF65-F5344CB8AC3E}">
        <p14:creationId xmlns:p14="http://schemas.microsoft.com/office/powerpoint/2010/main" val="102642939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32A018F0-77C0-B98D-15C7-F8B4F366DB21}"/>
              </a:ext>
            </a:extLst>
          </p:cNvPr>
          <p:cNvSpPr>
            <a:spLocks noGrp="1" noChangeArrowheads="1"/>
          </p:cNvSpPr>
          <p:nvPr>
            <p:ph type="ctrTitle"/>
          </p:nvPr>
        </p:nvSpPr>
        <p:spPr>
          <a:xfrm>
            <a:off x="101600" y="152400"/>
            <a:ext cx="5384800" cy="228600"/>
          </a:xfrm>
        </p:spPr>
        <p:txBody>
          <a:bodyPr/>
          <a:lstStyle/>
          <a:p>
            <a:pPr eaLnBrk="1" hangingPunct="1">
              <a:defRPr/>
            </a:pPr>
            <a:r>
              <a:rPr lang="en-US" sz="2400"/>
              <a:t>s</a:t>
            </a:r>
            <a:endParaRPr lang="en-US"/>
          </a:p>
        </p:txBody>
      </p:sp>
      <p:pic>
        <p:nvPicPr>
          <p:cNvPr id="2" name="Picture 57" descr="The Old Rugged Cross-pp">
            <a:extLst>
              <a:ext uri="{FF2B5EF4-FFF2-40B4-BE49-F238E27FC236}">
                <a16:creationId xmlns:a16="http://schemas.microsoft.com/office/drawing/2014/main" id="{F491139A-36D6-72F3-83DE-D006813A31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6" name="Text Box 58">
            <a:extLst>
              <a:ext uri="{FF2B5EF4-FFF2-40B4-BE49-F238E27FC236}">
                <a16:creationId xmlns:a16="http://schemas.microsoft.com/office/drawing/2014/main" id="{28777B51-7138-A79A-B374-7A8D3C5D8CB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313</a:t>
            </a:r>
            <a:endParaRPr lang="en-US" sz="3200">
              <a:solidFill>
                <a:srgbClr val="000000"/>
              </a:solidFill>
              <a:latin typeface="Times" charset="0"/>
              <a:ea typeface="ＭＳ Ｐゴシック" charset="0"/>
              <a:cs typeface="ＭＳ Ｐゴシック" charset="0"/>
            </a:endParaRPr>
          </a:p>
        </p:txBody>
      </p:sp>
      <p:sp>
        <p:nvSpPr>
          <p:cNvPr id="2107" name="Text Box 59">
            <a:extLst>
              <a:ext uri="{FF2B5EF4-FFF2-40B4-BE49-F238E27FC236}">
                <a16:creationId xmlns:a16="http://schemas.microsoft.com/office/drawing/2014/main" id="{E7372A6E-872B-80F8-0FB7-DA0A5880A584}"/>
              </a:ext>
            </a:extLst>
          </p:cNvPr>
          <p:cNvSpPr txBox="1">
            <a:spLocks noChangeArrowheads="1"/>
          </p:cNvSpPr>
          <p:nvPr/>
        </p:nvSpPr>
        <p:spPr bwMode="auto">
          <a:xfrm>
            <a:off x="101601" y="76201"/>
            <a:ext cx="417992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Old Rugged Cross</a:t>
            </a:r>
            <a:endParaRPr lang="en-US" sz="3200">
              <a:solidFill>
                <a:srgbClr val="000000"/>
              </a:solidFill>
              <a:latin typeface="Times" charset="0"/>
              <a:ea typeface="ＭＳ Ｐゴシック"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237920B6-AFCB-DBC5-8BA6-1ABCAD61C5AE}"/>
              </a:ext>
            </a:extLst>
          </p:cNvPr>
          <p:cNvSpPr>
            <a:spLocks noGrp="1" noChangeArrowheads="1"/>
          </p:cNvSpPr>
          <p:nvPr>
            <p:ph type="ctrTitle"/>
          </p:nvPr>
        </p:nvSpPr>
        <p:spPr>
          <a:xfrm>
            <a:off x="101600" y="152400"/>
            <a:ext cx="5384800" cy="228600"/>
          </a:xfrm>
        </p:spPr>
        <p:txBody>
          <a:bodyPr/>
          <a:lstStyle/>
          <a:p>
            <a:pPr eaLnBrk="1" hangingPunct="1">
              <a:defRPr/>
            </a:pPr>
            <a:r>
              <a:rPr lang="en-US" sz="2400"/>
              <a:t>1-2 The Old Rugged Cross</a:t>
            </a:r>
            <a:endParaRPr lang="en-US"/>
          </a:p>
        </p:txBody>
      </p:sp>
      <p:pic>
        <p:nvPicPr>
          <p:cNvPr id="3074" name="Picture 3" descr="The Old Rugged Cross-pp">
            <a:extLst>
              <a:ext uri="{FF2B5EF4-FFF2-40B4-BE49-F238E27FC236}">
                <a16:creationId xmlns:a16="http://schemas.microsoft.com/office/drawing/2014/main" id="{B85210E1-CEE0-F6AA-2B5E-08E7922786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4" name="Text Box 4">
            <a:extLst>
              <a:ext uri="{FF2B5EF4-FFF2-40B4-BE49-F238E27FC236}">
                <a16:creationId xmlns:a16="http://schemas.microsoft.com/office/drawing/2014/main" id="{97DBF099-B9DE-1A3D-BF5E-E76C1B4E1F3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313</a:t>
            </a:r>
            <a:endParaRPr lang="en-US" sz="3200">
              <a:solidFill>
                <a:srgbClr val="000000"/>
              </a:solidFill>
              <a:latin typeface="Times" charset="0"/>
              <a:ea typeface="ＭＳ Ｐゴシック" charset="0"/>
              <a:cs typeface="ＭＳ Ｐゴシック" charset="0"/>
            </a:endParaRPr>
          </a:p>
        </p:txBody>
      </p:sp>
      <p:sp>
        <p:nvSpPr>
          <p:cNvPr id="194565" name="Text Box 5">
            <a:extLst>
              <a:ext uri="{FF2B5EF4-FFF2-40B4-BE49-F238E27FC236}">
                <a16:creationId xmlns:a16="http://schemas.microsoft.com/office/drawing/2014/main" id="{3CED7358-B18B-1C90-E003-7DDE429E32D9}"/>
              </a:ext>
            </a:extLst>
          </p:cNvPr>
          <p:cNvSpPr txBox="1">
            <a:spLocks noChangeArrowheads="1"/>
          </p:cNvSpPr>
          <p:nvPr/>
        </p:nvSpPr>
        <p:spPr bwMode="auto">
          <a:xfrm>
            <a:off x="101601" y="76201"/>
            <a:ext cx="417992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Old Rugged Cross</a:t>
            </a:r>
            <a:endParaRPr lang="en-US" sz="3200">
              <a:solidFill>
                <a:srgbClr val="000000"/>
              </a:solidFill>
              <a:latin typeface="Times" charset="0"/>
              <a:ea typeface="ＭＳ Ｐゴシック"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8684301B-7D80-233B-971E-EF904D84B0D7}"/>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The Old Rugged Cross</a:t>
            </a:r>
            <a:endParaRPr lang="en-US"/>
          </a:p>
        </p:txBody>
      </p:sp>
      <p:pic>
        <p:nvPicPr>
          <p:cNvPr id="4098" name="Picture 3" descr="The Old Rugged Cross-pp">
            <a:extLst>
              <a:ext uri="{FF2B5EF4-FFF2-40B4-BE49-F238E27FC236}">
                <a16:creationId xmlns:a16="http://schemas.microsoft.com/office/drawing/2014/main" id="{D883AF6E-FB3C-177B-6AA9-84A12214CA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0" name="Text Box 4">
            <a:extLst>
              <a:ext uri="{FF2B5EF4-FFF2-40B4-BE49-F238E27FC236}">
                <a16:creationId xmlns:a16="http://schemas.microsoft.com/office/drawing/2014/main" id="{3A062889-E56D-EED9-7584-5D03A31B1C9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313</a:t>
            </a:r>
            <a:endParaRPr lang="en-US" sz="3200">
              <a:solidFill>
                <a:srgbClr val="000000"/>
              </a:solidFill>
              <a:latin typeface="Times" charset="0"/>
              <a:ea typeface="ＭＳ Ｐゴシック" charset="0"/>
              <a:cs typeface="ＭＳ Ｐゴシック" charset="0"/>
            </a:endParaRPr>
          </a:p>
        </p:txBody>
      </p:sp>
      <p:sp>
        <p:nvSpPr>
          <p:cNvPr id="203781" name="Text Box 5">
            <a:extLst>
              <a:ext uri="{FF2B5EF4-FFF2-40B4-BE49-F238E27FC236}">
                <a16:creationId xmlns:a16="http://schemas.microsoft.com/office/drawing/2014/main" id="{DC34F1A6-2F75-77D4-FDD4-058675C4E08B}"/>
              </a:ext>
            </a:extLst>
          </p:cNvPr>
          <p:cNvSpPr txBox="1">
            <a:spLocks noChangeArrowheads="1"/>
          </p:cNvSpPr>
          <p:nvPr/>
        </p:nvSpPr>
        <p:spPr bwMode="auto">
          <a:xfrm>
            <a:off x="101601" y="76201"/>
            <a:ext cx="417992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Old Rugged Cross</a:t>
            </a:r>
            <a:endParaRPr lang="en-US" sz="3200">
              <a:solidFill>
                <a:srgbClr val="000000"/>
              </a:solidFill>
              <a:latin typeface="Times" charset="0"/>
              <a:ea typeface="ＭＳ Ｐゴシック"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5D989425-22CE-3FA9-0386-A5CB318747C4}"/>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The Old Rugged Cross</a:t>
            </a:r>
            <a:endParaRPr lang="en-US"/>
          </a:p>
        </p:txBody>
      </p:sp>
      <p:pic>
        <p:nvPicPr>
          <p:cNvPr id="5122" name="Picture 3" descr="The Old Rugged Cross-pp">
            <a:extLst>
              <a:ext uri="{FF2B5EF4-FFF2-40B4-BE49-F238E27FC236}">
                <a16:creationId xmlns:a16="http://schemas.microsoft.com/office/drawing/2014/main" id="{447840CA-A2B3-6B38-550E-2B388943F8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Text Box 4">
            <a:extLst>
              <a:ext uri="{FF2B5EF4-FFF2-40B4-BE49-F238E27FC236}">
                <a16:creationId xmlns:a16="http://schemas.microsoft.com/office/drawing/2014/main" id="{5CBE4573-1AC2-02CF-ACA1-DF2AECBA118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313</a:t>
            </a:r>
            <a:endParaRPr lang="en-US" sz="3200">
              <a:solidFill>
                <a:srgbClr val="000000"/>
              </a:solidFill>
              <a:latin typeface="Times" charset="0"/>
              <a:ea typeface="ＭＳ Ｐゴシック" charset="0"/>
              <a:cs typeface="ＭＳ Ｐゴシック" charset="0"/>
            </a:endParaRPr>
          </a:p>
        </p:txBody>
      </p:sp>
      <p:sp>
        <p:nvSpPr>
          <p:cNvPr id="204805" name="Text Box 5">
            <a:extLst>
              <a:ext uri="{FF2B5EF4-FFF2-40B4-BE49-F238E27FC236}">
                <a16:creationId xmlns:a16="http://schemas.microsoft.com/office/drawing/2014/main" id="{FDC3008A-CD80-41B0-7951-BDA4987E05E1}"/>
              </a:ext>
            </a:extLst>
          </p:cNvPr>
          <p:cNvSpPr txBox="1">
            <a:spLocks noChangeArrowheads="1"/>
          </p:cNvSpPr>
          <p:nvPr/>
        </p:nvSpPr>
        <p:spPr bwMode="auto">
          <a:xfrm>
            <a:off x="101601" y="76201"/>
            <a:ext cx="417992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Old Rugged Cross</a:t>
            </a:r>
            <a:endParaRPr lang="en-US" sz="3200">
              <a:solidFill>
                <a:srgbClr val="000000"/>
              </a:solidFill>
              <a:latin typeface="Times" charset="0"/>
              <a:ea typeface="ＭＳ Ｐゴシック"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a:extLst>
              <a:ext uri="{FF2B5EF4-FFF2-40B4-BE49-F238E27FC236}">
                <a16:creationId xmlns:a16="http://schemas.microsoft.com/office/drawing/2014/main" id="{2AAE31E5-965F-DD1A-6BFD-9F0CD8CD23D2}"/>
              </a:ext>
            </a:extLst>
          </p:cNvPr>
          <p:cNvSpPr>
            <a:spLocks noGrp="1" noChangeArrowheads="1"/>
          </p:cNvSpPr>
          <p:nvPr>
            <p:ph type="ctrTitle"/>
          </p:nvPr>
        </p:nvSpPr>
        <p:spPr>
          <a:xfrm>
            <a:off x="101600" y="152400"/>
            <a:ext cx="5384800" cy="228600"/>
          </a:xfrm>
        </p:spPr>
        <p:txBody>
          <a:bodyPr/>
          <a:lstStyle/>
          <a:p>
            <a:pPr eaLnBrk="1" hangingPunct="1">
              <a:defRPr/>
            </a:pPr>
            <a:r>
              <a:rPr lang="en-US" sz="2400"/>
              <a:t>2-1 The Old Rugged Cross</a:t>
            </a:r>
            <a:endParaRPr lang="en-US"/>
          </a:p>
        </p:txBody>
      </p:sp>
      <p:pic>
        <p:nvPicPr>
          <p:cNvPr id="6146" name="Picture 3" descr="The Old Rugged Cross-pp">
            <a:extLst>
              <a:ext uri="{FF2B5EF4-FFF2-40B4-BE49-F238E27FC236}">
                <a16:creationId xmlns:a16="http://schemas.microsoft.com/office/drawing/2014/main" id="{12F88D83-DA8F-4A7C-680C-E99D0CF184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8" name="Text Box 4">
            <a:extLst>
              <a:ext uri="{FF2B5EF4-FFF2-40B4-BE49-F238E27FC236}">
                <a16:creationId xmlns:a16="http://schemas.microsoft.com/office/drawing/2014/main" id="{EFF9FADE-1A9B-305F-049C-F5B50DE0EA5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313</a:t>
            </a:r>
            <a:endParaRPr lang="en-US" sz="3200">
              <a:solidFill>
                <a:srgbClr val="000000"/>
              </a:solidFill>
              <a:latin typeface="Times" charset="0"/>
              <a:ea typeface="ＭＳ Ｐゴシック" charset="0"/>
              <a:cs typeface="ＭＳ Ｐゴシック" charset="0"/>
            </a:endParaRPr>
          </a:p>
        </p:txBody>
      </p:sp>
      <p:sp>
        <p:nvSpPr>
          <p:cNvPr id="195589" name="Text Box 5">
            <a:extLst>
              <a:ext uri="{FF2B5EF4-FFF2-40B4-BE49-F238E27FC236}">
                <a16:creationId xmlns:a16="http://schemas.microsoft.com/office/drawing/2014/main" id="{EF6F9E58-32AF-7F2B-08D9-AA8AB0804379}"/>
              </a:ext>
            </a:extLst>
          </p:cNvPr>
          <p:cNvSpPr txBox="1">
            <a:spLocks noChangeArrowheads="1"/>
          </p:cNvSpPr>
          <p:nvPr/>
        </p:nvSpPr>
        <p:spPr bwMode="auto">
          <a:xfrm>
            <a:off x="101601" y="76201"/>
            <a:ext cx="417992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Old Rugged Cross</a:t>
            </a:r>
            <a:endParaRPr lang="en-US" sz="3200">
              <a:solidFill>
                <a:srgbClr val="000000"/>
              </a:solidFill>
              <a:latin typeface="Times" charset="0"/>
              <a:ea typeface="ＭＳ Ｐゴシック"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02BA7CD2-7952-8807-142A-D132D4E0BFA8}"/>
              </a:ext>
            </a:extLst>
          </p:cNvPr>
          <p:cNvSpPr>
            <a:spLocks noGrp="1" noChangeArrowheads="1"/>
          </p:cNvSpPr>
          <p:nvPr>
            <p:ph type="ctrTitle"/>
          </p:nvPr>
        </p:nvSpPr>
        <p:spPr>
          <a:xfrm>
            <a:off x="101600" y="152400"/>
            <a:ext cx="5384800" cy="228600"/>
          </a:xfrm>
        </p:spPr>
        <p:txBody>
          <a:bodyPr/>
          <a:lstStyle/>
          <a:p>
            <a:pPr eaLnBrk="1" hangingPunct="1">
              <a:defRPr/>
            </a:pPr>
            <a:r>
              <a:rPr lang="en-US" sz="2400"/>
              <a:t>2-2 The Old Rugged Cross</a:t>
            </a:r>
            <a:endParaRPr lang="en-US"/>
          </a:p>
        </p:txBody>
      </p:sp>
      <p:pic>
        <p:nvPicPr>
          <p:cNvPr id="7170" name="Picture 3" descr="The Old Rugged Cross-pp">
            <a:extLst>
              <a:ext uri="{FF2B5EF4-FFF2-40B4-BE49-F238E27FC236}">
                <a16:creationId xmlns:a16="http://schemas.microsoft.com/office/drawing/2014/main" id="{D0121095-DC96-7F3C-3005-734EA0E4CD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2" name="Text Box 4">
            <a:extLst>
              <a:ext uri="{FF2B5EF4-FFF2-40B4-BE49-F238E27FC236}">
                <a16:creationId xmlns:a16="http://schemas.microsoft.com/office/drawing/2014/main" id="{F20E687B-D15B-684F-B872-47ADB91A5AD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313</a:t>
            </a:r>
            <a:endParaRPr lang="en-US" sz="3200">
              <a:solidFill>
                <a:srgbClr val="000000"/>
              </a:solidFill>
              <a:latin typeface="Times" charset="0"/>
              <a:ea typeface="ＭＳ Ｐゴシック" charset="0"/>
              <a:cs typeface="ＭＳ Ｐゴシック" charset="0"/>
            </a:endParaRPr>
          </a:p>
        </p:txBody>
      </p:sp>
      <p:sp>
        <p:nvSpPr>
          <p:cNvPr id="196613" name="Text Box 5">
            <a:extLst>
              <a:ext uri="{FF2B5EF4-FFF2-40B4-BE49-F238E27FC236}">
                <a16:creationId xmlns:a16="http://schemas.microsoft.com/office/drawing/2014/main" id="{A92DDAC9-85C2-786D-CD2E-8A30FCEDF7D3}"/>
              </a:ext>
            </a:extLst>
          </p:cNvPr>
          <p:cNvSpPr txBox="1">
            <a:spLocks noChangeArrowheads="1"/>
          </p:cNvSpPr>
          <p:nvPr/>
        </p:nvSpPr>
        <p:spPr bwMode="auto">
          <a:xfrm>
            <a:off x="101601" y="76201"/>
            <a:ext cx="417992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Old Rugged Cross</a:t>
            </a:r>
            <a:endParaRPr lang="en-US" sz="3200">
              <a:solidFill>
                <a:srgbClr val="000000"/>
              </a:solidFill>
              <a:latin typeface="Times" charset="0"/>
              <a:ea typeface="ＭＳ Ｐゴシック"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FF9934A9-ED93-0F28-0F04-BFA59B255291}"/>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The Old Rugged Cross</a:t>
            </a:r>
            <a:endParaRPr lang="en-US"/>
          </a:p>
        </p:txBody>
      </p:sp>
      <p:pic>
        <p:nvPicPr>
          <p:cNvPr id="8194" name="Picture 3" descr="The Old Rugged Cross-pp">
            <a:extLst>
              <a:ext uri="{FF2B5EF4-FFF2-40B4-BE49-F238E27FC236}">
                <a16:creationId xmlns:a16="http://schemas.microsoft.com/office/drawing/2014/main" id="{0C7E67E4-F927-798D-897B-886CA0088D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 Box 4">
            <a:extLst>
              <a:ext uri="{FF2B5EF4-FFF2-40B4-BE49-F238E27FC236}">
                <a16:creationId xmlns:a16="http://schemas.microsoft.com/office/drawing/2014/main" id="{27094729-F33E-0D88-53BC-EF40BF04627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313</a:t>
            </a:r>
            <a:endParaRPr lang="en-US" sz="3200">
              <a:solidFill>
                <a:srgbClr val="000000"/>
              </a:solidFill>
              <a:latin typeface="Times" charset="0"/>
              <a:ea typeface="ＭＳ Ｐゴシック" charset="0"/>
              <a:cs typeface="ＭＳ Ｐゴシック" charset="0"/>
            </a:endParaRPr>
          </a:p>
        </p:txBody>
      </p:sp>
      <p:sp>
        <p:nvSpPr>
          <p:cNvPr id="205829" name="Text Box 5">
            <a:extLst>
              <a:ext uri="{FF2B5EF4-FFF2-40B4-BE49-F238E27FC236}">
                <a16:creationId xmlns:a16="http://schemas.microsoft.com/office/drawing/2014/main" id="{2DE4BE92-00EF-CB31-CF2E-1C15CB90C31B}"/>
              </a:ext>
            </a:extLst>
          </p:cNvPr>
          <p:cNvSpPr txBox="1">
            <a:spLocks noChangeArrowheads="1"/>
          </p:cNvSpPr>
          <p:nvPr/>
        </p:nvSpPr>
        <p:spPr bwMode="auto">
          <a:xfrm>
            <a:off x="101601" y="76201"/>
            <a:ext cx="417992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Old Rugged Cross</a:t>
            </a:r>
            <a:endParaRPr lang="en-US" sz="3200">
              <a:solidFill>
                <a:srgbClr val="000000"/>
              </a:solidFill>
              <a:latin typeface="Times" charset="0"/>
              <a:ea typeface="ＭＳ Ｐゴシック"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486BBA4A-DBDE-E59E-A4A0-CCBAD5841D11}"/>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The Old Rugged Cross</a:t>
            </a:r>
            <a:endParaRPr lang="en-US"/>
          </a:p>
        </p:txBody>
      </p:sp>
      <p:pic>
        <p:nvPicPr>
          <p:cNvPr id="9218" name="Picture 3" descr="The Old Rugged Cross-pp">
            <a:extLst>
              <a:ext uri="{FF2B5EF4-FFF2-40B4-BE49-F238E27FC236}">
                <a16:creationId xmlns:a16="http://schemas.microsoft.com/office/drawing/2014/main" id="{37EEF1FA-83D4-2FD5-C32D-24A9055EA1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2" name="Text Box 4">
            <a:extLst>
              <a:ext uri="{FF2B5EF4-FFF2-40B4-BE49-F238E27FC236}">
                <a16:creationId xmlns:a16="http://schemas.microsoft.com/office/drawing/2014/main" id="{E804E6D0-1E05-DE8F-B1FF-8F26AB738AB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313</a:t>
            </a:r>
            <a:endParaRPr lang="en-US" sz="3200">
              <a:solidFill>
                <a:srgbClr val="000000"/>
              </a:solidFill>
              <a:latin typeface="Times" charset="0"/>
              <a:ea typeface="ＭＳ Ｐゴシック" charset="0"/>
              <a:cs typeface="ＭＳ Ｐゴシック" charset="0"/>
            </a:endParaRPr>
          </a:p>
        </p:txBody>
      </p:sp>
      <p:sp>
        <p:nvSpPr>
          <p:cNvPr id="206853" name="Text Box 5">
            <a:extLst>
              <a:ext uri="{FF2B5EF4-FFF2-40B4-BE49-F238E27FC236}">
                <a16:creationId xmlns:a16="http://schemas.microsoft.com/office/drawing/2014/main" id="{8722BDCC-6030-1F61-74ED-3DABBA13BED9}"/>
              </a:ext>
            </a:extLst>
          </p:cNvPr>
          <p:cNvSpPr txBox="1">
            <a:spLocks noChangeArrowheads="1"/>
          </p:cNvSpPr>
          <p:nvPr/>
        </p:nvSpPr>
        <p:spPr bwMode="auto">
          <a:xfrm>
            <a:off x="101601" y="76201"/>
            <a:ext cx="417992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Old Rugged Cross</a:t>
            </a:r>
            <a:endParaRPr lang="en-US" sz="3200">
              <a:solidFill>
                <a:srgbClr val="000000"/>
              </a:solidFill>
              <a:latin typeface="Times" charset="0"/>
              <a:ea typeface="ＭＳ Ｐゴシック"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9787DC79-343D-74DA-29B8-FA8CF1B86B1D}"/>
              </a:ext>
            </a:extLst>
          </p:cNvPr>
          <p:cNvSpPr>
            <a:spLocks noGrp="1" noChangeArrowheads="1"/>
          </p:cNvSpPr>
          <p:nvPr>
            <p:ph type="ctrTitle"/>
          </p:nvPr>
        </p:nvSpPr>
        <p:spPr>
          <a:xfrm>
            <a:off x="101600" y="152400"/>
            <a:ext cx="5384800" cy="228600"/>
          </a:xfrm>
        </p:spPr>
        <p:txBody>
          <a:bodyPr/>
          <a:lstStyle/>
          <a:p>
            <a:pPr eaLnBrk="1" hangingPunct="1">
              <a:defRPr/>
            </a:pPr>
            <a:r>
              <a:rPr lang="en-US" sz="2400"/>
              <a:t>4-1 The Old Rugged Cross</a:t>
            </a:r>
            <a:endParaRPr lang="en-US"/>
          </a:p>
        </p:txBody>
      </p:sp>
      <p:pic>
        <p:nvPicPr>
          <p:cNvPr id="14338" name="Picture 3" descr="The Old Rugged Cross-pp">
            <a:extLst>
              <a:ext uri="{FF2B5EF4-FFF2-40B4-BE49-F238E27FC236}">
                <a16:creationId xmlns:a16="http://schemas.microsoft.com/office/drawing/2014/main" id="{A67F58DA-9B75-1EA9-0A8C-9C1531DBB2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4" name="Text Box 4">
            <a:extLst>
              <a:ext uri="{FF2B5EF4-FFF2-40B4-BE49-F238E27FC236}">
                <a16:creationId xmlns:a16="http://schemas.microsoft.com/office/drawing/2014/main" id="{27B270E9-813E-3CAC-6072-4AC3B49DFB4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313</a:t>
            </a:r>
            <a:endParaRPr lang="en-US" sz="3200">
              <a:solidFill>
                <a:srgbClr val="000000"/>
              </a:solidFill>
              <a:latin typeface="Times" charset="0"/>
              <a:ea typeface="ＭＳ Ｐゴシック" charset="0"/>
              <a:cs typeface="ＭＳ Ｐゴシック" charset="0"/>
            </a:endParaRPr>
          </a:p>
        </p:txBody>
      </p:sp>
      <p:sp>
        <p:nvSpPr>
          <p:cNvPr id="199685" name="Text Box 5">
            <a:extLst>
              <a:ext uri="{FF2B5EF4-FFF2-40B4-BE49-F238E27FC236}">
                <a16:creationId xmlns:a16="http://schemas.microsoft.com/office/drawing/2014/main" id="{1C80F61B-205A-82EF-4376-3AA8EF91077B}"/>
              </a:ext>
            </a:extLst>
          </p:cNvPr>
          <p:cNvSpPr txBox="1">
            <a:spLocks noChangeArrowheads="1"/>
          </p:cNvSpPr>
          <p:nvPr/>
        </p:nvSpPr>
        <p:spPr bwMode="auto">
          <a:xfrm>
            <a:off x="101601" y="76201"/>
            <a:ext cx="417992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Old Rugged Cross</a:t>
            </a:r>
            <a:endParaRPr lang="en-US" sz="3200">
              <a:solidFill>
                <a:srgbClr val="000000"/>
              </a:solidFill>
              <a:latin typeface="Times" charset="0"/>
              <a:ea typeface="ＭＳ Ｐゴシック"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161E0A65-BAFD-C2A2-B37D-391DBA7938DE}"/>
              </a:ext>
            </a:extLst>
          </p:cNvPr>
          <p:cNvSpPr>
            <a:spLocks noGrp="1" noChangeArrowheads="1"/>
          </p:cNvSpPr>
          <p:nvPr>
            <p:ph type="ctrTitle"/>
          </p:nvPr>
        </p:nvSpPr>
        <p:spPr>
          <a:xfrm>
            <a:off x="101600" y="152400"/>
            <a:ext cx="5384800" cy="228600"/>
          </a:xfrm>
        </p:spPr>
        <p:txBody>
          <a:bodyPr/>
          <a:lstStyle/>
          <a:p>
            <a:pPr eaLnBrk="1" hangingPunct="1">
              <a:defRPr/>
            </a:pPr>
            <a:r>
              <a:rPr lang="en-US" sz="2400"/>
              <a:t>4-2 The Old Rugged Cross</a:t>
            </a:r>
            <a:endParaRPr lang="en-US"/>
          </a:p>
        </p:txBody>
      </p:sp>
      <p:pic>
        <p:nvPicPr>
          <p:cNvPr id="15362" name="Picture 3" descr="The Old Rugged Cross-pp">
            <a:extLst>
              <a:ext uri="{FF2B5EF4-FFF2-40B4-BE49-F238E27FC236}">
                <a16:creationId xmlns:a16="http://schemas.microsoft.com/office/drawing/2014/main" id="{72005F52-2836-FE17-7E0C-94BB4C9F13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8" name="Text Box 4">
            <a:extLst>
              <a:ext uri="{FF2B5EF4-FFF2-40B4-BE49-F238E27FC236}">
                <a16:creationId xmlns:a16="http://schemas.microsoft.com/office/drawing/2014/main" id="{F5BF3202-A486-A7C1-5083-5294809E181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313</a:t>
            </a:r>
            <a:endParaRPr lang="en-US" sz="3200">
              <a:solidFill>
                <a:srgbClr val="000000"/>
              </a:solidFill>
              <a:latin typeface="Times" charset="0"/>
              <a:ea typeface="ＭＳ Ｐゴシック" charset="0"/>
              <a:cs typeface="ＭＳ Ｐゴシック" charset="0"/>
            </a:endParaRPr>
          </a:p>
        </p:txBody>
      </p:sp>
      <p:sp>
        <p:nvSpPr>
          <p:cNvPr id="200709" name="Text Box 5">
            <a:extLst>
              <a:ext uri="{FF2B5EF4-FFF2-40B4-BE49-F238E27FC236}">
                <a16:creationId xmlns:a16="http://schemas.microsoft.com/office/drawing/2014/main" id="{B407C1B4-7ACA-E288-EA24-2085EEAD6402}"/>
              </a:ext>
            </a:extLst>
          </p:cNvPr>
          <p:cNvSpPr txBox="1">
            <a:spLocks noChangeArrowheads="1"/>
          </p:cNvSpPr>
          <p:nvPr/>
        </p:nvSpPr>
        <p:spPr bwMode="auto">
          <a:xfrm>
            <a:off x="101601" y="76201"/>
            <a:ext cx="417992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Old Rugged Cross</a:t>
            </a:r>
            <a:endParaRPr lang="en-US" sz="3200">
              <a:solidFill>
                <a:srgbClr val="000000"/>
              </a:solidFill>
              <a:latin typeface="Times" charset="0"/>
              <a:ea typeface="ＭＳ Ｐゴシック"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ivic">
      <a:majorFont>
        <a:latin typeface="Georgia"/>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华文新魏"/>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406</TotalTime>
  <Words>1675</Words>
  <Application>Microsoft Office PowerPoint</Application>
  <PresentationFormat>Widescreen</PresentationFormat>
  <Paragraphs>360</Paragraphs>
  <Slides>114</Slides>
  <Notes>0</Notes>
  <HiddenSlides>0</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114</vt:i4>
      </vt:variant>
    </vt:vector>
  </HeadingPairs>
  <TitlesOfParts>
    <vt:vector size="129" baseType="lpstr">
      <vt:lpstr>Calibri</vt:lpstr>
      <vt:lpstr>ITC Berkeley Oldstyle Std Bk</vt:lpstr>
      <vt:lpstr>Gobold</vt:lpstr>
      <vt:lpstr>Ambiance BT</vt:lpstr>
      <vt:lpstr>Arial</vt:lpstr>
      <vt:lpstr>Calibri Light</vt:lpstr>
      <vt:lpstr>Trebuchet MS</vt:lpstr>
      <vt:lpstr>Times</vt:lpstr>
      <vt:lpstr>Georgia</vt:lpstr>
      <vt:lpstr>Office Theme</vt:lpstr>
      <vt:lpstr>1_Default</vt:lpstr>
      <vt:lpstr>2_Default</vt:lpstr>
      <vt:lpstr>Blank</vt:lpstr>
      <vt:lpstr>2_Blank</vt:lpstr>
      <vt:lpstr>3_Default</vt:lpstr>
      <vt:lpstr>1 Step by Step</vt:lpstr>
      <vt:lpstr>2 Step by Step</vt:lpstr>
      <vt:lpstr>3 Step by Step</vt:lpstr>
      <vt:lpstr>DC1 Step by Step</vt:lpstr>
      <vt:lpstr>DC2 Step by Step</vt:lpstr>
      <vt:lpstr>DC3 Step by Step</vt:lpstr>
      <vt:lpstr>DS1 Step by Step</vt:lpstr>
      <vt:lpstr>DS2 Step by Step</vt:lpstr>
      <vt:lpstr>PowerPoint Presentation</vt:lpstr>
      <vt:lpstr>PowerPoint Presentation</vt:lpstr>
      <vt:lpstr>1-1 I Stand Amazed</vt:lpstr>
      <vt:lpstr>1-2 I Stand Amazed</vt:lpstr>
      <vt:lpstr>C-1 I Stand Amazed</vt:lpstr>
      <vt:lpstr>C-2 I Stand Amazed</vt:lpstr>
      <vt:lpstr>2-1 I Stand Amazed</vt:lpstr>
      <vt:lpstr>2-2 I Stand Amazed</vt:lpstr>
      <vt:lpstr>C-1 I Stand Amazed</vt:lpstr>
      <vt:lpstr>C-2 I Stand Amazed</vt:lpstr>
      <vt:lpstr>3-1 I Stand Amazed</vt:lpstr>
      <vt:lpstr>3-2 I Stand Amazed</vt:lpstr>
      <vt:lpstr>C-1 I Stand Amazed</vt:lpstr>
      <vt:lpstr>C-2 I Stand Amazed</vt:lpstr>
      <vt:lpstr>4-1 I Stand Amazed</vt:lpstr>
      <vt:lpstr>4-2 I Stand Amazed</vt:lpstr>
      <vt:lpstr>C-1 I Stand Amazed</vt:lpstr>
      <vt:lpstr>C-2 I Stand Amazed</vt:lpstr>
      <vt:lpstr>PowerPoint Presentation</vt:lpstr>
      <vt:lpstr>1-1 In Moments Like These</vt:lpstr>
      <vt:lpstr>1-2 In Moments Like These</vt:lpstr>
      <vt:lpstr>C-1 In Moments Like These</vt:lpstr>
      <vt:lpstr>C-2 In Moments Like These</vt:lpstr>
      <vt:lpstr>2-1 In Moments Like These</vt:lpstr>
      <vt:lpstr>2-2 In Moments Like These</vt:lpstr>
      <vt:lpstr>C-1 In Moments Like These</vt:lpstr>
      <vt:lpstr>C-2 In Moments Like These</vt:lpstr>
      <vt:lpstr>PowerPoint Presentation</vt:lpstr>
      <vt:lpstr>PowerPoint Presentation</vt:lpstr>
      <vt:lpstr>1-1 God Will Take Care Of You</vt:lpstr>
      <vt:lpstr>1-2 God Will Take Care Of You</vt:lpstr>
      <vt:lpstr>C-1 God Will Take Care Of You</vt:lpstr>
      <vt:lpstr>C-2 God Will Take Care Of You</vt:lpstr>
      <vt:lpstr>4-1 God Will Take Care Of You</vt:lpstr>
      <vt:lpstr>4-2 God Will Take Care Of You</vt:lpstr>
      <vt:lpstr>C-1 God Will Take Care Of You</vt:lpstr>
      <vt:lpstr>C-2 God Will Take Care Of You</vt:lpstr>
      <vt:lpstr>PowerPoint Presentation</vt:lpstr>
      <vt:lpstr>1-1 I Must Tell Jesus</vt:lpstr>
      <vt:lpstr>1-2 I Must Tell Jesus</vt:lpstr>
      <vt:lpstr>C-1 I Must Tell Jesus</vt:lpstr>
      <vt:lpstr>C-2 I Must Tell Jesus</vt:lpstr>
      <vt:lpstr>3-1 I Must Tell Jesus</vt:lpstr>
      <vt:lpstr>3-2 I Must Tell Jesus</vt:lpstr>
      <vt:lpstr>C-1 I Must Tell Jesus</vt:lpstr>
      <vt:lpstr>C-2 I Must Tell Jesus</vt:lpstr>
      <vt:lpstr>PowerPoint Presentation</vt:lpstr>
      <vt:lpstr>PowerPoint Presentation</vt:lpstr>
      <vt:lpstr>Renew My Love For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1-1 A Hill Called Mount Calvary</vt:lpstr>
      <vt:lpstr>1-2 A Hill Called Mount Calvary</vt:lpstr>
      <vt:lpstr>C-1 A Hill Called Mount Calvary</vt:lpstr>
      <vt:lpstr>C-2 A Hill Called Mount Calvary</vt:lpstr>
      <vt:lpstr>2-1 A Hill Called Mount Calvary</vt:lpstr>
      <vt:lpstr>2-2 A Hill Called Mount Calvary</vt:lpstr>
      <vt:lpstr>C-1 A Hill Called Mount Calvary</vt:lpstr>
      <vt:lpstr>C-2 A Hill Called Mount Calvary</vt:lpstr>
      <vt:lpstr>3-1 A Hill Called Mount Calvary</vt:lpstr>
      <vt:lpstr>3-2 A Hill Called Mount Calvary</vt:lpstr>
      <vt:lpstr>C-1 A Hill Called Mount Calvary</vt:lpstr>
      <vt:lpstr>C-2 A Hill Called Mount Calvary</vt:lpstr>
      <vt:lpstr>PowerPoint Presentation</vt:lpstr>
      <vt:lpstr>PowerPoint Presentation</vt:lpstr>
      <vt:lpstr>s</vt:lpstr>
      <vt:lpstr>1-2 The Old Rugged Cross</vt:lpstr>
      <vt:lpstr>C-1 The Old Rugged Cross</vt:lpstr>
      <vt:lpstr>C-2 The Old Rugged Cross</vt:lpstr>
      <vt:lpstr>2-1 The Old Rugged Cross</vt:lpstr>
      <vt:lpstr>2-2 The Old Rugged Cross</vt:lpstr>
      <vt:lpstr>C-1 The Old Rugged Cross</vt:lpstr>
      <vt:lpstr>C-2 The Old Rugged Cross</vt:lpstr>
      <vt:lpstr>4-1 The Old Rugged Cross</vt:lpstr>
      <vt:lpstr>4-2 The Old Rugged Cross</vt:lpstr>
      <vt:lpstr>C-1 The Old Rugged Cross</vt:lpstr>
      <vt:lpstr>C-2 The Old Rugged Cross</vt:lpstr>
      <vt:lpstr>PowerPoint Presentation</vt:lpstr>
      <vt:lpstr>PowerPoint Presentation</vt:lpstr>
      <vt:lpstr>PowerPoint Presentation</vt:lpstr>
      <vt:lpstr>PowerPoint Presentation</vt:lpstr>
      <vt:lpstr>1-1 Farther Along</vt:lpstr>
      <vt:lpstr>1-2 Farther Along</vt:lpstr>
      <vt:lpstr>C-1 Farther Along</vt:lpstr>
      <vt:lpstr>C-2 Farther Along</vt:lpstr>
      <vt:lpstr>3-1 Farther Along</vt:lpstr>
      <vt:lpstr>3-2 Farther Along</vt:lpstr>
      <vt:lpstr>C-1 Farther Along</vt:lpstr>
      <vt:lpstr>C-2 Farther Along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Wheeler church of Christ</dc:creator>
  <cp:lastModifiedBy>Wheeler church of Christ</cp:lastModifiedBy>
  <cp:revision>15</cp:revision>
  <dcterms:created xsi:type="dcterms:W3CDTF">2022-10-16T00:53:44Z</dcterms:created>
  <dcterms:modified xsi:type="dcterms:W3CDTF">2022-10-16T14:32:35Z</dcterms:modified>
</cp:coreProperties>
</file>