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4" r:id="rId2"/>
  </p:sldMasterIdLst>
  <p:notesMasterIdLst>
    <p:notesMasterId r:id="rId126"/>
  </p:notesMasterIdLst>
  <p:sldIdLst>
    <p:sldId id="277" r:id="rId3"/>
    <p:sldId id="280" r:id="rId4"/>
    <p:sldId id="256" r:id="rId5"/>
    <p:sldId id="257" r:id="rId6"/>
    <p:sldId id="258" r:id="rId7"/>
    <p:sldId id="264" r:id="rId8"/>
    <p:sldId id="265" r:id="rId9"/>
    <p:sldId id="259" r:id="rId10"/>
    <p:sldId id="260" r:id="rId11"/>
    <p:sldId id="261" r:id="rId12"/>
    <p:sldId id="266" r:id="rId13"/>
    <p:sldId id="267" r:id="rId14"/>
    <p:sldId id="3601" r:id="rId15"/>
    <p:sldId id="3771" r:id="rId16"/>
    <p:sldId id="3772" r:id="rId17"/>
    <p:sldId id="3773" r:id="rId18"/>
    <p:sldId id="3774" r:id="rId19"/>
    <p:sldId id="3775" r:id="rId20"/>
    <p:sldId id="3776" r:id="rId21"/>
    <p:sldId id="262" r:id="rId22"/>
    <p:sldId id="263" r:id="rId23"/>
    <p:sldId id="3777" r:id="rId24"/>
    <p:sldId id="3778" r:id="rId25"/>
    <p:sldId id="3779" r:id="rId26"/>
    <p:sldId id="3780" r:id="rId27"/>
    <p:sldId id="3347" r:id="rId28"/>
    <p:sldId id="3342" r:id="rId29"/>
    <p:sldId id="3781" r:id="rId30"/>
    <p:sldId id="3782" r:id="rId31"/>
    <p:sldId id="3783" r:id="rId32"/>
    <p:sldId id="3784" r:id="rId33"/>
    <p:sldId id="3785" r:id="rId34"/>
    <p:sldId id="3788" r:id="rId35"/>
    <p:sldId id="3789" r:id="rId36"/>
    <p:sldId id="271" r:id="rId37"/>
    <p:sldId id="272" r:id="rId38"/>
    <p:sldId id="3790" r:id="rId39"/>
    <p:sldId id="3800" r:id="rId40"/>
    <p:sldId id="3791" r:id="rId41"/>
    <p:sldId id="3792" r:id="rId42"/>
    <p:sldId id="3793" r:id="rId43"/>
    <p:sldId id="3794" r:id="rId44"/>
    <p:sldId id="3795" r:id="rId45"/>
    <p:sldId id="3796" r:id="rId46"/>
    <p:sldId id="3797" r:id="rId47"/>
    <p:sldId id="3798" r:id="rId48"/>
    <p:sldId id="3799" r:id="rId49"/>
    <p:sldId id="287" r:id="rId50"/>
    <p:sldId id="3183" r:id="rId51"/>
    <p:sldId id="3755" r:id="rId52"/>
    <p:sldId id="3761" r:id="rId53"/>
    <p:sldId id="3846" r:id="rId54"/>
    <p:sldId id="3756" r:id="rId55"/>
    <p:sldId id="3443" r:id="rId56"/>
    <p:sldId id="3848" r:id="rId57"/>
    <p:sldId id="3845" r:id="rId58"/>
    <p:sldId id="3850" r:id="rId59"/>
    <p:sldId id="3847" r:id="rId60"/>
    <p:sldId id="3758" r:id="rId61"/>
    <p:sldId id="3762" r:id="rId62"/>
    <p:sldId id="3851" r:id="rId63"/>
    <p:sldId id="3852" r:id="rId64"/>
    <p:sldId id="3853" r:id="rId65"/>
    <p:sldId id="3854" r:id="rId66"/>
    <p:sldId id="3849" r:id="rId67"/>
    <p:sldId id="3765" r:id="rId68"/>
    <p:sldId id="3855" r:id="rId69"/>
    <p:sldId id="3856" r:id="rId70"/>
    <p:sldId id="3857" r:id="rId71"/>
    <p:sldId id="352" r:id="rId72"/>
    <p:sldId id="3439" r:id="rId73"/>
    <p:sldId id="3801" r:id="rId74"/>
    <p:sldId id="3802" r:id="rId75"/>
    <p:sldId id="269" r:id="rId76"/>
    <p:sldId id="270" r:id="rId77"/>
    <p:sldId id="3803" r:id="rId78"/>
    <p:sldId id="3804" r:id="rId79"/>
    <p:sldId id="3805" r:id="rId80"/>
    <p:sldId id="3806" r:id="rId81"/>
    <p:sldId id="3807" r:id="rId82"/>
    <p:sldId id="3808" r:id="rId83"/>
    <p:sldId id="3809" r:id="rId84"/>
    <p:sldId id="274" r:id="rId85"/>
    <p:sldId id="3810" r:id="rId86"/>
    <p:sldId id="3811" r:id="rId87"/>
    <p:sldId id="3812" r:id="rId88"/>
    <p:sldId id="3813" r:id="rId89"/>
    <p:sldId id="3602" r:id="rId90"/>
    <p:sldId id="3814" r:id="rId91"/>
    <p:sldId id="3815" r:id="rId92"/>
    <p:sldId id="3816" r:id="rId93"/>
    <p:sldId id="3817" r:id="rId94"/>
    <p:sldId id="3818" r:id="rId95"/>
    <p:sldId id="3819" r:id="rId96"/>
    <p:sldId id="268" r:id="rId97"/>
    <p:sldId id="3820" r:id="rId98"/>
    <p:sldId id="3825" r:id="rId99"/>
    <p:sldId id="3826" r:id="rId100"/>
    <p:sldId id="3827" r:id="rId101"/>
    <p:sldId id="3828" r:id="rId102"/>
    <p:sldId id="275" r:id="rId103"/>
    <p:sldId id="3348" r:id="rId104"/>
    <p:sldId id="3349" r:id="rId105"/>
    <p:sldId id="3350" r:id="rId106"/>
    <p:sldId id="273" r:id="rId107"/>
    <p:sldId id="3346" r:id="rId108"/>
    <p:sldId id="3829" r:id="rId109"/>
    <p:sldId id="3830" r:id="rId110"/>
    <p:sldId id="3831" r:id="rId111"/>
    <p:sldId id="3832" r:id="rId112"/>
    <p:sldId id="3833" r:id="rId113"/>
    <p:sldId id="3834" r:id="rId114"/>
    <p:sldId id="3835" r:id="rId115"/>
    <p:sldId id="3836" r:id="rId116"/>
    <p:sldId id="3837" r:id="rId117"/>
    <p:sldId id="3838" r:id="rId118"/>
    <p:sldId id="3839" r:id="rId119"/>
    <p:sldId id="3840" r:id="rId120"/>
    <p:sldId id="3841" r:id="rId121"/>
    <p:sldId id="3842" r:id="rId122"/>
    <p:sldId id="3843" r:id="rId123"/>
    <p:sldId id="3844" r:id="rId124"/>
    <p:sldId id="3752" r:id="rId125"/>
  </p:sldIdLst>
  <p:sldSz cx="12192000" cy="6858000"/>
  <p:notesSz cx="6858000" cy="9144000"/>
  <p:embeddedFontLst>
    <p:embeddedFont>
      <p:font typeface="Aspire" panose="00000600000000000000" pitchFamily="2" charset="0"/>
      <p:bold r:id="rId127"/>
    </p:embeddedFont>
    <p:embeddedFont>
      <p:font typeface="Calibri" panose="020F0502020204030204" pitchFamily="34" charset="0"/>
      <p:regular r:id="rId128"/>
      <p:bold r:id="rId129"/>
      <p:italic r:id="rId130"/>
      <p:boldItalic r:id="rId131"/>
    </p:embeddedFont>
    <p:embeddedFont>
      <p:font typeface="Calibri Light" panose="020F0302020204030204" pitchFamily="34" charset="0"/>
      <p:regular r:id="rId132"/>
      <p:italic r:id="rId133"/>
    </p:embeddedFont>
    <p:embeddedFont>
      <p:font typeface="Times" panose="02020603050405020304" pitchFamily="18" charset="0"/>
      <p:regular r:id="rId134"/>
      <p:bold r:id="rId135"/>
      <p:italic r:id="rId136"/>
      <p:boldItalic r:id="rId1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70" autoAdjust="0"/>
    <p:restoredTop sz="94660"/>
  </p:normalViewPr>
  <p:slideViewPr>
    <p:cSldViewPr snapToGrid="0">
      <p:cViewPr varScale="1">
        <p:scale>
          <a:sx n="52" d="100"/>
          <a:sy n="52" d="100"/>
        </p:scale>
        <p:origin x="39" y="91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7.fntdata"/><Relationship Id="rId138"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font" Target="fonts/font2.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font" Target="fonts/font8.fntdata"/><Relationship Id="rId13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font" Target="fonts/font3.fntdata"/><Relationship Id="rId137"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font" Target="fonts/font6.fntdata"/><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font" Target="fonts/font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font" Target="fonts/font4.fntdata"/><Relationship Id="rId135"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5.fntdata"/><Relationship Id="rId136" Type="http://schemas.openxmlformats.org/officeDocument/2006/relationships/font" Target="fonts/font10.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0863A-ACE0-477B-93ED-BB0FF5DA4FA7}" type="datetimeFigureOut">
              <a:rPr lang="en-US" smtClean="0"/>
              <a:t>10/16/2021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801C4E-72A4-4EF2-8EEA-6DD1DE5B4EF0}" type="slidenum">
              <a:rPr lang="en-US" smtClean="0"/>
              <a:t>‹#›</a:t>
            </a:fld>
            <a:endParaRPr lang="en-US"/>
          </a:p>
        </p:txBody>
      </p:sp>
    </p:spTree>
    <p:extLst>
      <p:ext uri="{BB962C8B-B14F-4D97-AF65-F5344CB8AC3E}">
        <p14:creationId xmlns:p14="http://schemas.microsoft.com/office/powerpoint/2010/main" val="2981047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0DB0CCF-E563-44D9-8EFF-BD6DEB0A7D2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822FFCEB-022E-48C3-AB66-B4ED4CC4623E}" type="slidenum">
              <a:rPr lang="en-US" altLang="en-US" sz="1200"/>
              <a:pPr/>
              <a:t>28</a:t>
            </a:fld>
            <a:endParaRPr lang="en-US" altLang="en-US" sz="1200"/>
          </a:p>
        </p:txBody>
      </p:sp>
      <p:sp>
        <p:nvSpPr>
          <p:cNvPr id="75778" name="Rectangle 2">
            <a:extLst>
              <a:ext uri="{FF2B5EF4-FFF2-40B4-BE49-F238E27FC236}">
                <a16:creationId xmlns:a16="http://schemas.microsoft.com/office/drawing/2014/main" id="{06962D40-C610-4A78-8F6C-A7501C5F104A}"/>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5779" name="Rectangle 3">
            <a:extLst>
              <a:ext uri="{FF2B5EF4-FFF2-40B4-BE49-F238E27FC236}">
                <a16:creationId xmlns:a16="http://schemas.microsoft.com/office/drawing/2014/main" id="{3C48FF77-849A-4F7F-A47F-7E21C7F1D738}"/>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E65613-04EE-4641-BF27-74E53B9AD8E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E2303FF7-A5DD-4715-98FE-E8D7BF9558B2}" type="slidenum">
              <a:rPr lang="en-US" altLang="en-US" sz="1200"/>
              <a:pPr/>
              <a:t>37</a:t>
            </a:fld>
            <a:endParaRPr lang="en-US" altLang="en-US" sz="1200"/>
          </a:p>
        </p:txBody>
      </p:sp>
      <p:sp>
        <p:nvSpPr>
          <p:cNvPr id="102402" name="Rectangle 2">
            <a:extLst>
              <a:ext uri="{FF2B5EF4-FFF2-40B4-BE49-F238E27FC236}">
                <a16:creationId xmlns:a16="http://schemas.microsoft.com/office/drawing/2014/main" id="{A7F7E268-E3E8-4D66-A9EE-410F506446B4}"/>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2403" name="Rectangle 3">
            <a:extLst>
              <a:ext uri="{FF2B5EF4-FFF2-40B4-BE49-F238E27FC236}">
                <a16:creationId xmlns:a16="http://schemas.microsoft.com/office/drawing/2014/main" id="{E8489060-7054-49C2-9D22-AAF48642FC92}"/>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D1AD146-4B7E-4637-ADDD-7D19128FB1B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93BB1A0A-B275-4CE9-9A07-ED7CFD397339}" type="slidenum">
              <a:rPr lang="en-US" altLang="en-US" sz="1200"/>
              <a:pPr/>
              <a:t>29</a:t>
            </a:fld>
            <a:endParaRPr lang="en-US" altLang="en-US" sz="1200"/>
          </a:p>
        </p:txBody>
      </p:sp>
      <p:sp>
        <p:nvSpPr>
          <p:cNvPr id="76802" name="Rectangle 2">
            <a:extLst>
              <a:ext uri="{FF2B5EF4-FFF2-40B4-BE49-F238E27FC236}">
                <a16:creationId xmlns:a16="http://schemas.microsoft.com/office/drawing/2014/main" id="{EA88032F-0E85-433F-84C1-B9DDC39FED7B}"/>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6803" name="Rectangle 3">
            <a:extLst>
              <a:ext uri="{FF2B5EF4-FFF2-40B4-BE49-F238E27FC236}">
                <a16:creationId xmlns:a16="http://schemas.microsoft.com/office/drawing/2014/main" id="{B1EEA697-9C9E-4F57-AB48-E5FE1B283711}"/>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A47975A-317A-4377-8DF8-6124682511DC}"/>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41358E02-6B4C-4BB4-84AC-9954161D2503}" type="slidenum">
              <a:rPr lang="en-US" altLang="en-US" sz="1200"/>
              <a:pPr/>
              <a:t>30</a:t>
            </a:fld>
            <a:endParaRPr lang="en-US" altLang="en-US" sz="1200"/>
          </a:p>
        </p:txBody>
      </p:sp>
      <p:sp>
        <p:nvSpPr>
          <p:cNvPr id="77826" name="Rectangle 2">
            <a:extLst>
              <a:ext uri="{FF2B5EF4-FFF2-40B4-BE49-F238E27FC236}">
                <a16:creationId xmlns:a16="http://schemas.microsoft.com/office/drawing/2014/main" id="{99ECD902-39F1-4A65-B467-15E12B9EBCCA}"/>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7827" name="Rectangle 3">
            <a:extLst>
              <a:ext uri="{FF2B5EF4-FFF2-40B4-BE49-F238E27FC236}">
                <a16:creationId xmlns:a16="http://schemas.microsoft.com/office/drawing/2014/main" id="{D909DD34-C0EB-435A-A085-CF6C943E8B22}"/>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4001B8D-4B6C-497C-BA3C-59D604984807}"/>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4843A496-006C-4961-A922-19BF4C72DC0B}" type="slidenum">
              <a:rPr lang="en-US" altLang="en-US" sz="1200"/>
              <a:pPr/>
              <a:t>31</a:t>
            </a:fld>
            <a:endParaRPr lang="en-US" altLang="en-US" sz="1200"/>
          </a:p>
        </p:txBody>
      </p:sp>
      <p:sp>
        <p:nvSpPr>
          <p:cNvPr id="78850" name="Rectangle 2">
            <a:extLst>
              <a:ext uri="{FF2B5EF4-FFF2-40B4-BE49-F238E27FC236}">
                <a16:creationId xmlns:a16="http://schemas.microsoft.com/office/drawing/2014/main" id="{97514206-F8A2-4162-B62A-715D9E26F8B6}"/>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8851" name="Rectangle 3">
            <a:extLst>
              <a:ext uri="{FF2B5EF4-FFF2-40B4-BE49-F238E27FC236}">
                <a16:creationId xmlns:a16="http://schemas.microsoft.com/office/drawing/2014/main" id="{18A35958-44DB-42E7-AB41-672A7F85220F}"/>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65BBED5-3297-4EE6-90AD-D7B2F29B15F6}"/>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DF51C7D-5A50-4C34-BA11-A9B4E07E9691}" type="slidenum">
              <a:rPr lang="en-US" altLang="en-US" sz="1200"/>
              <a:pPr/>
              <a:t>32</a:t>
            </a:fld>
            <a:endParaRPr lang="en-US" altLang="en-US" sz="1200"/>
          </a:p>
        </p:txBody>
      </p:sp>
      <p:sp>
        <p:nvSpPr>
          <p:cNvPr id="79874" name="Rectangle 2">
            <a:extLst>
              <a:ext uri="{FF2B5EF4-FFF2-40B4-BE49-F238E27FC236}">
                <a16:creationId xmlns:a16="http://schemas.microsoft.com/office/drawing/2014/main" id="{4B69E263-8D1F-498F-9CC0-AFD61D5EB441}"/>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9875" name="Rectangle 3">
            <a:extLst>
              <a:ext uri="{FF2B5EF4-FFF2-40B4-BE49-F238E27FC236}">
                <a16:creationId xmlns:a16="http://schemas.microsoft.com/office/drawing/2014/main" id="{A62886CB-3A76-4DB4-B07C-350F5FAB0651}"/>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9C9643F-DCD4-4C63-89C9-8C3BBA2B0E25}"/>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6170FEE-9B59-410F-A2F5-3A180B9B2E06}" type="slidenum">
              <a:rPr lang="en-US" altLang="en-US" sz="1200"/>
              <a:pPr/>
              <a:t>33</a:t>
            </a:fld>
            <a:endParaRPr lang="en-US" altLang="en-US" sz="1200"/>
          </a:p>
        </p:txBody>
      </p:sp>
      <p:sp>
        <p:nvSpPr>
          <p:cNvPr id="86018" name="Rectangle 2">
            <a:extLst>
              <a:ext uri="{FF2B5EF4-FFF2-40B4-BE49-F238E27FC236}">
                <a16:creationId xmlns:a16="http://schemas.microsoft.com/office/drawing/2014/main" id="{A188693A-5E79-4608-AA98-29DDB14B1C42}"/>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6019" name="Rectangle 3">
            <a:extLst>
              <a:ext uri="{FF2B5EF4-FFF2-40B4-BE49-F238E27FC236}">
                <a16:creationId xmlns:a16="http://schemas.microsoft.com/office/drawing/2014/main" id="{38396033-215A-498A-9D34-7FB3CBA9A882}"/>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CD44708-BA13-42B4-86B4-44F4FA67047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E6E24B42-60A4-41EB-AB33-CCF1DA03843D}" type="slidenum">
              <a:rPr lang="en-US" altLang="en-US" sz="1200"/>
              <a:pPr/>
              <a:t>34</a:t>
            </a:fld>
            <a:endParaRPr lang="en-US" altLang="en-US" sz="1200"/>
          </a:p>
        </p:txBody>
      </p:sp>
      <p:sp>
        <p:nvSpPr>
          <p:cNvPr id="87042" name="Rectangle 2">
            <a:extLst>
              <a:ext uri="{FF2B5EF4-FFF2-40B4-BE49-F238E27FC236}">
                <a16:creationId xmlns:a16="http://schemas.microsoft.com/office/drawing/2014/main" id="{86C0065D-D688-48A6-8601-955E338C6DAC}"/>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7043" name="Rectangle 3">
            <a:extLst>
              <a:ext uri="{FF2B5EF4-FFF2-40B4-BE49-F238E27FC236}">
                <a16:creationId xmlns:a16="http://schemas.microsoft.com/office/drawing/2014/main" id="{9FFF1322-2FB4-473A-A726-7A8BE6F08A40}"/>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66CA188-1E97-4F7C-8F38-7564C9AA3FA4}"/>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6D5893E-BA34-42A3-81BC-17E0A7F961F6}" type="slidenum">
              <a:rPr lang="en-US" altLang="en-US" sz="1200"/>
              <a:pPr/>
              <a:t>35</a:t>
            </a:fld>
            <a:endParaRPr lang="en-US" altLang="en-US" sz="1200"/>
          </a:p>
        </p:txBody>
      </p:sp>
      <p:sp>
        <p:nvSpPr>
          <p:cNvPr id="98306" name="Rectangle 2">
            <a:extLst>
              <a:ext uri="{FF2B5EF4-FFF2-40B4-BE49-F238E27FC236}">
                <a16:creationId xmlns:a16="http://schemas.microsoft.com/office/drawing/2014/main" id="{CCD5BBD4-BCE8-4B07-AA49-55FE1AC80A74}"/>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8307" name="Rectangle 3">
            <a:extLst>
              <a:ext uri="{FF2B5EF4-FFF2-40B4-BE49-F238E27FC236}">
                <a16:creationId xmlns:a16="http://schemas.microsoft.com/office/drawing/2014/main" id="{19A956C2-25B2-4840-BE5A-541282FF98FB}"/>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3489B28-89A7-40C0-8DFE-5958B65FA5B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18239B99-1552-478E-9E5A-81720F94AD55}" type="slidenum">
              <a:rPr lang="en-US" altLang="en-US" sz="1200"/>
              <a:pPr/>
              <a:t>36</a:t>
            </a:fld>
            <a:endParaRPr lang="en-US" altLang="en-US" sz="1200"/>
          </a:p>
        </p:txBody>
      </p:sp>
      <p:sp>
        <p:nvSpPr>
          <p:cNvPr id="100354" name="Rectangle 2">
            <a:extLst>
              <a:ext uri="{FF2B5EF4-FFF2-40B4-BE49-F238E27FC236}">
                <a16:creationId xmlns:a16="http://schemas.microsoft.com/office/drawing/2014/main" id="{73DA5F5D-4562-48F8-B8B7-38CEB42FC75C}"/>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0355" name="Rectangle 3">
            <a:extLst>
              <a:ext uri="{FF2B5EF4-FFF2-40B4-BE49-F238E27FC236}">
                <a16:creationId xmlns:a16="http://schemas.microsoft.com/office/drawing/2014/main" id="{D4DDD216-8420-4BE0-A6B6-11311A529E95}"/>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10/16/2021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183777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10/16/2021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66641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10/16/2021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947086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33D661D-A873-4818-91F6-A7940163EE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1D74F8-6440-4AD9-A0A6-7FF93A309A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1CD148-121D-469F-8395-3238C010C690}"/>
              </a:ext>
            </a:extLst>
          </p:cNvPr>
          <p:cNvSpPr>
            <a:spLocks noGrp="1" noChangeArrowheads="1"/>
          </p:cNvSpPr>
          <p:nvPr>
            <p:ph type="sldNum" sz="quarter" idx="12"/>
          </p:nvPr>
        </p:nvSpPr>
        <p:spPr>
          <a:ln/>
        </p:spPr>
        <p:txBody>
          <a:bodyPr/>
          <a:lstStyle>
            <a:lvl1pPr>
              <a:defRPr/>
            </a:lvl1pPr>
          </a:lstStyle>
          <a:p>
            <a:fld id="{70FCD9B5-F946-485F-9475-617D9BC94F40}" type="slidenum">
              <a:rPr lang="en-US" altLang="en-US"/>
              <a:pPr/>
              <a:t>‹#›</a:t>
            </a:fld>
            <a:endParaRPr lang="en-US" altLang="en-US"/>
          </a:p>
        </p:txBody>
      </p:sp>
    </p:spTree>
    <p:extLst>
      <p:ext uri="{BB962C8B-B14F-4D97-AF65-F5344CB8AC3E}">
        <p14:creationId xmlns:p14="http://schemas.microsoft.com/office/powerpoint/2010/main" val="63866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C08EBB-C4C4-4141-8A1E-8767466B2F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5274F9-D8F3-458F-BF79-E2F3FEBAE5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28E39E-EF2C-4FBA-B7C0-0B27ABD734FC}"/>
              </a:ext>
            </a:extLst>
          </p:cNvPr>
          <p:cNvSpPr>
            <a:spLocks noGrp="1" noChangeArrowheads="1"/>
          </p:cNvSpPr>
          <p:nvPr>
            <p:ph type="sldNum" sz="quarter" idx="12"/>
          </p:nvPr>
        </p:nvSpPr>
        <p:spPr>
          <a:ln/>
        </p:spPr>
        <p:txBody>
          <a:bodyPr/>
          <a:lstStyle>
            <a:lvl1pPr>
              <a:defRPr/>
            </a:lvl1pPr>
          </a:lstStyle>
          <a:p>
            <a:fld id="{AF921FBE-532D-40B3-A38F-B9A6CA813DE0}" type="slidenum">
              <a:rPr lang="en-US" altLang="en-US"/>
              <a:pPr/>
              <a:t>‹#›</a:t>
            </a:fld>
            <a:endParaRPr lang="en-US" altLang="en-US"/>
          </a:p>
        </p:txBody>
      </p:sp>
    </p:spTree>
    <p:extLst>
      <p:ext uri="{BB962C8B-B14F-4D97-AF65-F5344CB8AC3E}">
        <p14:creationId xmlns:p14="http://schemas.microsoft.com/office/powerpoint/2010/main" val="2178510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3DE143B8-1358-4B4D-9CA8-C318EB254A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896BCA-91DB-4C4F-BECA-ED2A0030D2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08C040-7773-49C4-96F8-4104159A06D4}"/>
              </a:ext>
            </a:extLst>
          </p:cNvPr>
          <p:cNvSpPr>
            <a:spLocks noGrp="1" noChangeArrowheads="1"/>
          </p:cNvSpPr>
          <p:nvPr>
            <p:ph type="sldNum" sz="quarter" idx="12"/>
          </p:nvPr>
        </p:nvSpPr>
        <p:spPr>
          <a:ln/>
        </p:spPr>
        <p:txBody>
          <a:bodyPr/>
          <a:lstStyle>
            <a:lvl1pPr>
              <a:defRPr/>
            </a:lvl1pPr>
          </a:lstStyle>
          <a:p>
            <a:fld id="{B24005A2-DF8F-4DAB-BA87-2A016A314428}" type="slidenum">
              <a:rPr lang="en-US" altLang="en-US"/>
              <a:pPr/>
              <a:t>‹#›</a:t>
            </a:fld>
            <a:endParaRPr lang="en-US" altLang="en-US"/>
          </a:p>
        </p:txBody>
      </p:sp>
    </p:spTree>
    <p:extLst>
      <p:ext uri="{BB962C8B-B14F-4D97-AF65-F5344CB8AC3E}">
        <p14:creationId xmlns:p14="http://schemas.microsoft.com/office/powerpoint/2010/main" val="1855999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7C84B87-8637-4F80-97EA-529BB1A77C5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69D1393-8374-43BE-9C7D-73EC73CF25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F47C785-4EF8-45FD-BE5A-FB6E58F148AE}"/>
              </a:ext>
            </a:extLst>
          </p:cNvPr>
          <p:cNvSpPr>
            <a:spLocks noGrp="1" noChangeArrowheads="1"/>
          </p:cNvSpPr>
          <p:nvPr>
            <p:ph type="sldNum" sz="quarter" idx="12"/>
          </p:nvPr>
        </p:nvSpPr>
        <p:spPr>
          <a:ln/>
        </p:spPr>
        <p:txBody>
          <a:bodyPr/>
          <a:lstStyle>
            <a:lvl1pPr>
              <a:defRPr/>
            </a:lvl1pPr>
          </a:lstStyle>
          <a:p>
            <a:fld id="{8E7F8966-F2CA-4BD4-A4D0-972A6F94D852}" type="slidenum">
              <a:rPr lang="en-US" altLang="en-US"/>
              <a:pPr/>
              <a:t>‹#›</a:t>
            </a:fld>
            <a:endParaRPr lang="en-US" altLang="en-US"/>
          </a:p>
        </p:txBody>
      </p:sp>
    </p:spTree>
    <p:extLst>
      <p:ext uri="{BB962C8B-B14F-4D97-AF65-F5344CB8AC3E}">
        <p14:creationId xmlns:p14="http://schemas.microsoft.com/office/powerpoint/2010/main" val="155021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2785035-D82C-4D1E-8096-0CCC532F8CA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F7D68A4-E7CB-456D-83AC-3133C29F05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37EE7BE-B9B4-4B7C-9904-D2CC0DD02C38}"/>
              </a:ext>
            </a:extLst>
          </p:cNvPr>
          <p:cNvSpPr>
            <a:spLocks noGrp="1" noChangeArrowheads="1"/>
          </p:cNvSpPr>
          <p:nvPr>
            <p:ph type="sldNum" sz="quarter" idx="12"/>
          </p:nvPr>
        </p:nvSpPr>
        <p:spPr>
          <a:ln/>
        </p:spPr>
        <p:txBody>
          <a:bodyPr/>
          <a:lstStyle>
            <a:lvl1pPr>
              <a:defRPr/>
            </a:lvl1pPr>
          </a:lstStyle>
          <a:p>
            <a:fld id="{38233891-07C7-4472-BD07-5A0ACA8478FA}" type="slidenum">
              <a:rPr lang="en-US" altLang="en-US"/>
              <a:pPr/>
              <a:t>‹#›</a:t>
            </a:fld>
            <a:endParaRPr lang="en-US" altLang="en-US"/>
          </a:p>
        </p:txBody>
      </p:sp>
    </p:spTree>
    <p:extLst>
      <p:ext uri="{BB962C8B-B14F-4D97-AF65-F5344CB8AC3E}">
        <p14:creationId xmlns:p14="http://schemas.microsoft.com/office/powerpoint/2010/main" val="1165927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1B2C49-A537-45AE-BE85-45742FB258E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D137C8-F0B6-437E-94C0-ABDB50B9B5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3D94C3F-7D2F-4706-B506-180DFF70300C}"/>
              </a:ext>
            </a:extLst>
          </p:cNvPr>
          <p:cNvSpPr>
            <a:spLocks noGrp="1" noChangeArrowheads="1"/>
          </p:cNvSpPr>
          <p:nvPr>
            <p:ph type="sldNum" sz="quarter" idx="12"/>
          </p:nvPr>
        </p:nvSpPr>
        <p:spPr>
          <a:ln/>
        </p:spPr>
        <p:txBody>
          <a:bodyPr/>
          <a:lstStyle>
            <a:lvl1pPr>
              <a:defRPr/>
            </a:lvl1pPr>
          </a:lstStyle>
          <a:p>
            <a:fld id="{2DAE8B89-7EC6-4AC0-8109-49B75545CFFA}" type="slidenum">
              <a:rPr lang="en-US" altLang="en-US"/>
              <a:pPr/>
              <a:t>‹#›</a:t>
            </a:fld>
            <a:endParaRPr lang="en-US" altLang="en-US"/>
          </a:p>
        </p:txBody>
      </p:sp>
    </p:spTree>
    <p:extLst>
      <p:ext uri="{BB962C8B-B14F-4D97-AF65-F5344CB8AC3E}">
        <p14:creationId xmlns:p14="http://schemas.microsoft.com/office/powerpoint/2010/main" val="1431271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5A33D5-C028-4F91-9EF9-536E26B6E5D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AC55061-FB01-4886-96CB-7BB4B5793E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80A1D7C-4F08-4C5A-9A78-2A71074BD2FF}"/>
              </a:ext>
            </a:extLst>
          </p:cNvPr>
          <p:cNvSpPr>
            <a:spLocks noGrp="1" noChangeArrowheads="1"/>
          </p:cNvSpPr>
          <p:nvPr>
            <p:ph type="sldNum" sz="quarter" idx="12"/>
          </p:nvPr>
        </p:nvSpPr>
        <p:spPr>
          <a:ln/>
        </p:spPr>
        <p:txBody>
          <a:bodyPr/>
          <a:lstStyle>
            <a:lvl1pPr>
              <a:defRPr/>
            </a:lvl1pPr>
          </a:lstStyle>
          <a:p>
            <a:fld id="{56304D76-B29F-44D8-99B3-88685153534E}" type="slidenum">
              <a:rPr lang="en-US" altLang="en-US"/>
              <a:pPr/>
              <a:t>‹#›</a:t>
            </a:fld>
            <a:endParaRPr lang="en-US" altLang="en-US"/>
          </a:p>
        </p:txBody>
      </p:sp>
    </p:spTree>
    <p:extLst>
      <p:ext uri="{BB962C8B-B14F-4D97-AF65-F5344CB8AC3E}">
        <p14:creationId xmlns:p14="http://schemas.microsoft.com/office/powerpoint/2010/main" val="2489850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D427E0D6-D751-4DC2-8C13-BF6763499A4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6EC7B07-F188-472B-9CED-2F9ED369E3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1A4C641-DEE9-4D99-B22B-99B8F3B011B1}"/>
              </a:ext>
            </a:extLst>
          </p:cNvPr>
          <p:cNvSpPr>
            <a:spLocks noGrp="1" noChangeArrowheads="1"/>
          </p:cNvSpPr>
          <p:nvPr>
            <p:ph type="sldNum" sz="quarter" idx="12"/>
          </p:nvPr>
        </p:nvSpPr>
        <p:spPr>
          <a:ln/>
        </p:spPr>
        <p:txBody>
          <a:bodyPr/>
          <a:lstStyle>
            <a:lvl1pPr>
              <a:defRPr/>
            </a:lvl1pPr>
          </a:lstStyle>
          <a:p>
            <a:fld id="{9EAADA05-F8DE-4B69-A9C8-E8374DBFB98D}" type="slidenum">
              <a:rPr lang="en-US" altLang="en-US"/>
              <a:pPr/>
              <a:t>‹#›</a:t>
            </a:fld>
            <a:endParaRPr lang="en-US" altLang="en-US"/>
          </a:p>
        </p:txBody>
      </p:sp>
    </p:spTree>
    <p:extLst>
      <p:ext uri="{BB962C8B-B14F-4D97-AF65-F5344CB8AC3E}">
        <p14:creationId xmlns:p14="http://schemas.microsoft.com/office/powerpoint/2010/main" val="3717019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10/16/2021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13368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7B3B999F-3E53-4365-951D-8914028150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D3BF521-CED5-4138-8027-C5772C4F5A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B16EA8B-2740-4D65-ABEC-F4DE1090004E}"/>
              </a:ext>
            </a:extLst>
          </p:cNvPr>
          <p:cNvSpPr>
            <a:spLocks noGrp="1" noChangeArrowheads="1"/>
          </p:cNvSpPr>
          <p:nvPr>
            <p:ph type="sldNum" sz="quarter" idx="12"/>
          </p:nvPr>
        </p:nvSpPr>
        <p:spPr>
          <a:ln/>
        </p:spPr>
        <p:txBody>
          <a:bodyPr/>
          <a:lstStyle>
            <a:lvl1pPr>
              <a:defRPr/>
            </a:lvl1pPr>
          </a:lstStyle>
          <a:p>
            <a:fld id="{312D6605-5BDA-46F3-8E3F-5C72AF2C6CA1}" type="slidenum">
              <a:rPr lang="en-US" altLang="en-US"/>
              <a:pPr/>
              <a:t>‹#›</a:t>
            </a:fld>
            <a:endParaRPr lang="en-US" altLang="en-US"/>
          </a:p>
        </p:txBody>
      </p:sp>
    </p:spTree>
    <p:extLst>
      <p:ext uri="{BB962C8B-B14F-4D97-AF65-F5344CB8AC3E}">
        <p14:creationId xmlns:p14="http://schemas.microsoft.com/office/powerpoint/2010/main" val="128570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36B0C7-9CA0-4F63-A870-7A686CC633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2B34F3-3ED7-4390-A6CD-8D34870739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29DB5E-A07D-4170-B8A2-15D21A49831D}"/>
              </a:ext>
            </a:extLst>
          </p:cNvPr>
          <p:cNvSpPr>
            <a:spLocks noGrp="1" noChangeArrowheads="1"/>
          </p:cNvSpPr>
          <p:nvPr>
            <p:ph type="sldNum" sz="quarter" idx="12"/>
          </p:nvPr>
        </p:nvSpPr>
        <p:spPr>
          <a:ln/>
        </p:spPr>
        <p:txBody>
          <a:bodyPr/>
          <a:lstStyle>
            <a:lvl1pPr>
              <a:defRPr/>
            </a:lvl1pPr>
          </a:lstStyle>
          <a:p>
            <a:fld id="{89950406-D58E-4FA9-A1DA-F4DA011BA51F}" type="slidenum">
              <a:rPr lang="en-US" altLang="en-US"/>
              <a:pPr/>
              <a:t>‹#›</a:t>
            </a:fld>
            <a:endParaRPr lang="en-US" altLang="en-US"/>
          </a:p>
        </p:txBody>
      </p:sp>
    </p:spTree>
    <p:extLst>
      <p:ext uri="{BB962C8B-B14F-4D97-AF65-F5344CB8AC3E}">
        <p14:creationId xmlns:p14="http://schemas.microsoft.com/office/powerpoint/2010/main" val="3720516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4202C5-6D19-4050-AC8B-6F293E3D4A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2CE267-A1A3-4CDB-BB9F-3192240704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4E319F-A39B-4808-8CE8-0E28763B65E0}"/>
              </a:ext>
            </a:extLst>
          </p:cNvPr>
          <p:cNvSpPr>
            <a:spLocks noGrp="1" noChangeArrowheads="1"/>
          </p:cNvSpPr>
          <p:nvPr>
            <p:ph type="sldNum" sz="quarter" idx="12"/>
          </p:nvPr>
        </p:nvSpPr>
        <p:spPr>
          <a:ln/>
        </p:spPr>
        <p:txBody>
          <a:bodyPr/>
          <a:lstStyle>
            <a:lvl1pPr>
              <a:defRPr/>
            </a:lvl1pPr>
          </a:lstStyle>
          <a:p>
            <a:fld id="{51309B56-96ED-4184-B9EE-4D6ABEB4BE54}" type="slidenum">
              <a:rPr lang="en-US" altLang="en-US"/>
              <a:pPr/>
              <a:t>‹#›</a:t>
            </a:fld>
            <a:endParaRPr lang="en-US" altLang="en-US"/>
          </a:p>
        </p:txBody>
      </p:sp>
    </p:spTree>
    <p:extLst>
      <p:ext uri="{BB962C8B-B14F-4D97-AF65-F5344CB8AC3E}">
        <p14:creationId xmlns:p14="http://schemas.microsoft.com/office/powerpoint/2010/main" val="1167933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9AD623-ADBD-455F-A2BC-1666B74836ED}" type="datetimeFigureOut">
              <a:rPr lang="en-US" smtClean="0"/>
              <a:t>10/16/2021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149818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9AD623-ADBD-455F-A2BC-1666B74836ED}" type="datetimeFigureOut">
              <a:rPr lang="en-US" smtClean="0"/>
              <a:t>10/16/2021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526355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9AD623-ADBD-455F-A2BC-1666B74836ED}" type="datetimeFigureOut">
              <a:rPr lang="en-US" smtClean="0"/>
              <a:t>10/16/2021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789289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9AD623-ADBD-455F-A2BC-1666B74836ED}" type="datetimeFigureOut">
              <a:rPr lang="en-US" smtClean="0"/>
              <a:t>10/16/2021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755215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AD623-ADBD-455F-A2BC-1666B74836ED}" type="datetimeFigureOut">
              <a:rPr lang="en-US" smtClean="0"/>
              <a:t>10/16/2021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737810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AD623-ADBD-455F-A2BC-1666B74836ED}" type="datetimeFigureOut">
              <a:rPr lang="en-US" smtClean="0"/>
              <a:t>10/16/2021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21779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AD623-ADBD-455F-A2BC-1666B74836ED}" type="datetimeFigureOut">
              <a:rPr lang="en-US" smtClean="0"/>
              <a:t>10/16/2021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016878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AD623-ADBD-455F-A2BC-1666B74836ED}" type="datetimeFigureOut">
              <a:rPr lang="en-US" smtClean="0"/>
              <a:t>10/16/2021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2E478-07CF-4AAB-9E8C-16D9BB6BF7D9}" type="slidenum">
              <a:rPr lang="en-US" smtClean="0"/>
              <a:t>‹#›</a:t>
            </a:fld>
            <a:endParaRPr lang="en-US"/>
          </a:p>
        </p:txBody>
      </p:sp>
    </p:spTree>
    <p:extLst>
      <p:ext uri="{BB962C8B-B14F-4D97-AF65-F5344CB8AC3E}">
        <p14:creationId xmlns:p14="http://schemas.microsoft.com/office/powerpoint/2010/main" val="34970741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3A52CF8-BF16-4EC0-8508-05DB9EC5F17B}"/>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68933999-16E0-48B8-A64D-F008BFC30A96}"/>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2FEDF763-A8DD-404C-BEA2-5FA124876FBA}"/>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a:latin typeface="Times"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8EA56564-1B3C-4A09-8B01-ED5235E1ACD8}"/>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a:latin typeface="Times"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E41E6EE6-362A-4707-8A2D-25D77B36E0DC}"/>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6775F777-09D7-4147-A270-193D48D5AFDC}" type="slidenum">
              <a:rPr lang="en-US" altLang="en-US"/>
              <a:pPr/>
              <a:t>‹#›</a:t>
            </a:fld>
            <a:endParaRPr lang="en-US" altLang="en-US"/>
          </a:p>
        </p:txBody>
      </p:sp>
    </p:spTree>
    <p:extLst>
      <p:ext uri="{BB962C8B-B14F-4D97-AF65-F5344CB8AC3E}">
        <p14:creationId xmlns:p14="http://schemas.microsoft.com/office/powerpoint/2010/main" val="14957669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ＭＳ Ｐゴシック" charset="0"/>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4" y="1241597"/>
            <a:ext cx="9528389" cy="315471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Welcome!</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4" y="4071471"/>
            <a:ext cx="9528389" cy="132343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We Are Glad You Are Here</a:t>
            </a:r>
          </a:p>
        </p:txBody>
      </p:sp>
    </p:spTree>
    <p:extLst>
      <p:ext uri="{BB962C8B-B14F-4D97-AF65-F5344CB8AC3E}">
        <p14:creationId xmlns:p14="http://schemas.microsoft.com/office/powerpoint/2010/main" val="4022917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BE3A59D2-6D71-4689-B8D2-3352AE7C226E}"/>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2-3 Faithful Love</a:t>
            </a:r>
            <a:endParaRPr lang="en-US">
              <a:ea typeface="+mj-ea"/>
            </a:endParaRPr>
          </a:p>
        </p:txBody>
      </p:sp>
      <p:pic>
        <p:nvPicPr>
          <p:cNvPr id="9218" name="Picture 10" descr="Faithful Love-pp">
            <a:extLst>
              <a:ext uri="{FF2B5EF4-FFF2-40B4-BE49-F238E27FC236}">
                <a16:creationId xmlns:a16="http://schemas.microsoft.com/office/drawing/2014/main" id="{FD7C45B4-397F-4D6C-8F0B-84F9DE53E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11" name="Text Box 11">
            <a:extLst>
              <a:ext uri="{FF2B5EF4-FFF2-40B4-BE49-F238E27FC236}">
                <a16:creationId xmlns:a16="http://schemas.microsoft.com/office/drawing/2014/main" id="{64E3332D-574C-4AF3-9A21-CBC861228830}"/>
              </a:ext>
            </a:extLst>
          </p:cNvPr>
          <p:cNvSpPr txBox="1">
            <a:spLocks noChangeArrowheads="1"/>
          </p:cNvSpPr>
          <p:nvPr/>
        </p:nvSpPr>
        <p:spPr bwMode="auto">
          <a:xfrm>
            <a:off x="101601" y="76201"/>
            <a:ext cx="19704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Faithful Love</a:t>
            </a:r>
            <a:endParaRPr lang="en-US" sz="2400">
              <a:latin typeface="Times" charset="0"/>
              <a:ea typeface="ＭＳ Ｐゴシック" charset="0"/>
              <a:cs typeface="ＭＳ Ｐゴシック" charset="0"/>
            </a:endParaRPr>
          </a:p>
        </p:txBody>
      </p:sp>
      <p:sp>
        <p:nvSpPr>
          <p:cNvPr id="179212" name="Text Box 12">
            <a:extLst>
              <a:ext uri="{FF2B5EF4-FFF2-40B4-BE49-F238E27FC236}">
                <a16:creationId xmlns:a16="http://schemas.microsoft.com/office/drawing/2014/main" id="{BAC798E2-0FAE-43BF-A495-E8E947AA435C}"/>
              </a:ext>
            </a:extLst>
          </p:cNvPr>
          <p:cNvSpPr txBox="1">
            <a:spLocks noChangeArrowheads="1"/>
          </p:cNvSpPr>
          <p:nvPr/>
        </p:nvSpPr>
        <p:spPr bwMode="auto">
          <a:xfrm>
            <a:off x="11438467" y="76201"/>
            <a:ext cx="49244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18</a:t>
            </a:r>
            <a:endParaRPr lang="en-US" sz="2400">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898400F2-6F94-46E9-8158-3BFB7AF5DB28}"/>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Ten Thousand Angels</a:t>
            </a:r>
            <a:endParaRPr lang="en-US">
              <a:ea typeface="+mj-ea"/>
            </a:endParaRPr>
          </a:p>
        </p:txBody>
      </p:sp>
      <p:pic>
        <p:nvPicPr>
          <p:cNvPr id="17410" name="Picture 3" descr="Ten Thousand Angels-pp">
            <a:extLst>
              <a:ext uri="{FF2B5EF4-FFF2-40B4-BE49-F238E27FC236}">
                <a16:creationId xmlns:a16="http://schemas.microsoft.com/office/drawing/2014/main" id="{C4D37291-5D06-4E88-8028-A60D4123E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2511EF5B-2C3E-4E6E-91E5-7638D502088C}"/>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349</a:t>
            </a:r>
            <a:endParaRPr lang="en-US" sz="2400">
              <a:latin typeface="Times" charset="0"/>
              <a:ea typeface="ＭＳ Ｐゴシック" charset="0"/>
            </a:endParaRPr>
          </a:p>
        </p:txBody>
      </p:sp>
      <p:sp>
        <p:nvSpPr>
          <p:cNvPr id="202757" name="Text Box 5">
            <a:extLst>
              <a:ext uri="{FF2B5EF4-FFF2-40B4-BE49-F238E27FC236}">
                <a16:creationId xmlns:a16="http://schemas.microsoft.com/office/drawing/2014/main" id="{84F078F2-7D59-4310-8660-7EB500F5EB93}"/>
              </a:ext>
            </a:extLst>
          </p:cNvPr>
          <p:cNvSpPr txBox="1">
            <a:spLocks noChangeArrowheads="1"/>
          </p:cNvSpPr>
          <p:nvPr/>
        </p:nvSpPr>
        <p:spPr bwMode="auto">
          <a:xfrm>
            <a:off x="101601" y="76201"/>
            <a:ext cx="30096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Ten Thousand Angels</a:t>
            </a:r>
            <a:endParaRPr lang="en-US" sz="2400">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657724" y="1443841"/>
            <a:ext cx="10876547" cy="264687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The Lord’s Supper</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2" y="3853543"/>
            <a:ext cx="9528389" cy="132343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Acts 20:7</a:t>
            </a:r>
          </a:p>
        </p:txBody>
      </p:sp>
    </p:spTree>
    <p:extLst>
      <p:ext uri="{BB962C8B-B14F-4D97-AF65-F5344CB8AC3E}">
        <p14:creationId xmlns:p14="http://schemas.microsoft.com/office/powerpoint/2010/main" val="282013684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0"/>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The Unleavened Bread</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408214" y="1862639"/>
            <a:ext cx="11280321" cy="424731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 ”There is therefore now no condemnation to those who are in Christ Jesus, who do not walk according to the flesh, but according to the Spirit. For the law of the Spirit of life in Christ Jesus has made me free from the law of sin and death.”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 Romans 8: 1-2</a:t>
            </a:r>
          </a:p>
        </p:txBody>
      </p:sp>
    </p:spTree>
    <p:extLst>
      <p:ext uri="{BB962C8B-B14F-4D97-AF65-F5344CB8AC3E}">
        <p14:creationId xmlns:p14="http://schemas.microsoft.com/office/powerpoint/2010/main" val="110566333"/>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0"/>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The Fruit of the Vine</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880382" y="2440704"/>
            <a:ext cx="10431234" cy="304698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“What then shall we say to these things? If God is for us, who can be against us? He who did not spare His own Son, but delivered Him up for us all, how shall He not with Him also freely give us all things?” – Romans 8: 31-32</a:t>
            </a:r>
          </a:p>
        </p:txBody>
      </p:sp>
    </p:spTree>
    <p:extLst>
      <p:ext uri="{BB962C8B-B14F-4D97-AF65-F5344CB8AC3E}">
        <p14:creationId xmlns:p14="http://schemas.microsoft.com/office/powerpoint/2010/main" val="489346031"/>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0"/>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Our Offering</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683078" y="2416066"/>
            <a:ext cx="10825842" cy="34163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“I have shown you in every way, by laboring like this, that you must support the weak. And remember the words of the Lord Jesus, that He said, ‘It is more blessed to give than to receive.’ ”  -  Acts 20: 35</a:t>
            </a:r>
          </a:p>
        </p:txBody>
      </p:sp>
    </p:spTree>
    <p:extLst>
      <p:ext uri="{BB962C8B-B14F-4D97-AF65-F5344CB8AC3E}">
        <p14:creationId xmlns:p14="http://schemas.microsoft.com/office/powerpoint/2010/main" val="15982087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2105561"/>
            <a:ext cx="9528389" cy="264687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Closing Prayer</a:t>
            </a:r>
          </a:p>
        </p:txBody>
      </p:sp>
    </p:spTree>
    <p:extLst>
      <p:ext uri="{BB962C8B-B14F-4D97-AF65-F5344CB8AC3E}">
        <p14:creationId xmlns:p14="http://schemas.microsoft.com/office/powerpoint/2010/main" val="14461910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1566952"/>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The Greatest Commands</a:t>
            </a:r>
          </a:p>
        </p:txBody>
      </p:sp>
      <p:sp>
        <p:nvSpPr>
          <p:cNvPr id="5" name="TextBox 4">
            <a:extLst>
              <a:ext uri="{FF2B5EF4-FFF2-40B4-BE49-F238E27FC236}">
                <a16:creationId xmlns:a16="http://schemas.microsoft.com/office/drawing/2014/main" id="{F6236781-3B88-4B55-9E08-DC086B4A5FE8}"/>
              </a:ext>
            </a:extLst>
          </p:cNvPr>
          <p:cNvSpPr txBox="1"/>
          <p:nvPr/>
        </p:nvSpPr>
        <p:spPr>
          <a:xfrm>
            <a:off x="1331804" y="3429000"/>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#448</a:t>
            </a:r>
          </a:p>
        </p:txBody>
      </p:sp>
    </p:spTree>
    <p:extLst>
      <p:ext uri="{BB962C8B-B14F-4D97-AF65-F5344CB8AC3E}">
        <p14:creationId xmlns:p14="http://schemas.microsoft.com/office/powerpoint/2010/main" val="25965959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3A588B3-C15B-44FC-B5D7-886882E3D829}"/>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1-1 The Greatest Commands-SFP</a:t>
            </a:r>
            <a:endParaRPr lang="en-US">
              <a:ea typeface="+mj-ea"/>
            </a:endParaRPr>
          </a:p>
        </p:txBody>
      </p:sp>
      <p:pic>
        <p:nvPicPr>
          <p:cNvPr id="2" name="Picture 25" descr="The Greatest commands-pp-abts">
            <a:extLst>
              <a:ext uri="{FF2B5EF4-FFF2-40B4-BE49-F238E27FC236}">
                <a16:creationId xmlns:a16="http://schemas.microsoft.com/office/drawing/2014/main" id="{9F776F4B-F95A-406B-897A-06F5276A62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4" name="Text Box 26">
            <a:extLst>
              <a:ext uri="{FF2B5EF4-FFF2-40B4-BE49-F238E27FC236}">
                <a16:creationId xmlns:a16="http://schemas.microsoft.com/office/drawing/2014/main" id="{D2BEF1F3-AE2C-48E5-B2E0-BC6589135A7F}"/>
              </a:ext>
            </a:extLst>
          </p:cNvPr>
          <p:cNvSpPr txBox="1">
            <a:spLocks noChangeArrowheads="1"/>
          </p:cNvSpPr>
          <p:nvPr/>
        </p:nvSpPr>
        <p:spPr bwMode="auto">
          <a:xfrm>
            <a:off x="101601" y="76201"/>
            <a:ext cx="347967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 Greatest Commands</a:t>
            </a:r>
            <a:endParaRPr lang="en-US" sz="2400">
              <a:latin typeface="Times" charset="0"/>
              <a:ea typeface="ＭＳ Ｐゴシック" charset="0"/>
            </a:endParaRPr>
          </a:p>
        </p:txBody>
      </p:sp>
      <p:sp>
        <p:nvSpPr>
          <p:cNvPr id="2075" name="Text Box 27">
            <a:extLst>
              <a:ext uri="{FF2B5EF4-FFF2-40B4-BE49-F238E27FC236}">
                <a16:creationId xmlns:a16="http://schemas.microsoft.com/office/drawing/2014/main" id="{6699E6F5-5309-454C-AA38-0D84E339ABAC}"/>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448</a:t>
            </a:r>
            <a:endParaRPr lang="en-US" sz="2400">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B45CBEDE-CA55-4993-9F46-BD6BDD4896DC}"/>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1-2 The Greatest Commands-SFP</a:t>
            </a:r>
            <a:endParaRPr lang="en-US">
              <a:ea typeface="+mj-ea"/>
            </a:endParaRPr>
          </a:p>
        </p:txBody>
      </p:sp>
      <p:pic>
        <p:nvPicPr>
          <p:cNvPr id="3074" name="Picture 3" descr="The Greatest commands-pp-abts">
            <a:extLst>
              <a:ext uri="{FF2B5EF4-FFF2-40B4-BE49-F238E27FC236}">
                <a16:creationId xmlns:a16="http://schemas.microsoft.com/office/drawing/2014/main" id="{F6BCDD70-12C5-44BD-AA76-4E8D1FB976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4DEE6280-5A6B-473F-8259-2CFFAE3EC5CC}"/>
              </a:ext>
            </a:extLst>
          </p:cNvPr>
          <p:cNvSpPr txBox="1">
            <a:spLocks noChangeArrowheads="1"/>
          </p:cNvSpPr>
          <p:nvPr/>
        </p:nvSpPr>
        <p:spPr bwMode="auto">
          <a:xfrm>
            <a:off x="101601" y="76201"/>
            <a:ext cx="347967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 Greatest Commands</a:t>
            </a:r>
            <a:endParaRPr lang="en-US" sz="2400">
              <a:latin typeface="Times" charset="0"/>
              <a:ea typeface="ＭＳ Ｐゴシック" charset="0"/>
            </a:endParaRPr>
          </a:p>
        </p:txBody>
      </p:sp>
      <p:sp>
        <p:nvSpPr>
          <p:cNvPr id="105477" name="Text Box 5">
            <a:extLst>
              <a:ext uri="{FF2B5EF4-FFF2-40B4-BE49-F238E27FC236}">
                <a16:creationId xmlns:a16="http://schemas.microsoft.com/office/drawing/2014/main" id="{F4432A6D-23BA-4A22-BBC9-50CD8A020E6F}"/>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448</a:t>
            </a:r>
            <a:endParaRPr lang="en-US" sz="2400">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61E51B9D-EE43-4229-8618-3E2EDEC14187}"/>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1-3 The Greatest Commands-SFP</a:t>
            </a:r>
            <a:endParaRPr lang="en-US">
              <a:ea typeface="+mj-ea"/>
            </a:endParaRPr>
          </a:p>
        </p:txBody>
      </p:sp>
      <p:pic>
        <p:nvPicPr>
          <p:cNvPr id="4098" name="Picture 3" descr="The Greatest commands-pp-abts">
            <a:extLst>
              <a:ext uri="{FF2B5EF4-FFF2-40B4-BE49-F238E27FC236}">
                <a16:creationId xmlns:a16="http://schemas.microsoft.com/office/drawing/2014/main" id="{5D19FB25-6258-4F41-94F3-A616381BC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93193B74-FF00-4028-A470-53491A5E8EC0}"/>
              </a:ext>
            </a:extLst>
          </p:cNvPr>
          <p:cNvSpPr txBox="1">
            <a:spLocks noChangeArrowheads="1"/>
          </p:cNvSpPr>
          <p:nvPr/>
        </p:nvSpPr>
        <p:spPr bwMode="auto">
          <a:xfrm>
            <a:off x="101601" y="76201"/>
            <a:ext cx="347967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 Greatest Commands</a:t>
            </a:r>
            <a:endParaRPr lang="en-US" sz="2400">
              <a:latin typeface="Times" charset="0"/>
              <a:ea typeface="ＭＳ Ｐゴシック" charset="0"/>
            </a:endParaRPr>
          </a:p>
        </p:txBody>
      </p:sp>
      <p:sp>
        <p:nvSpPr>
          <p:cNvPr id="106501" name="Text Box 5">
            <a:extLst>
              <a:ext uri="{FF2B5EF4-FFF2-40B4-BE49-F238E27FC236}">
                <a16:creationId xmlns:a16="http://schemas.microsoft.com/office/drawing/2014/main" id="{4D40C2CB-B8EF-4A69-BD2D-DE957F7C44D8}"/>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448</a:t>
            </a:r>
            <a:endParaRPr lang="en-US" sz="2400">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B34C3D41-3CB0-4194-B772-4C1D1A4B2BA1}"/>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Faithful Love</a:t>
            </a:r>
            <a:endParaRPr lang="en-US">
              <a:ea typeface="+mj-ea"/>
            </a:endParaRPr>
          </a:p>
        </p:txBody>
      </p:sp>
      <p:pic>
        <p:nvPicPr>
          <p:cNvPr id="10242" name="Picture 3" descr="Faithful Love-pp">
            <a:extLst>
              <a:ext uri="{FF2B5EF4-FFF2-40B4-BE49-F238E27FC236}">
                <a16:creationId xmlns:a16="http://schemas.microsoft.com/office/drawing/2014/main" id="{829D3BAD-E6C3-4DCB-8CCD-A90BB6B31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7A2D1EA0-AEDB-4C58-BDCB-E1CF06940146}"/>
              </a:ext>
            </a:extLst>
          </p:cNvPr>
          <p:cNvSpPr txBox="1">
            <a:spLocks noChangeArrowheads="1"/>
          </p:cNvSpPr>
          <p:nvPr/>
        </p:nvSpPr>
        <p:spPr bwMode="auto">
          <a:xfrm>
            <a:off x="101601" y="76201"/>
            <a:ext cx="19704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Faithful Love</a:t>
            </a:r>
            <a:endParaRPr lang="en-US" sz="2400">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9AD2ED30-08CC-401D-812E-A45EC88198CD}"/>
              </a:ext>
            </a:extLst>
          </p:cNvPr>
          <p:cNvSpPr txBox="1">
            <a:spLocks noChangeArrowheads="1"/>
          </p:cNvSpPr>
          <p:nvPr/>
        </p:nvSpPr>
        <p:spPr bwMode="auto">
          <a:xfrm>
            <a:off x="11438467" y="76201"/>
            <a:ext cx="49244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18</a:t>
            </a:r>
            <a:endParaRPr lang="en-US" sz="2400">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978F0417-9E4E-4005-992D-A12C1BBC87DB}"/>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1-4 The Greatest Commands-SFP</a:t>
            </a:r>
            <a:endParaRPr lang="en-US">
              <a:ea typeface="+mj-ea"/>
            </a:endParaRPr>
          </a:p>
        </p:txBody>
      </p:sp>
      <p:pic>
        <p:nvPicPr>
          <p:cNvPr id="5122" name="Picture 3" descr="The Greatest commands-pp-abts">
            <a:extLst>
              <a:ext uri="{FF2B5EF4-FFF2-40B4-BE49-F238E27FC236}">
                <a16:creationId xmlns:a16="http://schemas.microsoft.com/office/drawing/2014/main" id="{0ECC7A3C-965E-48A6-86CC-3B6C17ED2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1E611EF3-692B-4637-B373-1EDEEF2D61F0}"/>
              </a:ext>
            </a:extLst>
          </p:cNvPr>
          <p:cNvSpPr txBox="1">
            <a:spLocks noChangeArrowheads="1"/>
          </p:cNvSpPr>
          <p:nvPr/>
        </p:nvSpPr>
        <p:spPr bwMode="auto">
          <a:xfrm>
            <a:off x="101601" y="76201"/>
            <a:ext cx="347967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 Greatest Commands</a:t>
            </a:r>
            <a:endParaRPr lang="en-US" sz="2400">
              <a:latin typeface="Times" charset="0"/>
              <a:ea typeface="ＭＳ Ｐゴシック" charset="0"/>
            </a:endParaRPr>
          </a:p>
        </p:txBody>
      </p:sp>
      <p:sp>
        <p:nvSpPr>
          <p:cNvPr id="107525" name="Text Box 5">
            <a:extLst>
              <a:ext uri="{FF2B5EF4-FFF2-40B4-BE49-F238E27FC236}">
                <a16:creationId xmlns:a16="http://schemas.microsoft.com/office/drawing/2014/main" id="{8F9857E2-B369-4D39-8752-0FA91AF9FAEB}"/>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448</a:t>
            </a:r>
            <a:endParaRPr lang="en-US" sz="2400">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004CF8CB-00AD-43F0-92CE-60BF9513B380}"/>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2-1 The Greatest Commands-SFP</a:t>
            </a:r>
            <a:endParaRPr lang="en-US">
              <a:ea typeface="+mj-ea"/>
            </a:endParaRPr>
          </a:p>
        </p:txBody>
      </p:sp>
      <p:pic>
        <p:nvPicPr>
          <p:cNvPr id="6146" name="Picture 3" descr="The Greatest commands-pp-abts">
            <a:extLst>
              <a:ext uri="{FF2B5EF4-FFF2-40B4-BE49-F238E27FC236}">
                <a16:creationId xmlns:a16="http://schemas.microsoft.com/office/drawing/2014/main" id="{D9BD27DB-07E0-4625-B251-1E6B37D59F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B9B99191-9FA7-4644-944A-C43F0DD32A07}"/>
              </a:ext>
            </a:extLst>
          </p:cNvPr>
          <p:cNvSpPr txBox="1">
            <a:spLocks noChangeArrowheads="1"/>
          </p:cNvSpPr>
          <p:nvPr/>
        </p:nvSpPr>
        <p:spPr bwMode="auto">
          <a:xfrm>
            <a:off x="101601" y="76201"/>
            <a:ext cx="347967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 Greatest Commands</a:t>
            </a:r>
            <a:endParaRPr lang="en-US" sz="2400">
              <a:latin typeface="Times" charset="0"/>
              <a:ea typeface="ＭＳ Ｐゴシック" charset="0"/>
            </a:endParaRPr>
          </a:p>
        </p:txBody>
      </p:sp>
      <p:sp>
        <p:nvSpPr>
          <p:cNvPr id="108549" name="Text Box 5">
            <a:extLst>
              <a:ext uri="{FF2B5EF4-FFF2-40B4-BE49-F238E27FC236}">
                <a16:creationId xmlns:a16="http://schemas.microsoft.com/office/drawing/2014/main" id="{4A56E090-BB96-43E9-B41A-653E7821E4B3}"/>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448</a:t>
            </a:r>
            <a:endParaRPr lang="en-US" sz="2400">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6E4050FC-EF77-4A8D-AF91-12B4CA0ED65A}"/>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2-2 The Greatest Commands-SFP</a:t>
            </a:r>
            <a:endParaRPr lang="en-US">
              <a:ea typeface="+mj-ea"/>
            </a:endParaRPr>
          </a:p>
        </p:txBody>
      </p:sp>
      <p:pic>
        <p:nvPicPr>
          <p:cNvPr id="7170" name="Picture 3" descr="The Greatest commands-pp-abts">
            <a:extLst>
              <a:ext uri="{FF2B5EF4-FFF2-40B4-BE49-F238E27FC236}">
                <a16:creationId xmlns:a16="http://schemas.microsoft.com/office/drawing/2014/main" id="{E85B79D3-A0C1-42FD-B32A-2FA062755B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094ED0D8-959F-4EA5-859A-4BB8192EA046}"/>
              </a:ext>
            </a:extLst>
          </p:cNvPr>
          <p:cNvSpPr txBox="1">
            <a:spLocks noChangeArrowheads="1"/>
          </p:cNvSpPr>
          <p:nvPr/>
        </p:nvSpPr>
        <p:spPr bwMode="auto">
          <a:xfrm>
            <a:off x="101601" y="76201"/>
            <a:ext cx="347967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 Greatest Commands</a:t>
            </a:r>
            <a:endParaRPr lang="en-US" sz="2400">
              <a:latin typeface="Times" charset="0"/>
              <a:ea typeface="ＭＳ Ｐゴシック" charset="0"/>
            </a:endParaRPr>
          </a:p>
        </p:txBody>
      </p:sp>
      <p:sp>
        <p:nvSpPr>
          <p:cNvPr id="109573" name="Text Box 5">
            <a:extLst>
              <a:ext uri="{FF2B5EF4-FFF2-40B4-BE49-F238E27FC236}">
                <a16:creationId xmlns:a16="http://schemas.microsoft.com/office/drawing/2014/main" id="{648CB7C1-183C-4356-A974-1ED7AB2CD79F}"/>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448</a:t>
            </a:r>
            <a:endParaRPr lang="en-US" sz="2400">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F3530F54-CE83-49F2-BE26-9600530236AC}"/>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2-3 The Greatest Commands-SFP</a:t>
            </a:r>
            <a:endParaRPr lang="en-US">
              <a:ea typeface="+mj-ea"/>
            </a:endParaRPr>
          </a:p>
        </p:txBody>
      </p:sp>
      <p:pic>
        <p:nvPicPr>
          <p:cNvPr id="8194" name="Picture 3" descr="The Greatest commands-pp-abts">
            <a:extLst>
              <a:ext uri="{FF2B5EF4-FFF2-40B4-BE49-F238E27FC236}">
                <a16:creationId xmlns:a16="http://schemas.microsoft.com/office/drawing/2014/main" id="{90842ABA-7B39-49AE-A7E2-FEB2AA031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5B8BF460-811B-41C8-918E-E723D032588A}"/>
              </a:ext>
            </a:extLst>
          </p:cNvPr>
          <p:cNvSpPr txBox="1">
            <a:spLocks noChangeArrowheads="1"/>
          </p:cNvSpPr>
          <p:nvPr/>
        </p:nvSpPr>
        <p:spPr bwMode="auto">
          <a:xfrm>
            <a:off x="101601" y="76201"/>
            <a:ext cx="347967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 Greatest Commands</a:t>
            </a:r>
            <a:endParaRPr lang="en-US" sz="2400">
              <a:latin typeface="Times" charset="0"/>
              <a:ea typeface="ＭＳ Ｐゴシック" charset="0"/>
            </a:endParaRPr>
          </a:p>
        </p:txBody>
      </p:sp>
      <p:sp>
        <p:nvSpPr>
          <p:cNvPr id="110597" name="Text Box 5">
            <a:extLst>
              <a:ext uri="{FF2B5EF4-FFF2-40B4-BE49-F238E27FC236}">
                <a16:creationId xmlns:a16="http://schemas.microsoft.com/office/drawing/2014/main" id="{37CF945A-8F18-454F-8E47-A842B8E65937}"/>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448</a:t>
            </a:r>
            <a:endParaRPr lang="en-US" sz="2400">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2BF05460-6338-489E-908E-C0D9DDDC9802}"/>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2-4 The Greatest Commands-SFP</a:t>
            </a:r>
            <a:endParaRPr lang="en-US">
              <a:ea typeface="+mj-ea"/>
            </a:endParaRPr>
          </a:p>
        </p:txBody>
      </p:sp>
      <p:pic>
        <p:nvPicPr>
          <p:cNvPr id="9218" name="Picture 3" descr="The Greatest commands-pp-abts">
            <a:extLst>
              <a:ext uri="{FF2B5EF4-FFF2-40B4-BE49-F238E27FC236}">
                <a16:creationId xmlns:a16="http://schemas.microsoft.com/office/drawing/2014/main" id="{2BC25379-CF3C-42C2-8D3B-1DC7D125AB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9C07B502-9FAA-4E3D-9F16-7077CE323379}"/>
              </a:ext>
            </a:extLst>
          </p:cNvPr>
          <p:cNvSpPr txBox="1">
            <a:spLocks noChangeArrowheads="1"/>
          </p:cNvSpPr>
          <p:nvPr/>
        </p:nvSpPr>
        <p:spPr bwMode="auto">
          <a:xfrm>
            <a:off x="101601" y="76201"/>
            <a:ext cx="347967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 Greatest Commands</a:t>
            </a:r>
            <a:endParaRPr lang="en-US" sz="2400">
              <a:latin typeface="Times" charset="0"/>
              <a:ea typeface="ＭＳ Ｐゴシック" charset="0"/>
            </a:endParaRPr>
          </a:p>
        </p:txBody>
      </p:sp>
      <p:sp>
        <p:nvSpPr>
          <p:cNvPr id="111621" name="Text Box 5">
            <a:extLst>
              <a:ext uri="{FF2B5EF4-FFF2-40B4-BE49-F238E27FC236}">
                <a16:creationId xmlns:a16="http://schemas.microsoft.com/office/drawing/2014/main" id="{4BEB9FC9-B58A-4675-8552-32A6E3943C2E}"/>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448</a:t>
            </a:r>
            <a:endParaRPr lang="en-US" sz="2400">
              <a:latin typeface="Times"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DBAD77D3-F7F6-497A-A6BF-D997A877227D}"/>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3-1 The Greatest Commands-SFP</a:t>
            </a:r>
            <a:endParaRPr lang="en-US">
              <a:ea typeface="+mj-ea"/>
            </a:endParaRPr>
          </a:p>
        </p:txBody>
      </p:sp>
      <p:pic>
        <p:nvPicPr>
          <p:cNvPr id="10242" name="Picture 3" descr="The Greatest commands-pp-abts">
            <a:extLst>
              <a:ext uri="{FF2B5EF4-FFF2-40B4-BE49-F238E27FC236}">
                <a16:creationId xmlns:a16="http://schemas.microsoft.com/office/drawing/2014/main" id="{68814824-89F9-49CD-81A9-A85E43C17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4">
            <a:extLst>
              <a:ext uri="{FF2B5EF4-FFF2-40B4-BE49-F238E27FC236}">
                <a16:creationId xmlns:a16="http://schemas.microsoft.com/office/drawing/2014/main" id="{21BED98C-B0DD-4623-8AE6-29289395B3F0}"/>
              </a:ext>
            </a:extLst>
          </p:cNvPr>
          <p:cNvSpPr txBox="1">
            <a:spLocks noChangeArrowheads="1"/>
          </p:cNvSpPr>
          <p:nvPr/>
        </p:nvSpPr>
        <p:spPr bwMode="auto">
          <a:xfrm>
            <a:off x="101601" y="76201"/>
            <a:ext cx="347967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 Greatest Commands</a:t>
            </a:r>
            <a:endParaRPr lang="en-US" sz="2400">
              <a:latin typeface="Times" charset="0"/>
              <a:ea typeface="ＭＳ Ｐゴシック" charset="0"/>
            </a:endParaRPr>
          </a:p>
        </p:txBody>
      </p:sp>
      <p:sp>
        <p:nvSpPr>
          <p:cNvPr id="112645" name="Text Box 5">
            <a:extLst>
              <a:ext uri="{FF2B5EF4-FFF2-40B4-BE49-F238E27FC236}">
                <a16:creationId xmlns:a16="http://schemas.microsoft.com/office/drawing/2014/main" id="{6A793757-849C-419A-B02E-AF21722DF5D2}"/>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448</a:t>
            </a:r>
            <a:endParaRPr lang="en-US" sz="2400">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716C7410-2067-4EC4-9717-77890118163C}"/>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3-2 The Greatest Commands-SFP</a:t>
            </a:r>
            <a:endParaRPr lang="en-US">
              <a:ea typeface="+mj-ea"/>
            </a:endParaRPr>
          </a:p>
        </p:txBody>
      </p:sp>
      <p:pic>
        <p:nvPicPr>
          <p:cNvPr id="11266" name="Picture 3" descr="The Greatest commands-pp-abts">
            <a:extLst>
              <a:ext uri="{FF2B5EF4-FFF2-40B4-BE49-F238E27FC236}">
                <a16:creationId xmlns:a16="http://schemas.microsoft.com/office/drawing/2014/main" id="{8EDAD443-C976-4DF5-8A67-CB3EE92607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a:extLst>
              <a:ext uri="{FF2B5EF4-FFF2-40B4-BE49-F238E27FC236}">
                <a16:creationId xmlns:a16="http://schemas.microsoft.com/office/drawing/2014/main" id="{B743F8B0-FD3A-488F-B0B6-3B9A407EC658}"/>
              </a:ext>
            </a:extLst>
          </p:cNvPr>
          <p:cNvSpPr txBox="1">
            <a:spLocks noChangeArrowheads="1"/>
          </p:cNvSpPr>
          <p:nvPr/>
        </p:nvSpPr>
        <p:spPr bwMode="auto">
          <a:xfrm>
            <a:off x="101601" y="76201"/>
            <a:ext cx="347967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 Greatest Commands</a:t>
            </a:r>
            <a:endParaRPr lang="en-US" sz="2400">
              <a:latin typeface="Times" charset="0"/>
              <a:ea typeface="ＭＳ Ｐゴシック" charset="0"/>
            </a:endParaRPr>
          </a:p>
        </p:txBody>
      </p:sp>
      <p:sp>
        <p:nvSpPr>
          <p:cNvPr id="113669" name="Text Box 5">
            <a:extLst>
              <a:ext uri="{FF2B5EF4-FFF2-40B4-BE49-F238E27FC236}">
                <a16:creationId xmlns:a16="http://schemas.microsoft.com/office/drawing/2014/main" id="{C7C487B2-8781-4378-8A72-5681B1BAE8AE}"/>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448</a:t>
            </a:r>
            <a:endParaRPr lang="en-US" sz="2400">
              <a:latin typeface="Times" charset="0"/>
              <a:ea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78E18034-C367-45A8-8BE7-9716CBF422DA}"/>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3-3 The Greatest Commands-SFP</a:t>
            </a:r>
            <a:endParaRPr lang="en-US">
              <a:ea typeface="+mj-ea"/>
            </a:endParaRPr>
          </a:p>
        </p:txBody>
      </p:sp>
      <p:pic>
        <p:nvPicPr>
          <p:cNvPr id="12290" name="Picture 3" descr="The Greatest commands-pp-abts">
            <a:extLst>
              <a:ext uri="{FF2B5EF4-FFF2-40B4-BE49-F238E27FC236}">
                <a16:creationId xmlns:a16="http://schemas.microsoft.com/office/drawing/2014/main" id="{66EF3227-F205-4ABB-82E3-9A1D27CA17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1864C666-F6F1-4F92-94E7-75CDEABD8672}"/>
              </a:ext>
            </a:extLst>
          </p:cNvPr>
          <p:cNvSpPr txBox="1">
            <a:spLocks noChangeArrowheads="1"/>
          </p:cNvSpPr>
          <p:nvPr/>
        </p:nvSpPr>
        <p:spPr bwMode="auto">
          <a:xfrm>
            <a:off x="101601" y="76201"/>
            <a:ext cx="347967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 Greatest Commands</a:t>
            </a:r>
            <a:endParaRPr lang="en-US" sz="2400">
              <a:latin typeface="Times" charset="0"/>
              <a:ea typeface="ＭＳ Ｐゴシック" charset="0"/>
            </a:endParaRPr>
          </a:p>
        </p:txBody>
      </p:sp>
      <p:sp>
        <p:nvSpPr>
          <p:cNvPr id="114693" name="Text Box 5">
            <a:extLst>
              <a:ext uri="{FF2B5EF4-FFF2-40B4-BE49-F238E27FC236}">
                <a16:creationId xmlns:a16="http://schemas.microsoft.com/office/drawing/2014/main" id="{971094F5-F9D1-4AC1-9614-1F36981C9A3A}"/>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448</a:t>
            </a:r>
            <a:endParaRPr lang="en-US" sz="2400">
              <a:latin typeface="Times" charset="0"/>
              <a:ea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3EAC32EF-1223-42BD-9573-CDA2316069A7}"/>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3-4 The Greatest Commands-SFP</a:t>
            </a:r>
            <a:endParaRPr lang="en-US">
              <a:ea typeface="+mj-ea"/>
            </a:endParaRPr>
          </a:p>
        </p:txBody>
      </p:sp>
      <p:pic>
        <p:nvPicPr>
          <p:cNvPr id="13314" name="Picture 3" descr="The Greatest commands-pp-abts">
            <a:extLst>
              <a:ext uri="{FF2B5EF4-FFF2-40B4-BE49-F238E27FC236}">
                <a16:creationId xmlns:a16="http://schemas.microsoft.com/office/drawing/2014/main" id="{7FACA24C-E516-4BB5-BE37-EA67C0B388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80B2AFBA-3E14-48AA-816A-8741D450F841}"/>
              </a:ext>
            </a:extLst>
          </p:cNvPr>
          <p:cNvSpPr txBox="1">
            <a:spLocks noChangeArrowheads="1"/>
          </p:cNvSpPr>
          <p:nvPr/>
        </p:nvSpPr>
        <p:spPr bwMode="auto">
          <a:xfrm>
            <a:off x="101601" y="76201"/>
            <a:ext cx="347967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 Greatest Commands</a:t>
            </a:r>
            <a:endParaRPr lang="en-US" sz="2400">
              <a:latin typeface="Times" charset="0"/>
              <a:ea typeface="ＭＳ Ｐゴシック" charset="0"/>
            </a:endParaRPr>
          </a:p>
        </p:txBody>
      </p:sp>
      <p:sp>
        <p:nvSpPr>
          <p:cNvPr id="115717" name="Text Box 5">
            <a:extLst>
              <a:ext uri="{FF2B5EF4-FFF2-40B4-BE49-F238E27FC236}">
                <a16:creationId xmlns:a16="http://schemas.microsoft.com/office/drawing/2014/main" id="{A270B274-35BC-451F-98B3-2D5315CF19C4}"/>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448</a:t>
            </a:r>
            <a:endParaRPr lang="en-US" sz="2400">
              <a:latin typeface="Times" charset="0"/>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F8190B91-DFFF-4C9C-8828-9B75663EBDEE}"/>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4-1 The Greatest Commands-SFP</a:t>
            </a:r>
            <a:endParaRPr lang="en-US">
              <a:ea typeface="+mj-ea"/>
            </a:endParaRPr>
          </a:p>
        </p:txBody>
      </p:sp>
      <p:pic>
        <p:nvPicPr>
          <p:cNvPr id="14338" name="Picture 3" descr="The Greatest commands-pp-abts">
            <a:extLst>
              <a:ext uri="{FF2B5EF4-FFF2-40B4-BE49-F238E27FC236}">
                <a16:creationId xmlns:a16="http://schemas.microsoft.com/office/drawing/2014/main" id="{77B264B3-C6A5-4436-8C92-20BEC07AF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3DC23DB5-D95C-4C4F-B230-CAA0FDB5B632}"/>
              </a:ext>
            </a:extLst>
          </p:cNvPr>
          <p:cNvSpPr txBox="1">
            <a:spLocks noChangeArrowheads="1"/>
          </p:cNvSpPr>
          <p:nvPr/>
        </p:nvSpPr>
        <p:spPr bwMode="auto">
          <a:xfrm>
            <a:off x="101601" y="76201"/>
            <a:ext cx="347967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 Greatest Commands</a:t>
            </a:r>
            <a:endParaRPr lang="en-US" sz="2400">
              <a:latin typeface="Times" charset="0"/>
              <a:ea typeface="ＭＳ Ｐゴシック" charset="0"/>
            </a:endParaRPr>
          </a:p>
        </p:txBody>
      </p:sp>
      <p:sp>
        <p:nvSpPr>
          <p:cNvPr id="116741" name="Text Box 5">
            <a:extLst>
              <a:ext uri="{FF2B5EF4-FFF2-40B4-BE49-F238E27FC236}">
                <a16:creationId xmlns:a16="http://schemas.microsoft.com/office/drawing/2014/main" id="{395DAC00-8B91-4B48-B0E8-378FCC07DF90}"/>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448</a:t>
            </a:r>
            <a:endParaRPr lang="en-US" sz="2400">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9545451D-ABB6-499A-A81E-57279EE9A552}"/>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Faithful Love</a:t>
            </a:r>
            <a:endParaRPr lang="en-US">
              <a:ea typeface="+mj-ea"/>
            </a:endParaRPr>
          </a:p>
        </p:txBody>
      </p:sp>
      <p:pic>
        <p:nvPicPr>
          <p:cNvPr id="11266" name="Picture 3" descr="Faithful Love-pp">
            <a:extLst>
              <a:ext uri="{FF2B5EF4-FFF2-40B4-BE49-F238E27FC236}">
                <a16:creationId xmlns:a16="http://schemas.microsoft.com/office/drawing/2014/main" id="{4FA926DA-1BEF-4E89-A1E0-0C02246EE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BE1CE6C5-B632-43C0-AF9D-1A5C487C07EB}"/>
              </a:ext>
            </a:extLst>
          </p:cNvPr>
          <p:cNvSpPr txBox="1">
            <a:spLocks noChangeArrowheads="1"/>
          </p:cNvSpPr>
          <p:nvPr/>
        </p:nvSpPr>
        <p:spPr bwMode="auto">
          <a:xfrm>
            <a:off x="101601" y="76201"/>
            <a:ext cx="19704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Faithful Love</a:t>
            </a:r>
            <a:endParaRPr lang="en-US" sz="2400">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142C4935-B2E9-47CD-AFE6-75193828AAF2}"/>
              </a:ext>
            </a:extLst>
          </p:cNvPr>
          <p:cNvSpPr txBox="1">
            <a:spLocks noChangeArrowheads="1"/>
          </p:cNvSpPr>
          <p:nvPr/>
        </p:nvSpPr>
        <p:spPr bwMode="auto">
          <a:xfrm>
            <a:off x="11438467" y="76201"/>
            <a:ext cx="49244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18</a:t>
            </a:r>
            <a:endParaRPr lang="en-US" sz="2400">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F665CA5F-46E6-4026-9FF1-D9D6F282311C}"/>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4-2 The Greatest Commands-SFP</a:t>
            </a:r>
            <a:endParaRPr lang="en-US">
              <a:ea typeface="+mj-ea"/>
            </a:endParaRPr>
          </a:p>
        </p:txBody>
      </p:sp>
      <p:pic>
        <p:nvPicPr>
          <p:cNvPr id="15362" name="Picture 3" descr="The Greatest commands-pp-abts">
            <a:extLst>
              <a:ext uri="{FF2B5EF4-FFF2-40B4-BE49-F238E27FC236}">
                <a16:creationId xmlns:a16="http://schemas.microsoft.com/office/drawing/2014/main" id="{C1817A21-CD6D-4122-8000-92DC39980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55D7B985-CAFE-4E1E-9C05-63322A5AAD76}"/>
              </a:ext>
            </a:extLst>
          </p:cNvPr>
          <p:cNvSpPr txBox="1">
            <a:spLocks noChangeArrowheads="1"/>
          </p:cNvSpPr>
          <p:nvPr/>
        </p:nvSpPr>
        <p:spPr bwMode="auto">
          <a:xfrm>
            <a:off x="101601" y="76201"/>
            <a:ext cx="347967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 Greatest Commands</a:t>
            </a:r>
            <a:endParaRPr lang="en-US" sz="2400">
              <a:latin typeface="Times" charset="0"/>
              <a:ea typeface="ＭＳ Ｐゴシック" charset="0"/>
            </a:endParaRPr>
          </a:p>
        </p:txBody>
      </p:sp>
      <p:sp>
        <p:nvSpPr>
          <p:cNvPr id="117765" name="Text Box 5">
            <a:extLst>
              <a:ext uri="{FF2B5EF4-FFF2-40B4-BE49-F238E27FC236}">
                <a16:creationId xmlns:a16="http://schemas.microsoft.com/office/drawing/2014/main" id="{93C83A6B-F552-4B16-BDE1-1D6B2D7A5CE5}"/>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448</a:t>
            </a:r>
            <a:endParaRPr lang="en-US" sz="2400">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5F97635F-7E27-4EE2-AC78-D6FF76F1FD6A}"/>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4-3 The Greatest Commands-SFP</a:t>
            </a:r>
            <a:endParaRPr lang="en-US">
              <a:ea typeface="+mj-ea"/>
            </a:endParaRPr>
          </a:p>
        </p:txBody>
      </p:sp>
      <p:pic>
        <p:nvPicPr>
          <p:cNvPr id="16386" name="Picture 3" descr="The Greatest commands-pp-abts">
            <a:extLst>
              <a:ext uri="{FF2B5EF4-FFF2-40B4-BE49-F238E27FC236}">
                <a16:creationId xmlns:a16="http://schemas.microsoft.com/office/drawing/2014/main" id="{6BD23361-FB7B-42EC-800E-EA1268E413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4">
            <a:extLst>
              <a:ext uri="{FF2B5EF4-FFF2-40B4-BE49-F238E27FC236}">
                <a16:creationId xmlns:a16="http://schemas.microsoft.com/office/drawing/2014/main" id="{32401239-A52D-462A-A816-46C57B4F6B53}"/>
              </a:ext>
            </a:extLst>
          </p:cNvPr>
          <p:cNvSpPr txBox="1">
            <a:spLocks noChangeArrowheads="1"/>
          </p:cNvSpPr>
          <p:nvPr/>
        </p:nvSpPr>
        <p:spPr bwMode="auto">
          <a:xfrm>
            <a:off x="101601" y="76201"/>
            <a:ext cx="347967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 Greatest Commands</a:t>
            </a:r>
            <a:endParaRPr lang="en-US" sz="2400">
              <a:latin typeface="Times" charset="0"/>
              <a:ea typeface="ＭＳ Ｐゴシック" charset="0"/>
            </a:endParaRPr>
          </a:p>
        </p:txBody>
      </p:sp>
      <p:sp>
        <p:nvSpPr>
          <p:cNvPr id="118789" name="Text Box 5">
            <a:extLst>
              <a:ext uri="{FF2B5EF4-FFF2-40B4-BE49-F238E27FC236}">
                <a16:creationId xmlns:a16="http://schemas.microsoft.com/office/drawing/2014/main" id="{335DF501-3AFE-4F4C-998F-65D66B2FDE73}"/>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448</a:t>
            </a:r>
            <a:endParaRPr lang="en-US" sz="2400">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7058C3EC-9E0A-41EC-B98E-6BB72711CAE3}"/>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4-4 The Greatest Commands-SFP</a:t>
            </a:r>
            <a:endParaRPr lang="en-US">
              <a:ea typeface="+mj-ea"/>
            </a:endParaRPr>
          </a:p>
        </p:txBody>
      </p:sp>
      <p:pic>
        <p:nvPicPr>
          <p:cNvPr id="17410" name="Picture 3" descr="The Greatest commands-pp-abts">
            <a:extLst>
              <a:ext uri="{FF2B5EF4-FFF2-40B4-BE49-F238E27FC236}">
                <a16:creationId xmlns:a16="http://schemas.microsoft.com/office/drawing/2014/main" id="{50D90C61-B786-48D6-B23F-D9CF4BA8B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2C7FC830-746F-4C99-B651-ECACED31B66F}"/>
              </a:ext>
            </a:extLst>
          </p:cNvPr>
          <p:cNvSpPr txBox="1">
            <a:spLocks noChangeArrowheads="1"/>
          </p:cNvSpPr>
          <p:nvPr/>
        </p:nvSpPr>
        <p:spPr bwMode="auto">
          <a:xfrm>
            <a:off x="101601" y="76201"/>
            <a:ext cx="347967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 Greatest Commands</a:t>
            </a:r>
            <a:endParaRPr lang="en-US" sz="2400">
              <a:latin typeface="Times" charset="0"/>
              <a:ea typeface="ＭＳ Ｐゴシック" charset="0"/>
            </a:endParaRPr>
          </a:p>
        </p:txBody>
      </p:sp>
      <p:sp>
        <p:nvSpPr>
          <p:cNvPr id="119813" name="Text Box 5">
            <a:extLst>
              <a:ext uri="{FF2B5EF4-FFF2-40B4-BE49-F238E27FC236}">
                <a16:creationId xmlns:a16="http://schemas.microsoft.com/office/drawing/2014/main" id="{8E470D70-086E-441B-9262-EF5BAB4DE787}"/>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448</a:t>
            </a:r>
            <a:endParaRPr lang="en-US" sz="2400">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5" name="TextBox 4">
            <a:extLst>
              <a:ext uri="{FF2B5EF4-FFF2-40B4-BE49-F238E27FC236}">
                <a16:creationId xmlns:a16="http://schemas.microsoft.com/office/drawing/2014/main" id="{0D2DAD93-CEAD-4E93-B556-F930C4C443B6}"/>
              </a:ext>
            </a:extLst>
          </p:cNvPr>
          <p:cNvSpPr txBox="1"/>
          <p:nvPr/>
        </p:nvSpPr>
        <p:spPr>
          <a:xfrm>
            <a:off x="1331805" y="1005259"/>
            <a:ext cx="9528389" cy="484748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Aspire" panose="00000600000000000000" pitchFamily="2" charset="0"/>
                <a:ea typeface="ＭＳ Ｐゴシック"/>
                <a:cs typeface="+mn-cs"/>
              </a:rPr>
              <a:t>Join us for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0" b="0" i="0" u="none" strike="noStrike" kern="1200" cap="none" spc="0" normalizeH="0" baseline="0" noProof="0" dirty="0">
                <a:ln>
                  <a:noFill/>
                </a:ln>
                <a:solidFill>
                  <a:prstClr val="black"/>
                </a:solidFill>
                <a:effectLst/>
                <a:uLnTx/>
                <a:uFillTx/>
                <a:latin typeface="Aspire" panose="00000600000000000000" pitchFamily="2" charset="0"/>
                <a:ea typeface="ＭＳ Ｐゴシック"/>
                <a:cs typeface="+mn-cs"/>
              </a:rPr>
              <a:t>Worship</a:t>
            </a:r>
            <a:r>
              <a:rPr kumimoji="0" lang="en-US" sz="9600" b="0" i="0" u="none" strike="noStrike" kern="1200" cap="none" spc="0" normalizeH="0" baseline="0" noProof="0" dirty="0">
                <a:ln>
                  <a:noFill/>
                </a:ln>
                <a:solidFill>
                  <a:prstClr val="black"/>
                </a:solidFill>
                <a:effectLst/>
                <a:uLnTx/>
                <a:uFillTx/>
                <a:latin typeface="Aspire" panose="00000600000000000000" pitchFamily="2" charset="0"/>
                <a:ea typeface="ＭＳ Ｐゴシック"/>
                <a:cs typeface="+mn-cs"/>
              </a:rPr>
              <a:t> </a:t>
            </a:r>
            <a:r>
              <a:rPr kumimoji="0" lang="en-US" sz="12500" b="0" i="0" u="none" strike="noStrike" kern="1200" cap="none" spc="0" normalizeH="0" baseline="0" noProof="0" dirty="0">
                <a:ln>
                  <a:noFill/>
                </a:ln>
                <a:solidFill>
                  <a:prstClr val="black"/>
                </a:solidFill>
                <a:effectLst/>
                <a:uLnTx/>
                <a:uFillTx/>
                <a:latin typeface="Aspire" panose="00000600000000000000" pitchFamily="2" charset="0"/>
                <a:ea typeface="ＭＳ Ｐゴシック"/>
                <a:cs typeface="+mn-cs"/>
              </a:rPr>
              <a:t>Tonight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ＭＳ Ｐゴシック"/>
                <a:cs typeface="+mn-cs"/>
              </a:rPr>
              <a:t>@ 6:00pm!</a:t>
            </a:r>
            <a:endParaRPr kumimoji="0" lang="en-US" sz="10400" b="0" i="0" u="none" strike="noStrike" kern="1200" cap="none" spc="0" normalizeH="0" baseline="0" noProof="0" dirty="0">
              <a:ln>
                <a:noFill/>
              </a:ln>
              <a:solidFill>
                <a:prstClr val="black"/>
              </a:solidFill>
              <a:effectLst/>
              <a:uLnTx/>
              <a:uFillTx/>
              <a:latin typeface="Aspire" panose="00000600000000000000" pitchFamily="2" charset="0"/>
              <a:ea typeface="ＭＳ Ｐゴシック"/>
              <a:cs typeface="+mn-cs"/>
            </a:endParaRPr>
          </a:p>
        </p:txBody>
      </p:sp>
    </p:spTree>
    <p:extLst>
      <p:ext uri="{BB962C8B-B14F-4D97-AF65-F5344CB8AC3E}">
        <p14:creationId xmlns:p14="http://schemas.microsoft.com/office/powerpoint/2010/main" val="1781499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1566952"/>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Sweet Hour Of Prayer</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4" y="3429000"/>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#827</a:t>
            </a:r>
          </a:p>
        </p:txBody>
      </p:sp>
    </p:spTree>
    <p:extLst>
      <p:ext uri="{BB962C8B-B14F-4D97-AF65-F5344CB8AC3E}">
        <p14:creationId xmlns:p14="http://schemas.microsoft.com/office/powerpoint/2010/main" val="4047804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E299943-CF9C-4DD6-8173-8E7C56EF486D}"/>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1-1 Sweet Hour of Prayer</a:t>
            </a:r>
            <a:endParaRPr lang="en-US">
              <a:ea typeface="+mj-ea"/>
            </a:endParaRPr>
          </a:p>
        </p:txBody>
      </p:sp>
      <p:pic>
        <p:nvPicPr>
          <p:cNvPr id="2" name="Picture 57" descr="Sweet Hour of Prayer-pp">
            <a:extLst>
              <a:ext uri="{FF2B5EF4-FFF2-40B4-BE49-F238E27FC236}">
                <a16:creationId xmlns:a16="http://schemas.microsoft.com/office/drawing/2014/main" id="{3A7D33E7-D994-4DFB-888A-E0D0C151AD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65E73320-AB8C-4540-8E31-2DB997C81FF6}"/>
              </a:ext>
            </a:extLst>
          </p:cNvPr>
          <p:cNvSpPr txBox="1">
            <a:spLocks noChangeArrowheads="1"/>
          </p:cNvSpPr>
          <p:nvPr/>
        </p:nvSpPr>
        <p:spPr bwMode="auto">
          <a:xfrm>
            <a:off x="101600" y="76201"/>
            <a:ext cx="304044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Sweet Hour of Prayer</a:t>
            </a:r>
            <a:endParaRPr lang="en-US" sz="2400">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92031BF3-79F4-4C1A-A144-467342680D2B}"/>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827</a:t>
            </a:r>
            <a:endParaRPr lang="en-US" sz="2400">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4F8C4FAE-7E97-4355-8A47-C58504C59526}"/>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1-2 Sweet Hour of Prayer</a:t>
            </a:r>
            <a:endParaRPr lang="en-US">
              <a:ea typeface="+mj-ea"/>
            </a:endParaRPr>
          </a:p>
        </p:txBody>
      </p:sp>
      <p:pic>
        <p:nvPicPr>
          <p:cNvPr id="3074" name="Picture 3" descr="Sweet Hour of Prayer-pp">
            <a:extLst>
              <a:ext uri="{FF2B5EF4-FFF2-40B4-BE49-F238E27FC236}">
                <a16:creationId xmlns:a16="http://schemas.microsoft.com/office/drawing/2014/main" id="{ADDA3C4D-3E03-4BFF-AD04-4F2BA31D9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E59C66EE-1677-41BA-8362-8BFFA6B96C73}"/>
              </a:ext>
            </a:extLst>
          </p:cNvPr>
          <p:cNvSpPr txBox="1">
            <a:spLocks noChangeArrowheads="1"/>
          </p:cNvSpPr>
          <p:nvPr/>
        </p:nvSpPr>
        <p:spPr bwMode="auto">
          <a:xfrm>
            <a:off x="101600" y="76201"/>
            <a:ext cx="304044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Sweet Hour of Prayer</a:t>
            </a:r>
            <a:endParaRPr lang="en-US" sz="2400">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61587964-BB4A-4424-854F-663E1343773E}"/>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827</a:t>
            </a:r>
            <a:endParaRPr lang="en-US" sz="2400">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C212F968-D4E9-4DC1-929B-31EE2D709840}"/>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1-3 Sweet Hour of Prayer</a:t>
            </a:r>
            <a:endParaRPr lang="en-US">
              <a:ea typeface="+mj-ea"/>
            </a:endParaRPr>
          </a:p>
        </p:txBody>
      </p:sp>
      <p:pic>
        <p:nvPicPr>
          <p:cNvPr id="4098" name="Picture 3" descr="Sweet Hour of Prayer-pp">
            <a:extLst>
              <a:ext uri="{FF2B5EF4-FFF2-40B4-BE49-F238E27FC236}">
                <a16:creationId xmlns:a16="http://schemas.microsoft.com/office/drawing/2014/main" id="{59EEE2D3-1716-4D53-9BAA-943BB112CB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98760BA9-19DA-46AC-8187-EE6EF3E44470}"/>
              </a:ext>
            </a:extLst>
          </p:cNvPr>
          <p:cNvSpPr txBox="1">
            <a:spLocks noChangeArrowheads="1"/>
          </p:cNvSpPr>
          <p:nvPr/>
        </p:nvSpPr>
        <p:spPr bwMode="auto">
          <a:xfrm>
            <a:off x="101600" y="76201"/>
            <a:ext cx="304044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Sweet Hour of Prayer</a:t>
            </a:r>
            <a:endParaRPr lang="en-US" sz="2400">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E709F3B1-012E-4987-9322-EA94F443CF08}"/>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827</a:t>
            </a:r>
            <a:endParaRPr lang="en-US" sz="2400">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A375F42F-6557-4C66-9A1E-CAF896C9B348}"/>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1-4 Sweet Hour of Prayer</a:t>
            </a:r>
            <a:endParaRPr lang="en-US">
              <a:ea typeface="+mj-ea"/>
            </a:endParaRPr>
          </a:p>
        </p:txBody>
      </p:sp>
      <p:pic>
        <p:nvPicPr>
          <p:cNvPr id="5122" name="Picture 3" descr="Sweet Hour of Prayer-pp">
            <a:extLst>
              <a:ext uri="{FF2B5EF4-FFF2-40B4-BE49-F238E27FC236}">
                <a16:creationId xmlns:a16="http://schemas.microsoft.com/office/drawing/2014/main" id="{30A13F4C-36BB-4BDD-8845-3623FBF40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342EC0DB-FB8D-4A5E-8A46-979D25BD62AC}"/>
              </a:ext>
            </a:extLst>
          </p:cNvPr>
          <p:cNvSpPr txBox="1">
            <a:spLocks noChangeArrowheads="1"/>
          </p:cNvSpPr>
          <p:nvPr/>
        </p:nvSpPr>
        <p:spPr bwMode="auto">
          <a:xfrm>
            <a:off x="101600" y="76201"/>
            <a:ext cx="304044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Sweet Hour of Prayer</a:t>
            </a:r>
            <a:endParaRPr lang="en-US" sz="2400">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A329383C-8ED2-41DE-A72A-5ECEAF092F60}"/>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827</a:t>
            </a:r>
            <a:endParaRPr lang="en-US" sz="2400">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511AE917-CF7A-4D83-8D0D-F74D06E0FD45}"/>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2-1 Sweet Hour of Prayer</a:t>
            </a:r>
            <a:endParaRPr lang="en-US">
              <a:ea typeface="+mj-ea"/>
            </a:endParaRPr>
          </a:p>
        </p:txBody>
      </p:sp>
      <p:pic>
        <p:nvPicPr>
          <p:cNvPr id="6146" name="Picture 3" descr="Sweet Hour of Prayer-pp">
            <a:extLst>
              <a:ext uri="{FF2B5EF4-FFF2-40B4-BE49-F238E27FC236}">
                <a16:creationId xmlns:a16="http://schemas.microsoft.com/office/drawing/2014/main" id="{1EF7CA0C-C22A-467C-8F4D-4A6A00953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FECEFE20-7F6A-4119-9C5B-D8BEB6B0760B}"/>
              </a:ext>
            </a:extLst>
          </p:cNvPr>
          <p:cNvSpPr txBox="1">
            <a:spLocks noChangeArrowheads="1"/>
          </p:cNvSpPr>
          <p:nvPr/>
        </p:nvSpPr>
        <p:spPr bwMode="auto">
          <a:xfrm>
            <a:off x="101600" y="76201"/>
            <a:ext cx="304044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Sweet Hour of Prayer</a:t>
            </a:r>
            <a:endParaRPr lang="en-US" sz="2400">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CE6C1718-432A-4DA2-90BB-C2AD4B4DE4D4}"/>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827</a:t>
            </a:r>
            <a:endParaRPr lang="en-US" sz="2400">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81E4B56B-8BDD-4590-9FB4-52EF46E77635}"/>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2-2 Sweet Hour of Prayer</a:t>
            </a:r>
            <a:endParaRPr lang="en-US">
              <a:ea typeface="+mj-ea"/>
            </a:endParaRPr>
          </a:p>
        </p:txBody>
      </p:sp>
      <p:pic>
        <p:nvPicPr>
          <p:cNvPr id="7170" name="Picture 3" descr="Sweet Hour of Prayer-pp">
            <a:extLst>
              <a:ext uri="{FF2B5EF4-FFF2-40B4-BE49-F238E27FC236}">
                <a16:creationId xmlns:a16="http://schemas.microsoft.com/office/drawing/2014/main" id="{194E705F-ED62-4723-AA94-254CBA5AB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EF70CE31-BEE6-4023-9983-EFCF6C5ECF1E}"/>
              </a:ext>
            </a:extLst>
          </p:cNvPr>
          <p:cNvSpPr txBox="1">
            <a:spLocks noChangeArrowheads="1"/>
          </p:cNvSpPr>
          <p:nvPr/>
        </p:nvSpPr>
        <p:spPr bwMode="auto">
          <a:xfrm>
            <a:off x="101600" y="76201"/>
            <a:ext cx="304044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Sweet Hour of Prayer</a:t>
            </a:r>
            <a:endParaRPr lang="en-US" sz="2400">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CBDA5430-F79C-411D-A678-4098E3DF3C2D}"/>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827</a:t>
            </a:r>
            <a:endParaRPr lang="en-US" sz="2400">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4" y="1566952"/>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Faithful Love</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3" y="3429000"/>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#18</a:t>
            </a:r>
          </a:p>
        </p:txBody>
      </p:sp>
    </p:spTree>
    <p:extLst>
      <p:ext uri="{BB962C8B-B14F-4D97-AF65-F5344CB8AC3E}">
        <p14:creationId xmlns:p14="http://schemas.microsoft.com/office/powerpoint/2010/main" val="3108783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19DF34D9-C914-4859-8CB2-FC032FFF10CB}"/>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2-3 Sweet Hour of Prayer</a:t>
            </a:r>
            <a:endParaRPr lang="en-US">
              <a:ea typeface="+mj-ea"/>
            </a:endParaRPr>
          </a:p>
        </p:txBody>
      </p:sp>
      <p:pic>
        <p:nvPicPr>
          <p:cNvPr id="8194" name="Picture 3" descr="Sweet Hour of Prayer-pp">
            <a:extLst>
              <a:ext uri="{FF2B5EF4-FFF2-40B4-BE49-F238E27FC236}">
                <a16:creationId xmlns:a16="http://schemas.microsoft.com/office/drawing/2014/main" id="{F40AF861-CC61-44C1-BC61-FDBBA5787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2D4A40E8-9895-4F2B-BEF0-A59EFD3E68FE}"/>
              </a:ext>
            </a:extLst>
          </p:cNvPr>
          <p:cNvSpPr txBox="1">
            <a:spLocks noChangeArrowheads="1"/>
          </p:cNvSpPr>
          <p:nvPr/>
        </p:nvSpPr>
        <p:spPr bwMode="auto">
          <a:xfrm>
            <a:off x="101600" y="76201"/>
            <a:ext cx="304044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Sweet Hour of Prayer</a:t>
            </a:r>
            <a:endParaRPr lang="en-US" sz="2400">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9D4550A5-BD68-4EEC-B254-A337D00CD3AC}"/>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827</a:t>
            </a:r>
            <a:endParaRPr lang="en-US" sz="2400">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9F5F8176-5B77-4624-AC66-AE40A8C0F582}"/>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2-4 Sweet Hour of Prayer</a:t>
            </a:r>
            <a:endParaRPr lang="en-US">
              <a:ea typeface="+mj-ea"/>
            </a:endParaRPr>
          </a:p>
        </p:txBody>
      </p:sp>
      <p:pic>
        <p:nvPicPr>
          <p:cNvPr id="9218" name="Picture 3" descr="Sweet Hour of Prayer-pp">
            <a:extLst>
              <a:ext uri="{FF2B5EF4-FFF2-40B4-BE49-F238E27FC236}">
                <a16:creationId xmlns:a16="http://schemas.microsoft.com/office/drawing/2014/main" id="{685C7866-F0AD-40F3-A811-55B1D5D227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10F983F0-6EE9-4273-852F-3B86AC591931}"/>
              </a:ext>
            </a:extLst>
          </p:cNvPr>
          <p:cNvSpPr txBox="1">
            <a:spLocks noChangeArrowheads="1"/>
          </p:cNvSpPr>
          <p:nvPr/>
        </p:nvSpPr>
        <p:spPr bwMode="auto">
          <a:xfrm>
            <a:off x="101600" y="76201"/>
            <a:ext cx="304044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Sweet Hour of Prayer</a:t>
            </a:r>
            <a:endParaRPr lang="en-US" sz="2400">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D9D0E1E5-5BAC-40C1-88E5-00284E67FE54}"/>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827</a:t>
            </a:r>
            <a:endParaRPr lang="en-US" sz="2400">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3784FF44-8F53-49FE-BF51-FA2D860B8825}"/>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3-1 Sweet Hour of Prayer</a:t>
            </a:r>
            <a:endParaRPr lang="en-US">
              <a:ea typeface="+mj-ea"/>
            </a:endParaRPr>
          </a:p>
        </p:txBody>
      </p:sp>
      <p:pic>
        <p:nvPicPr>
          <p:cNvPr id="10242" name="Picture 3" descr="Sweet Hour of Prayer-pp">
            <a:extLst>
              <a:ext uri="{FF2B5EF4-FFF2-40B4-BE49-F238E27FC236}">
                <a16:creationId xmlns:a16="http://schemas.microsoft.com/office/drawing/2014/main" id="{F52CCCDA-9BED-4B8A-B5CF-6A8521F486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2E6A290C-5914-4AD5-BDFB-4691355207DB}"/>
              </a:ext>
            </a:extLst>
          </p:cNvPr>
          <p:cNvSpPr txBox="1">
            <a:spLocks noChangeArrowheads="1"/>
          </p:cNvSpPr>
          <p:nvPr/>
        </p:nvSpPr>
        <p:spPr bwMode="auto">
          <a:xfrm>
            <a:off x="101600" y="76201"/>
            <a:ext cx="304044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Sweet Hour of Prayer</a:t>
            </a:r>
            <a:endParaRPr lang="en-US" sz="2400">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6B46C24B-B9EE-49A6-B8C6-093000BD46BB}"/>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827</a:t>
            </a:r>
            <a:endParaRPr lang="en-US" sz="2400">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2ACE8E5B-5BDF-4E9C-8F17-28B347C8BDB4}"/>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3-2 Sweet Hour of Prayer</a:t>
            </a:r>
            <a:endParaRPr lang="en-US">
              <a:ea typeface="+mj-ea"/>
            </a:endParaRPr>
          </a:p>
        </p:txBody>
      </p:sp>
      <p:pic>
        <p:nvPicPr>
          <p:cNvPr id="11266" name="Picture 3" descr="Sweet Hour of Prayer-pp">
            <a:extLst>
              <a:ext uri="{FF2B5EF4-FFF2-40B4-BE49-F238E27FC236}">
                <a16:creationId xmlns:a16="http://schemas.microsoft.com/office/drawing/2014/main" id="{2E282FC5-38E1-4000-A1B6-05391ACEF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DCB60CBB-CA26-4BC6-8DE9-906588F9268C}"/>
              </a:ext>
            </a:extLst>
          </p:cNvPr>
          <p:cNvSpPr txBox="1">
            <a:spLocks noChangeArrowheads="1"/>
          </p:cNvSpPr>
          <p:nvPr/>
        </p:nvSpPr>
        <p:spPr bwMode="auto">
          <a:xfrm>
            <a:off x="101600" y="76201"/>
            <a:ext cx="304044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Sweet Hour of Prayer</a:t>
            </a:r>
            <a:endParaRPr lang="en-US" sz="2400">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C8963CC8-482B-4605-9DB4-6624ABF93DF7}"/>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827</a:t>
            </a:r>
            <a:endParaRPr lang="en-US" sz="2400">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40044951-54DB-4D20-A4A9-166F7560AFFB}"/>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3-3 Sweet Hour of Prayer</a:t>
            </a:r>
            <a:endParaRPr lang="en-US">
              <a:ea typeface="+mj-ea"/>
            </a:endParaRPr>
          </a:p>
        </p:txBody>
      </p:sp>
      <p:pic>
        <p:nvPicPr>
          <p:cNvPr id="12290" name="Picture 3" descr="Sweet Hour of Prayer-pp">
            <a:extLst>
              <a:ext uri="{FF2B5EF4-FFF2-40B4-BE49-F238E27FC236}">
                <a16:creationId xmlns:a16="http://schemas.microsoft.com/office/drawing/2014/main" id="{99200FF1-5AD8-4F41-9B19-B2DF841C5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81FE6284-C7F7-44DC-801C-17000CB2AAFD}"/>
              </a:ext>
            </a:extLst>
          </p:cNvPr>
          <p:cNvSpPr txBox="1">
            <a:spLocks noChangeArrowheads="1"/>
          </p:cNvSpPr>
          <p:nvPr/>
        </p:nvSpPr>
        <p:spPr bwMode="auto">
          <a:xfrm>
            <a:off x="101600" y="76201"/>
            <a:ext cx="304044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Sweet Hour of Prayer</a:t>
            </a:r>
            <a:endParaRPr lang="en-US" sz="2400">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4D598552-6456-4726-A68A-0EFD54C40F8C}"/>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827</a:t>
            </a:r>
            <a:endParaRPr lang="en-US" sz="2400">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86F894BB-1157-4680-8FBD-56CB9636F460}"/>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3-4 Sweet Hour of Prayer</a:t>
            </a:r>
            <a:endParaRPr lang="en-US">
              <a:ea typeface="+mj-ea"/>
            </a:endParaRPr>
          </a:p>
        </p:txBody>
      </p:sp>
      <p:pic>
        <p:nvPicPr>
          <p:cNvPr id="13314" name="Picture 3" descr="Sweet Hour of Prayer-pp">
            <a:extLst>
              <a:ext uri="{FF2B5EF4-FFF2-40B4-BE49-F238E27FC236}">
                <a16:creationId xmlns:a16="http://schemas.microsoft.com/office/drawing/2014/main" id="{461CE5EB-E195-413B-BE66-F096BEE59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76DAA5E7-8064-4124-AB6E-9E9D69D2370C}"/>
              </a:ext>
            </a:extLst>
          </p:cNvPr>
          <p:cNvSpPr txBox="1">
            <a:spLocks noChangeArrowheads="1"/>
          </p:cNvSpPr>
          <p:nvPr/>
        </p:nvSpPr>
        <p:spPr bwMode="auto">
          <a:xfrm>
            <a:off x="101600" y="76201"/>
            <a:ext cx="304044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Sweet Hour of Prayer</a:t>
            </a:r>
            <a:endParaRPr lang="en-US" sz="2400">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ECFA3905-5496-4F92-B071-E95B5642D576}"/>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827</a:t>
            </a:r>
            <a:endParaRPr lang="en-US" sz="2400">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2105561"/>
            <a:ext cx="9528389" cy="264687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Opening Prayer</a:t>
            </a:r>
          </a:p>
        </p:txBody>
      </p:sp>
    </p:spTree>
    <p:extLst>
      <p:ext uri="{BB962C8B-B14F-4D97-AF65-F5344CB8AC3E}">
        <p14:creationId xmlns:p14="http://schemas.microsoft.com/office/powerpoint/2010/main" val="3739104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1566952"/>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Living By Faith</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4" y="3429000"/>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#620</a:t>
            </a:r>
          </a:p>
        </p:txBody>
      </p:sp>
    </p:spTree>
    <p:extLst>
      <p:ext uri="{BB962C8B-B14F-4D97-AF65-F5344CB8AC3E}">
        <p14:creationId xmlns:p14="http://schemas.microsoft.com/office/powerpoint/2010/main" val="1064190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102A7BF-F94E-4FE6-A0CF-4874DC8EBE38}"/>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1-1 Living by Faith</a:t>
            </a:r>
            <a:endParaRPr lang="en-US">
              <a:ea typeface="+mj-ea"/>
            </a:endParaRPr>
          </a:p>
        </p:txBody>
      </p:sp>
      <p:sp>
        <p:nvSpPr>
          <p:cNvPr id="2067" name="Text Box 19">
            <a:extLst>
              <a:ext uri="{FF2B5EF4-FFF2-40B4-BE49-F238E27FC236}">
                <a16:creationId xmlns:a16="http://schemas.microsoft.com/office/drawing/2014/main" id="{D1E212F1-C6B2-4023-A7F0-E0A4AE217AE7}"/>
              </a:ext>
            </a:extLst>
          </p:cNvPr>
          <p:cNvSpPr txBox="1">
            <a:spLocks noChangeArrowheads="1"/>
          </p:cNvSpPr>
          <p:nvPr/>
        </p:nvSpPr>
        <p:spPr bwMode="auto">
          <a:xfrm>
            <a:off x="7213600" y="6400801"/>
            <a:ext cx="49784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r>
              <a:rPr lang="en-US" altLang="en-US" sz="1600"/>
              <a:t>© 2005 ePraise Hymn Presentation by Taylor Publications</a:t>
            </a:r>
            <a:endParaRPr lang="en-US" altLang="en-US" sz="3200"/>
          </a:p>
        </p:txBody>
      </p:sp>
      <p:pic>
        <p:nvPicPr>
          <p:cNvPr id="3075" name="Picture 20" descr="Living by Faith-SFP-pp">
            <a:extLst>
              <a:ext uri="{FF2B5EF4-FFF2-40B4-BE49-F238E27FC236}">
                <a16:creationId xmlns:a16="http://schemas.microsoft.com/office/drawing/2014/main" id="{D96A4C70-7934-4364-A0B2-04B4085A63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9" name="Text Box 21">
            <a:extLst>
              <a:ext uri="{FF2B5EF4-FFF2-40B4-BE49-F238E27FC236}">
                <a16:creationId xmlns:a16="http://schemas.microsoft.com/office/drawing/2014/main" id="{03C7EE8B-5DD9-438D-9024-0156787B0B13}"/>
              </a:ext>
            </a:extLst>
          </p:cNvPr>
          <p:cNvSpPr txBox="1">
            <a:spLocks noChangeArrowheads="1"/>
          </p:cNvSpPr>
          <p:nvPr/>
        </p:nvSpPr>
        <p:spPr bwMode="auto">
          <a:xfrm>
            <a:off x="101601" y="76201"/>
            <a:ext cx="221887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Living by Faith</a:t>
            </a:r>
            <a:endParaRPr lang="en-US" sz="2400">
              <a:latin typeface="Times" charset="0"/>
              <a:ea typeface="ＭＳ Ｐゴシック" charset="0"/>
            </a:endParaRPr>
          </a:p>
        </p:txBody>
      </p:sp>
      <p:sp>
        <p:nvSpPr>
          <p:cNvPr id="2070" name="Text Box 22">
            <a:extLst>
              <a:ext uri="{FF2B5EF4-FFF2-40B4-BE49-F238E27FC236}">
                <a16:creationId xmlns:a16="http://schemas.microsoft.com/office/drawing/2014/main" id="{D7C329D8-85D8-4485-99BA-5E666D81C5A0}"/>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560</a:t>
            </a:r>
            <a:endParaRPr lang="en-US" sz="2400">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4C736F2-FA68-40D5-8C95-12B5F85B4CCF}"/>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1-2 Living by Faith</a:t>
            </a:r>
            <a:endParaRPr lang="en-US">
              <a:ea typeface="+mj-ea"/>
            </a:endParaRPr>
          </a:p>
        </p:txBody>
      </p:sp>
      <p:sp>
        <p:nvSpPr>
          <p:cNvPr id="60421" name="Text Box 5">
            <a:extLst>
              <a:ext uri="{FF2B5EF4-FFF2-40B4-BE49-F238E27FC236}">
                <a16:creationId xmlns:a16="http://schemas.microsoft.com/office/drawing/2014/main" id="{A2089003-58E6-4FD6-ABA2-3EFA17616B67}"/>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r>
              <a:rPr lang="en-US" altLang="en-US" sz="1600"/>
              <a:t>© 2005 ePraise Hymn Presentation by Taylor Publications</a:t>
            </a:r>
            <a:endParaRPr lang="en-US" altLang="en-US" sz="3200"/>
          </a:p>
        </p:txBody>
      </p:sp>
      <p:pic>
        <p:nvPicPr>
          <p:cNvPr id="5123" name="Picture 7" descr="Living by Faith-SFP-pp">
            <a:extLst>
              <a:ext uri="{FF2B5EF4-FFF2-40B4-BE49-F238E27FC236}">
                <a16:creationId xmlns:a16="http://schemas.microsoft.com/office/drawing/2014/main" id="{E6A6166D-278F-4D1D-8A03-0CF1FE221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Text Box 8">
            <a:extLst>
              <a:ext uri="{FF2B5EF4-FFF2-40B4-BE49-F238E27FC236}">
                <a16:creationId xmlns:a16="http://schemas.microsoft.com/office/drawing/2014/main" id="{D1C6B19C-C897-433B-BE01-77476074713C}"/>
              </a:ext>
            </a:extLst>
          </p:cNvPr>
          <p:cNvSpPr txBox="1">
            <a:spLocks noChangeArrowheads="1"/>
          </p:cNvSpPr>
          <p:nvPr/>
        </p:nvSpPr>
        <p:spPr bwMode="auto">
          <a:xfrm>
            <a:off x="101601" y="76201"/>
            <a:ext cx="221887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Living by Faith</a:t>
            </a:r>
            <a:endParaRPr lang="en-US" sz="2400">
              <a:latin typeface="Times" charset="0"/>
              <a:ea typeface="ＭＳ Ｐゴシック" charset="0"/>
            </a:endParaRPr>
          </a:p>
        </p:txBody>
      </p:sp>
      <p:sp>
        <p:nvSpPr>
          <p:cNvPr id="60425" name="Text Box 9">
            <a:extLst>
              <a:ext uri="{FF2B5EF4-FFF2-40B4-BE49-F238E27FC236}">
                <a16:creationId xmlns:a16="http://schemas.microsoft.com/office/drawing/2014/main" id="{E55D2659-ACE8-46CB-AD4D-3C101CE36793}"/>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560</a:t>
            </a:r>
            <a:endParaRPr lang="en-US" sz="2400">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4D63464-27A1-4EF5-B6F5-555C132949D7}"/>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1-1 Faithful Love</a:t>
            </a:r>
            <a:endParaRPr lang="en-US">
              <a:ea typeface="+mj-ea"/>
            </a:endParaRPr>
          </a:p>
        </p:txBody>
      </p:sp>
      <p:pic>
        <p:nvPicPr>
          <p:cNvPr id="2" name="Picture 46" descr="Faithful Love-pp">
            <a:extLst>
              <a:ext uri="{FF2B5EF4-FFF2-40B4-BE49-F238E27FC236}">
                <a16:creationId xmlns:a16="http://schemas.microsoft.com/office/drawing/2014/main" id="{4C2EB203-9325-48BC-9360-EFA9E07E0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F0AE6E78-3D4D-4318-9A13-C7C681A0D054}"/>
              </a:ext>
            </a:extLst>
          </p:cNvPr>
          <p:cNvSpPr txBox="1">
            <a:spLocks noChangeArrowheads="1"/>
          </p:cNvSpPr>
          <p:nvPr/>
        </p:nvSpPr>
        <p:spPr bwMode="auto">
          <a:xfrm>
            <a:off x="101601" y="76201"/>
            <a:ext cx="19704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Faithful Love</a:t>
            </a:r>
            <a:endParaRPr lang="en-US" sz="2400">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6AE29BCF-3025-457C-80AD-7738CDAE3ED2}"/>
              </a:ext>
            </a:extLst>
          </p:cNvPr>
          <p:cNvSpPr txBox="1">
            <a:spLocks noChangeArrowheads="1"/>
          </p:cNvSpPr>
          <p:nvPr/>
        </p:nvSpPr>
        <p:spPr bwMode="auto">
          <a:xfrm>
            <a:off x="11438467" y="76201"/>
            <a:ext cx="49244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18</a:t>
            </a:r>
            <a:endParaRPr lang="en-US" sz="2400">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FF88F7A1-C35F-4B36-AC2F-0EE104F054DC}"/>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C-1 Living by Faith</a:t>
            </a:r>
            <a:endParaRPr lang="en-US">
              <a:ea typeface="+mj-ea"/>
            </a:endParaRPr>
          </a:p>
        </p:txBody>
      </p:sp>
      <p:sp>
        <p:nvSpPr>
          <p:cNvPr id="68613" name="Text Box 5">
            <a:extLst>
              <a:ext uri="{FF2B5EF4-FFF2-40B4-BE49-F238E27FC236}">
                <a16:creationId xmlns:a16="http://schemas.microsoft.com/office/drawing/2014/main" id="{694A5F56-6C02-4D4E-BAC5-3AFFB7A5F935}"/>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r>
              <a:rPr lang="en-US" altLang="en-US" sz="1600"/>
              <a:t>© 2005 ePraise Hymn Presentation by Taylor Publications</a:t>
            </a:r>
            <a:endParaRPr lang="en-US" altLang="en-US" sz="3200"/>
          </a:p>
        </p:txBody>
      </p:sp>
      <p:pic>
        <p:nvPicPr>
          <p:cNvPr id="7171" name="Picture 6" descr="Living by Faith-SFP-pp">
            <a:extLst>
              <a:ext uri="{FF2B5EF4-FFF2-40B4-BE49-F238E27FC236}">
                <a16:creationId xmlns:a16="http://schemas.microsoft.com/office/drawing/2014/main" id="{196AAFC0-EEE9-46C6-81B6-1CCEBE995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 Box 7">
            <a:extLst>
              <a:ext uri="{FF2B5EF4-FFF2-40B4-BE49-F238E27FC236}">
                <a16:creationId xmlns:a16="http://schemas.microsoft.com/office/drawing/2014/main" id="{9B7C888F-59D8-46B5-BF05-ACD21C82FB11}"/>
              </a:ext>
            </a:extLst>
          </p:cNvPr>
          <p:cNvSpPr txBox="1">
            <a:spLocks noChangeArrowheads="1"/>
          </p:cNvSpPr>
          <p:nvPr/>
        </p:nvSpPr>
        <p:spPr bwMode="auto">
          <a:xfrm>
            <a:off x="101601" y="76201"/>
            <a:ext cx="221887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Living by Faith</a:t>
            </a:r>
            <a:endParaRPr lang="en-US" sz="2400">
              <a:latin typeface="Times" charset="0"/>
              <a:ea typeface="ＭＳ Ｐゴシック" charset="0"/>
            </a:endParaRPr>
          </a:p>
        </p:txBody>
      </p:sp>
      <p:sp>
        <p:nvSpPr>
          <p:cNvPr id="68616" name="Text Box 8">
            <a:extLst>
              <a:ext uri="{FF2B5EF4-FFF2-40B4-BE49-F238E27FC236}">
                <a16:creationId xmlns:a16="http://schemas.microsoft.com/office/drawing/2014/main" id="{09F1AE37-714B-4981-80B1-24656FDEFEB0}"/>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560</a:t>
            </a:r>
            <a:endParaRPr lang="en-US" sz="2400">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E90CB11E-A18B-41D4-BC2B-4C203AD8EDC4}"/>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C-2 Living by Faith</a:t>
            </a:r>
            <a:endParaRPr lang="en-US">
              <a:ea typeface="+mj-ea"/>
            </a:endParaRPr>
          </a:p>
        </p:txBody>
      </p:sp>
      <p:sp>
        <p:nvSpPr>
          <p:cNvPr id="69637" name="Text Box 5">
            <a:extLst>
              <a:ext uri="{FF2B5EF4-FFF2-40B4-BE49-F238E27FC236}">
                <a16:creationId xmlns:a16="http://schemas.microsoft.com/office/drawing/2014/main" id="{D69CADBF-CAD6-47B0-8842-A4C8DD510EEE}"/>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r>
              <a:rPr lang="en-US" altLang="en-US" sz="1600"/>
              <a:t>© 2005 ePraise Hymn Presentation by Taylor Publications</a:t>
            </a:r>
            <a:endParaRPr lang="en-US" altLang="en-US" sz="3200"/>
          </a:p>
        </p:txBody>
      </p:sp>
      <p:pic>
        <p:nvPicPr>
          <p:cNvPr id="9219" name="Picture 6" descr="Living by Faith-SFP-pp">
            <a:extLst>
              <a:ext uri="{FF2B5EF4-FFF2-40B4-BE49-F238E27FC236}">
                <a16:creationId xmlns:a16="http://schemas.microsoft.com/office/drawing/2014/main" id="{4C28835E-C891-4B90-A878-26C6E2D93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Text Box 7">
            <a:extLst>
              <a:ext uri="{FF2B5EF4-FFF2-40B4-BE49-F238E27FC236}">
                <a16:creationId xmlns:a16="http://schemas.microsoft.com/office/drawing/2014/main" id="{B009E508-9EBA-490D-A622-2F281EE1D414}"/>
              </a:ext>
            </a:extLst>
          </p:cNvPr>
          <p:cNvSpPr txBox="1">
            <a:spLocks noChangeArrowheads="1"/>
          </p:cNvSpPr>
          <p:nvPr/>
        </p:nvSpPr>
        <p:spPr bwMode="auto">
          <a:xfrm>
            <a:off x="101601" y="76201"/>
            <a:ext cx="221887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Living by Faith</a:t>
            </a:r>
            <a:endParaRPr lang="en-US" sz="2400">
              <a:latin typeface="Times" charset="0"/>
              <a:ea typeface="ＭＳ Ｐゴシック" charset="0"/>
            </a:endParaRPr>
          </a:p>
        </p:txBody>
      </p:sp>
      <p:sp>
        <p:nvSpPr>
          <p:cNvPr id="69640" name="Text Box 8">
            <a:extLst>
              <a:ext uri="{FF2B5EF4-FFF2-40B4-BE49-F238E27FC236}">
                <a16:creationId xmlns:a16="http://schemas.microsoft.com/office/drawing/2014/main" id="{71367852-F19C-485B-BE9B-E627BEDADCE7}"/>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560</a:t>
            </a:r>
            <a:endParaRPr lang="en-US" sz="2400">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D2B5C3FE-C1D0-4246-814F-64F23DCCD72D}"/>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C-3 Living by Faith</a:t>
            </a:r>
            <a:endParaRPr lang="en-US">
              <a:ea typeface="+mj-ea"/>
            </a:endParaRPr>
          </a:p>
        </p:txBody>
      </p:sp>
      <p:sp>
        <p:nvSpPr>
          <p:cNvPr id="70661" name="Text Box 5">
            <a:extLst>
              <a:ext uri="{FF2B5EF4-FFF2-40B4-BE49-F238E27FC236}">
                <a16:creationId xmlns:a16="http://schemas.microsoft.com/office/drawing/2014/main" id="{C908081B-1ECA-49F6-8940-6E40F8C872EE}"/>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r>
              <a:rPr lang="en-US" altLang="en-US" sz="1600"/>
              <a:t>© 2005 ePraise Hymn Presentation by Taylor Publications</a:t>
            </a:r>
            <a:endParaRPr lang="en-US" altLang="en-US" sz="3200"/>
          </a:p>
        </p:txBody>
      </p:sp>
      <p:pic>
        <p:nvPicPr>
          <p:cNvPr id="11267" name="Picture 6" descr="Living by Faith-SFP-pp">
            <a:extLst>
              <a:ext uri="{FF2B5EF4-FFF2-40B4-BE49-F238E27FC236}">
                <a16:creationId xmlns:a16="http://schemas.microsoft.com/office/drawing/2014/main" id="{8DA0FB32-B8E1-4136-A447-73E8677EA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Text Box 7">
            <a:extLst>
              <a:ext uri="{FF2B5EF4-FFF2-40B4-BE49-F238E27FC236}">
                <a16:creationId xmlns:a16="http://schemas.microsoft.com/office/drawing/2014/main" id="{E6392225-F525-4B2D-B65B-E8336094F9DC}"/>
              </a:ext>
            </a:extLst>
          </p:cNvPr>
          <p:cNvSpPr txBox="1">
            <a:spLocks noChangeArrowheads="1"/>
          </p:cNvSpPr>
          <p:nvPr/>
        </p:nvSpPr>
        <p:spPr bwMode="auto">
          <a:xfrm>
            <a:off x="101601" y="76201"/>
            <a:ext cx="221887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Living by Faith</a:t>
            </a:r>
            <a:endParaRPr lang="en-US" sz="2400">
              <a:latin typeface="Times" charset="0"/>
              <a:ea typeface="ＭＳ Ｐゴシック" charset="0"/>
            </a:endParaRPr>
          </a:p>
        </p:txBody>
      </p:sp>
      <p:sp>
        <p:nvSpPr>
          <p:cNvPr id="70664" name="Text Box 8">
            <a:extLst>
              <a:ext uri="{FF2B5EF4-FFF2-40B4-BE49-F238E27FC236}">
                <a16:creationId xmlns:a16="http://schemas.microsoft.com/office/drawing/2014/main" id="{5F2EB436-BB1E-4930-A58F-781840361B77}"/>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560</a:t>
            </a:r>
            <a:endParaRPr lang="en-US" sz="2400">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74EC3CB2-15A0-475C-93B4-982FC2FAC57E}"/>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3-1 Living by Faith</a:t>
            </a:r>
            <a:endParaRPr lang="en-US">
              <a:ea typeface="+mj-ea"/>
            </a:endParaRPr>
          </a:p>
        </p:txBody>
      </p:sp>
      <p:sp>
        <p:nvSpPr>
          <p:cNvPr id="63493" name="Text Box 5">
            <a:extLst>
              <a:ext uri="{FF2B5EF4-FFF2-40B4-BE49-F238E27FC236}">
                <a16:creationId xmlns:a16="http://schemas.microsoft.com/office/drawing/2014/main" id="{50E0E2D8-7A23-47CA-8C63-EC30C4294D96}"/>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r>
              <a:rPr lang="en-US" altLang="en-US" sz="1600"/>
              <a:t>© 2005 ePraise Hymn Presentation by Taylor Publications</a:t>
            </a:r>
            <a:endParaRPr lang="en-US" altLang="en-US" sz="3200"/>
          </a:p>
        </p:txBody>
      </p:sp>
      <p:pic>
        <p:nvPicPr>
          <p:cNvPr id="23555" name="Picture 6" descr="Living by Faith-SFP-pp">
            <a:extLst>
              <a:ext uri="{FF2B5EF4-FFF2-40B4-BE49-F238E27FC236}">
                <a16:creationId xmlns:a16="http://schemas.microsoft.com/office/drawing/2014/main" id="{83AA1C29-9CCC-40D8-8CAA-775EE441F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Text Box 7">
            <a:extLst>
              <a:ext uri="{FF2B5EF4-FFF2-40B4-BE49-F238E27FC236}">
                <a16:creationId xmlns:a16="http://schemas.microsoft.com/office/drawing/2014/main" id="{F2C737D4-D347-4568-B536-F212306D8B6F}"/>
              </a:ext>
            </a:extLst>
          </p:cNvPr>
          <p:cNvSpPr txBox="1">
            <a:spLocks noChangeArrowheads="1"/>
          </p:cNvSpPr>
          <p:nvPr/>
        </p:nvSpPr>
        <p:spPr bwMode="auto">
          <a:xfrm>
            <a:off x="101601" y="76201"/>
            <a:ext cx="221887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Living by Faith</a:t>
            </a:r>
            <a:endParaRPr lang="en-US" sz="2400">
              <a:latin typeface="Times" charset="0"/>
              <a:ea typeface="ＭＳ Ｐゴシック" charset="0"/>
            </a:endParaRPr>
          </a:p>
        </p:txBody>
      </p:sp>
      <p:sp>
        <p:nvSpPr>
          <p:cNvPr id="63496" name="Text Box 8">
            <a:extLst>
              <a:ext uri="{FF2B5EF4-FFF2-40B4-BE49-F238E27FC236}">
                <a16:creationId xmlns:a16="http://schemas.microsoft.com/office/drawing/2014/main" id="{9E649397-24C4-40AF-8097-5B57B0B197C7}"/>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560</a:t>
            </a:r>
            <a:endParaRPr lang="en-US" sz="2400">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5AD4F81D-54BD-4F67-A671-73F7FF4C6164}"/>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3-2 Living by Faith</a:t>
            </a:r>
            <a:endParaRPr lang="en-US">
              <a:ea typeface="+mj-ea"/>
            </a:endParaRPr>
          </a:p>
        </p:txBody>
      </p:sp>
      <p:sp>
        <p:nvSpPr>
          <p:cNvPr id="64517" name="Text Box 5">
            <a:extLst>
              <a:ext uri="{FF2B5EF4-FFF2-40B4-BE49-F238E27FC236}">
                <a16:creationId xmlns:a16="http://schemas.microsoft.com/office/drawing/2014/main" id="{B3B42E75-6B6C-4149-A0E8-4F77C0B42E91}"/>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r>
              <a:rPr lang="en-US" altLang="en-US" sz="1600"/>
              <a:t>© 2005 ePraise Hymn Presentation by Taylor Publications</a:t>
            </a:r>
            <a:endParaRPr lang="en-US" altLang="en-US" sz="3200"/>
          </a:p>
        </p:txBody>
      </p:sp>
      <p:pic>
        <p:nvPicPr>
          <p:cNvPr id="25603" name="Picture 6" descr="Living by Faith-SFP-pp">
            <a:extLst>
              <a:ext uri="{FF2B5EF4-FFF2-40B4-BE49-F238E27FC236}">
                <a16:creationId xmlns:a16="http://schemas.microsoft.com/office/drawing/2014/main" id="{3DEC6B73-B801-4102-9AFE-16CEB7706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Text Box 7">
            <a:extLst>
              <a:ext uri="{FF2B5EF4-FFF2-40B4-BE49-F238E27FC236}">
                <a16:creationId xmlns:a16="http://schemas.microsoft.com/office/drawing/2014/main" id="{22288DD2-DF46-4D15-BB57-5797B841677D}"/>
              </a:ext>
            </a:extLst>
          </p:cNvPr>
          <p:cNvSpPr txBox="1">
            <a:spLocks noChangeArrowheads="1"/>
          </p:cNvSpPr>
          <p:nvPr/>
        </p:nvSpPr>
        <p:spPr bwMode="auto">
          <a:xfrm>
            <a:off x="101601" y="76201"/>
            <a:ext cx="221887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Living by Faith</a:t>
            </a:r>
            <a:endParaRPr lang="en-US" sz="2400">
              <a:latin typeface="Times" charset="0"/>
              <a:ea typeface="ＭＳ Ｐゴシック" charset="0"/>
            </a:endParaRPr>
          </a:p>
        </p:txBody>
      </p:sp>
      <p:sp>
        <p:nvSpPr>
          <p:cNvPr id="64520" name="Text Box 8">
            <a:extLst>
              <a:ext uri="{FF2B5EF4-FFF2-40B4-BE49-F238E27FC236}">
                <a16:creationId xmlns:a16="http://schemas.microsoft.com/office/drawing/2014/main" id="{82F8448F-D5DF-414A-8139-B271C96B99F6}"/>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560</a:t>
            </a:r>
            <a:endParaRPr lang="en-US" sz="2400">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5A305AF2-BAC6-4338-8427-B08DADAB5B66}"/>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C-1 Living by Faith</a:t>
            </a:r>
            <a:endParaRPr lang="en-US">
              <a:ea typeface="+mj-ea"/>
            </a:endParaRPr>
          </a:p>
        </p:txBody>
      </p:sp>
      <p:sp>
        <p:nvSpPr>
          <p:cNvPr id="97283" name="Text Box 3">
            <a:extLst>
              <a:ext uri="{FF2B5EF4-FFF2-40B4-BE49-F238E27FC236}">
                <a16:creationId xmlns:a16="http://schemas.microsoft.com/office/drawing/2014/main" id="{AB6FB625-C588-4641-85A1-0D27A74DA3FA}"/>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r>
              <a:rPr lang="en-US" altLang="en-US" sz="1600"/>
              <a:t>© 2005 ePraise Hymn Presentation by Taylor Publications</a:t>
            </a:r>
            <a:endParaRPr lang="en-US" altLang="en-US" sz="3200"/>
          </a:p>
        </p:txBody>
      </p:sp>
      <p:pic>
        <p:nvPicPr>
          <p:cNvPr id="27651" name="Picture 4" descr="Living by Faith-SFP-pp">
            <a:extLst>
              <a:ext uri="{FF2B5EF4-FFF2-40B4-BE49-F238E27FC236}">
                <a16:creationId xmlns:a16="http://schemas.microsoft.com/office/drawing/2014/main" id="{EB0E6259-5F6F-4678-BFBB-5D47A1DD0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Text Box 5">
            <a:extLst>
              <a:ext uri="{FF2B5EF4-FFF2-40B4-BE49-F238E27FC236}">
                <a16:creationId xmlns:a16="http://schemas.microsoft.com/office/drawing/2014/main" id="{C98DF301-3BB3-46D7-8BB4-15B0B2F571B4}"/>
              </a:ext>
            </a:extLst>
          </p:cNvPr>
          <p:cNvSpPr txBox="1">
            <a:spLocks noChangeArrowheads="1"/>
          </p:cNvSpPr>
          <p:nvPr/>
        </p:nvSpPr>
        <p:spPr bwMode="auto">
          <a:xfrm>
            <a:off x="101601" y="76201"/>
            <a:ext cx="221887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Living by Faith</a:t>
            </a:r>
            <a:endParaRPr lang="en-US" sz="2400">
              <a:latin typeface="Times" charset="0"/>
              <a:ea typeface="ＭＳ Ｐゴシック" charset="0"/>
            </a:endParaRPr>
          </a:p>
        </p:txBody>
      </p:sp>
      <p:sp>
        <p:nvSpPr>
          <p:cNvPr id="97286" name="Text Box 6">
            <a:extLst>
              <a:ext uri="{FF2B5EF4-FFF2-40B4-BE49-F238E27FC236}">
                <a16:creationId xmlns:a16="http://schemas.microsoft.com/office/drawing/2014/main" id="{0E71E23F-06E7-461B-B4D4-B225929BE180}"/>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560</a:t>
            </a:r>
            <a:endParaRPr lang="en-US" sz="2400">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8B3B1E38-C4BB-4B60-94D2-A336D380E19E}"/>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C-2 Living by Faith</a:t>
            </a:r>
            <a:endParaRPr lang="en-US">
              <a:ea typeface="+mj-ea"/>
            </a:endParaRPr>
          </a:p>
        </p:txBody>
      </p:sp>
      <p:sp>
        <p:nvSpPr>
          <p:cNvPr id="99331" name="Text Box 3">
            <a:extLst>
              <a:ext uri="{FF2B5EF4-FFF2-40B4-BE49-F238E27FC236}">
                <a16:creationId xmlns:a16="http://schemas.microsoft.com/office/drawing/2014/main" id="{AB3B5FFE-2365-496B-9945-C6D624CA5BAC}"/>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r>
              <a:rPr lang="en-US" altLang="en-US" sz="1600"/>
              <a:t>© 2005 ePraise Hymn Presentation by Taylor Publications</a:t>
            </a:r>
            <a:endParaRPr lang="en-US" altLang="en-US" sz="3200"/>
          </a:p>
        </p:txBody>
      </p:sp>
      <p:pic>
        <p:nvPicPr>
          <p:cNvPr id="29699" name="Picture 4" descr="Living by Faith-SFP-pp">
            <a:extLst>
              <a:ext uri="{FF2B5EF4-FFF2-40B4-BE49-F238E27FC236}">
                <a16:creationId xmlns:a16="http://schemas.microsoft.com/office/drawing/2014/main" id="{5E0E7AD2-6FBE-4EE6-A2B9-5E57A277B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 Box 5">
            <a:extLst>
              <a:ext uri="{FF2B5EF4-FFF2-40B4-BE49-F238E27FC236}">
                <a16:creationId xmlns:a16="http://schemas.microsoft.com/office/drawing/2014/main" id="{2A2D73A0-DADE-4384-82A4-F50A02C80914}"/>
              </a:ext>
            </a:extLst>
          </p:cNvPr>
          <p:cNvSpPr txBox="1">
            <a:spLocks noChangeArrowheads="1"/>
          </p:cNvSpPr>
          <p:nvPr/>
        </p:nvSpPr>
        <p:spPr bwMode="auto">
          <a:xfrm>
            <a:off x="101601" y="76201"/>
            <a:ext cx="221887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Living by Faith</a:t>
            </a:r>
            <a:endParaRPr lang="en-US" sz="2400">
              <a:latin typeface="Times" charset="0"/>
              <a:ea typeface="ＭＳ Ｐゴシック" charset="0"/>
            </a:endParaRPr>
          </a:p>
        </p:txBody>
      </p:sp>
      <p:sp>
        <p:nvSpPr>
          <p:cNvPr id="99334" name="Text Box 6">
            <a:extLst>
              <a:ext uri="{FF2B5EF4-FFF2-40B4-BE49-F238E27FC236}">
                <a16:creationId xmlns:a16="http://schemas.microsoft.com/office/drawing/2014/main" id="{D3777485-0A93-441E-AC86-81EE2EAB3CDE}"/>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560</a:t>
            </a:r>
            <a:endParaRPr lang="en-US" sz="2400">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36231DCE-944F-4DB3-B609-5F47CA5D1CB5}"/>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C-3 Living by Faith</a:t>
            </a:r>
            <a:endParaRPr lang="en-US">
              <a:ea typeface="+mj-ea"/>
            </a:endParaRPr>
          </a:p>
        </p:txBody>
      </p:sp>
      <p:sp>
        <p:nvSpPr>
          <p:cNvPr id="101379" name="Text Box 3">
            <a:extLst>
              <a:ext uri="{FF2B5EF4-FFF2-40B4-BE49-F238E27FC236}">
                <a16:creationId xmlns:a16="http://schemas.microsoft.com/office/drawing/2014/main" id="{A7F715C7-56AA-4546-B900-EE0763E6479D}"/>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r>
              <a:rPr lang="en-US" altLang="en-US" sz="1600"/>
              <a:t>© 2005 ePraise Hymn Presentation by Taylor Publications</a:t>
            </a:r>
            <a:endParaRPr lang="en-US" altLang="en-US" sz="3200"/>
          </a:p>
        </p:txBody>
      </p:sp>
      <p:pic>
        <p:nvPicPr>
          <p:cNvPr id="31747" name="Picture 4" descr="Living by Faith-SFP-pp">
            <a:extLst>
              <a:ext uri="{FF2B5EF4-FFF2-40B4-BE49-F238E27FC236}">
                <a16:creationId xmlns:a16="http://schemas.microsoft.com/office/drawing/2014/main" id="{E5DDEF30-0427-4E7C-8298-CBAB2A9B8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Text Box 5">
            <a:extLst>
              <a:ext uri="{FF2B5EF4-FFF2-40B4-BE49-F238E27FC236}">
                <a16:creationId xmlns:a16="http://schemas.microsoft.com/office/drawing/2014/main" id="{6E2B1141-5AA4-4F9C-8C48-7408D39F81E2}"/>
              </a:ext>
            </a:extLst>
          </p:cNvPr>
          <p:cNvSpPr txBox="1">
            <a:spLocks noChangeArrowheads="1"/>
          </p:cNvSpPr>
          <p:nvPr/>
        </p:nvSpPr>
        <p:spPr bwMode="auto">
          <a:xfrm>
            <a:off x="101601" y="76201"/>
            <a:ext cx="221887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Living by Faith</a:t>
            </a:r>
            <a:endParaRPr lang="en-US" sz="2400">
              <a:latin typeface="Times" charset="0"/>
              <a:ea typeface="ＭＳ Ｐゴシック" charset="0"/>
            </a:endParaRPr>
          </a:p>
        </p:txBody>
      </p:sp>
      <p:sp>
        <p:nvSpPr>
          <p:cNvPr id="101382" name="Text Box 6">
            <a:extLst>
              <a:ext uri="{FF2B5EF4-FFF2-40B4-BE49-F238E27FC236}">
                <a16:creationId xmlns:a16="http://schemas.microsoft.com/office/drawing/2014/main" id="{650ABA99-491B-407D-8EE9-0CA2DB7257BF}"/>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560</a:t>
            </a:r>
            <a:endParaRPr lang="en-US" sz="2400">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3" y="419131"/>
            <a:ext cx="9528389" cy="3631763"/>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Where No One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Stands Alone</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2" y="4050894"/>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#801</a:t>
            </a:r>
          </a:p>
        </p:txBody>
      </p:sp>
    </p:spTree>
    <p:extLst>
      <p:ext uri="{BB962C8B-B14F-4D97-AF65-F5344CB8AC3E}">
        <p14:creationId xmlns:p14="http://schemas.microsoft.com/office/powerpoint/2010/main" val="131322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26D15C4-7447-46D2-BB45-FFD441DE0E13}"/>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1-1 Where No One Stands Alone</a:t>
            </a:r>
            <a:endParaRPr lang="en-US">
              <a:ea typeface="+mj-ea"/>
            </a:endParaRPr>
          </a:p>
        </p:txBody>
      </p:sp>
      <p:pic>
        <p:nvPicPr>
          <p:cNvPr id="2" name="Picture 49" descr="Where no one stands alone-pp">
            <a:extLst>
              <a:ext uri="{FF2B5EF4-FFF2-40B4-BE49-F238E27FC236}">
                <a16:creationId xmlns:a16="http://schemas.microsoft.com/office/drawing/2014/main" id="{6E8193C5-76EB-47F4-887F-DB09487C5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8" name="Text Box 50">
            <a:extLst>
              <a:ext uri="{FF2B5EF4-FFF2-40B4-BE49-F238E27FC236}">
                <a16:creationId xmlns:a16="http://schemas.microsoft.com/office/drawing/2014/main" id="{B663CB38-D41C-4B80-9F83-CA1159ADF140}"/>
              </a:ext>
            </a:extLst>
          </p:cNvPr>
          <p:cNvSpPr txBox="1">
            <a:spLocks noChangeArrowheads="1"/>
          </p:cNvSpPr>
          <p:nvPr/>
        </p:nvSpPr>
        <p:spPr bwMode="auto">
          <a:xfrm>
            <a:off x="101601" y="76201"/>
            <a:ext cx="394197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Where No One Stands Alone</a:t>
            </a:r>
            <a:endParaRPr lang="en-US" sz="2400">
              <a:latin typeface="Times" charset="0"/>
              <a:ea typeface="ＭＳ Ｐゴシック" charset="0"/>
              <a:cs typeface="ＭＳ Ｐゴシック" charset="0"/>
            </a:endParaRPr>
          </a:p>
        </p:txBody>
      </p:sp>
      <p:sp>
        <p:nvSpPr>
          <p:cNvPr id="2099" name="Text Box 51">
            <a:extLst>
              <a:ext uri="{FF2B5EF4-FFF2-40B4-BE49-F238E27FC236}">
                <a16:creationId xmlns:a16="http://schemas.microsoft.com/office/drawing/2014/main" id="{D72A236B-589A-4DA1-B4DB-6EC4D6122BCA}"/>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801</a:t>
            </a:r>
            <a:endParaRPr lang="en-US" sz="2400">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7560D0CA-E9E0-46CF-91CD-7ED7C512E444}"/>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1-2 Faithful Love</a:t>
            </a:r>
            <a:endParaRPr lang="en-US">
              <a:ea typeface="+mj-ea"/>
            </a:endParaRPr>
          </a:p>
        </p:txBody>
      </p:sp>
      <p:pic>
        <p:nvPicPr>
          <p:cNvPr id="3074" name="Picture 3" descr="Faithful Love-pp">
            <a:extLst>
              <a:ext uri="{FF2B5EF4-FFF2-40B4-BE49-F238E27FC236}">
                <a16:creationId xmlns:a16="http://schemas.microsoft.com/office/drawing/2014/main" id="{8D711530-2A03-4AC7-B64E-A0E13BC646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D1FB3EFB-9E05-49B8-BD54-3411C57E4168}"/>
              </a:ext>
            </a:extLst>
          </p:cNvPr>
          <p:cNvSpPr txBox="1">
            <a:spLocks noChangeArrowheads="1"/>
          </p:cNvSpPr>
          <p:nvPr/>
        </p:nvSpPr>
        <p:spPr bwMode="auto">
          <a:xfrm>
            <a:off x="101601" y="76201"/>
            <a:ext cx="19704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Faithful Love</a:t>
            </a:r>
            <a:endParaRPr lang="en-US" sz="2400">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B5133E9F-118D-4242-AE2E-E84B64AC9137}"/>
              </a:ext>
            </a:extLst>
          </p:cNvPr>
          <p:cNvSpPr txBox="1">
            <a:spLocks noChangeArrowheads="1"/>
          </p:cNvSpPr>
          <p:nvPr/>
        </p:nvSpPr>
        <p:spPr bwMode="auto">
          <a:xfrm>
            <a:off x="11438467" y="76201"/>
            <a:ext cx="49244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18</a:t>
            </a:r>
            <a:endParaRPr lang="en-US" sz="2400">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035CC4C1-8E3C-470D-8027-01E48644F5CB}"/>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1-2 Where No One Stands Alone</a:t>
            </a:r>
            <a:endParaRPr lang="en-US">
              <a:ea typeface="+mj-ea"/>
            </a:endParaRPr>
          </a:p>
        </p:txBody>
      </p:sp>
      <p:pic>
        <p:nvPicPr>
          <p:cNvPr id="3074" name="Picture 6" descr="Where no one stands alone-pp">
            <a:extLst>
              <a:ext uri="{FF2B5EF4-FFF2-40B4-BE49-F238E27FC236}">
                <a16:creationId xmlns:a16="http://schemas.microsoft.com/office/drawing/2014/main" id="{70DF02D7-356E-49B8-8DC3-BB57BFA4E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1" name="Text Box 7">
            <a:extLst>
              <a:ext uri="{FF2B5EF4-FFF2-40B4-BE49-F238E27FC236}">
                <a16:creationId xmlns:a16="http://schemas.microsoft.com/office/drawing/2014/main" id="{82DDC368-D55F-43D6-86D6-2C502A9E0057}"/>
              </a:ext>
            </a:extLst>
          </p:cNvPr>
          <p:cNvSpPr txBox="1">
            <a:spLocks noChangeArrowheads="1"/>
          </p:cNvSpPr>
          <p:nvPr/>
        </p:nvSpPr>
        <p:spPr bwMode="auto">
          <a:xfrm>
            <a:off x="101601" y="76201"/>
            <a:ext cx="394197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Where No One Stands Alone</a:t>
            </a:r>
            <a:endParaRPr lang="en-US" sz="2400">
              <a:latin typeface="Times" charset="0"/>
              <a:ea typeface="ＭＳ Ｐゴシック" charset="0"/>
              <a:cs typeface="ＭＳ Ｐゴシック" charset="0"/>
            </a:endParaRPr>
          </a:p>
        </p:txBody>
      </p:sp>
      <p:sp>
        <p:nvSpPr>
          <p:cNvPr id="175112" name="Text Box 8">
            <a:extLst>
              <a:ext uri="{FF2B5EF4-FFF2-40B4-BE49-F238E27FC236}">
                <a16:creationId xmlns:a16="http://schemas.microsoft.com/office/drawing/2014/main" id="{15EED248-79A3-41D1-AA77-CBC871AED806}"/>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801</a:t>
            </a:r>
            <a:endParaRPr lang="en-US" sz="2400">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BFBE1AD8-309F-4CAE-901F-6930B435870C}"/>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Where No One Stands Alone</a:t>
            </a:r>
            <a:endParaRPr lang="en-US">
              <a:ea typeface="+mj-ea"/>
            </a:endParaRPr>
          </a:p>
        </p:txBody>
      </p:sp>
      <p:pic>
        <p:nvPicPr>
          <p:cNvPr id="4098" name="Picture 3" descr="Where no one stands alone-pp">
            <a:extLst>
              <a:ext uri="{FF2B5EF4-FFF2-40B4-BE49-F238E27FC236}">
                <a16:creationId xmlns:a16="http://schemas.microsoft.com/office/drawing/2014/main" id="{4578A253-6BB9-4576-90CA-E5009F13E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CD4E0852-57E2-4594-B68E-00AD70FE9453}"/>
              </a:ext>
            </a:extLst>
          </p:cNvPr>
          <p:cNvSpPr txBox="1">
            <a:spLocks noChangeArrowheads="1"/>
          </p:cNvSpPr>
          <p:nvPr/>
        </p:nvSpPr>
        <p:spPr bwMode="auto">
          <a:xfrm>
            <a:off x="101601" y="76201"/>
            <a:ext cx="394197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Where No One Stands Alone</a:t>
            </a:r>
            <a:endParaRPr lang="en-US" sz="2400">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DE87A5EA-4821-4280-8305-4597A8853165}"/>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801</a:t>
            </a:r>
            <a:endParaRPr lang="en-US" sz="2400">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A537FB44-EF8C-4B2F-8358-5BD6AE3D2311}"/>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Where No One Stands Alone</a:t>
            </a:r>
            <a:endParaRPr lang="en-US">
              <a:ea typeface="+mj-ea"/>
            </a:endParaRPr>
          </a:p>
        </p:txBody>
      </p:sp>
      <p:pic>
        <p:nvPicPr>
          <p:cNvPr id="5122" name="Picture 3" descr="Where no one stands alone-pp">
            <a:extLst>
              <a:ext uri="{FF2B5EF4-FFF2-40B4-BE49-F238E27FC236}">
                <a16:creationId xmlns:a16="http://schemas.microsoft.com/office/drawing/2014/main" id="{94E9FC43-E693-4028-97D9-D1E759A5F1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55C79742-2E81-44E9-A915-73DA52F499DE}"/>
              </a:ext>
            </a:extLst>
          </p:cNvPr>
          <p:cNvSpPr txBox="1">
            <a:spLocks noChangeArrowheads="1"/>
          </p:cNvSpPr>
          <p:nvPr/>
        </p:nvSpPr>
        <p:spPr bwMode="auto">
          <a:xfrm>
            <a:off x="101601" y="76201"/>
            <a:ext cx="394197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Where No One Stands Alone</a:t>
            </a:r>
            <a:endParaRPr lang="en-US" sz="2400">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28477153-6160-45A8-9016-D7299FB61102}"/>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801</a:t>
            </a:r>
            <a:endParaRPr lang="en-US" sz="2400">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62B737C6-760D-41E4-8F51-CF92479A1CF0}"/>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2-1 Where No One Stands Alone</a:t>
            </a:r>
            <a:endParaRPr lang="en-US">
              <a:ea typeface="+mj-ea"/>
            </a:endParaRPr>
          </a:p>
        </p:txBody>
      </p:sp>
      <p:pic>
        <p:nvPicPr>
          <p:cNvPr id="6146" name="Picture 6" descr="Where no one stands alone-pp">
            <a:extLst>
              <a:ext uri="{FF2B5EF4-FFF2-40B4-BE49-F238E27FC236}">
                <a16:creationId xmlns:a16="http://schemas.microsoft.com/office/drawing/2014/main" id="{49373172-97EF-45F4-9F50-5711E25C6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5" name="Text Box 7">
            <a:extLst>
              <a:ext uri="{FF2B5EF4-FFF2-40B4-BE49-F238E27FC236}">
                <a16:creationId xmlns:a16="http://schemas.microsoft.com/office/drawing/2014/main" id="{E4C89959-8343-4C08-A585-01023E67F47E}"/>
              </a:ext>
            </a:extLst>
          </p:cNvPr>
          <p:cNvSpPr txBox="1">
            <a:spLocks noChangeArrowheads="1"/>
          </p:cNvSpPr>
          <p:nvPr/>
        </p:nvSpPr>
        <p:spPr bwMode="auto">
          <a:xfrm>
            <a:off x="101601" y="76201"/>
            <a:ext cx="394197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Where No One Stands Alone</a:t>
            </a:r>
            <a:endParaRPr lang="en-US" sz="2400">
              <a:latin typeface="Times" charset="0"/>
              <a:ea typeface="ＭＳ Ｐゴシック" charset="0"/>
              <a:cs typeface="ＭＳ Ｐゴシック" charset="0"/>
            </a:endParaRPr>
          </a:p>
        </p:txBody>
      </p:sp>
      <p:sp>
        <p:nvSpPr>
          <p:cNvPr id="176136" name="Text Box 8">
            <a:extLst>
              <a:ext uri="{FF2B5EF4-FFF2-40B4-BE49-F238E27FC236}">
                <a16:creationId xmlns:a16="http://schemas.microsoft.com/office/drawing/2014/main" id="{65D54364-8501-44FE-91E3-516953399D03}"/>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801</a:t>
            </a:r>
            <a:endParaRPr lang="en-US" sz="2400">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D1D59D24-D54E-4061-A7A3-FF59226841F9}"/>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2-2 Where No One Stands Alone</a:t>
            </a:r>
            <a:endParaRPr lang="en-US">
              <a:ea typeface="+mj-ea"/>
            </a:endParaRPr>
          </a:p>
        </p:txBody>
      </p:sp>
      <p:pic>
        <p:nvPicPr>
          <p:cNvPr id="7170" name="Picture 9" descr="Where no one stands alone-pp">
            <a:extLst>
              <a:ext uri="{FF2B5EF4-FFF2-40B4-BE49-F238E27FC236}">
                <a16:creationId xmlns:a16="http://schemas.microsoft.com/office/drawing/2014/main" id="{7B39738E-5774-46FE-9FFC-4D57F7DB8D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2" name="Text Box 10">
            <a:extLst>
              <a:ext uri="{FF2B5EF4-FFF2-40B4-BE49-F238E27FC236}">
                <a16:creationId xmlns:a16="http://schemas.microsoft.com/office/drawing/2014/main" id="{EEA72718-0D86-4977-98B6-B1ACD52946E7}"/>
              </a:ext>
            </a:extLst>
          </p:cNvPr>
          <p:cNvSpPr txBox="1">
            <a:spLocks noChangeArrowheads="1"/>
          </p:cNvSpPr>
          <p:nvPr/>
        </p:nvSpPr>
        <p:spPr bwMode="auto">
          <a:xfrm>
            <a:off x="101601" y="76201"/>
            <a:ext cx="394197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Where No One Stands Alone</a:t>
            </a:r>
            <a:endParaRPr lang="en-US" sz="2400">
              <a:latin typeface="Times" charset="0"/>
              <a:ea typeface="ＭＳ Ｐゴシック" charset="0"/>
              <a:cs typeface="ＭＳ Ｐゴシック" charset="0"/>
            </a:endParaRPr>
          </a:p>
        </p:txBody>
      </p:sp>
      <p:sp>
        <p:nvSpPr>
          <p:cNvPr id="177163" name="Text Box 11">
            <a:extLst>
              <a:ext uri="{FF2B5EF4-FFF2-40B4-BE49-F238E27FC236}">
                <a16:creationId xmlns:a16="http://schemas.microsoft.com/office/drawing/2014/main" id="{8ECEC570-158F-42C5-907A-5682B62D7A3E}"/>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801</a:t>
            </a:r>
            <a:endParaRPr lang="en-US" sz="2400">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C6BAE47F-51D1-465B-94E7-FC8724805606}"/>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Where No One Stands Alone</a:t>
            </a:r>
            <a:endParaRPr lang="en-US">
              <a:ea typeface="+mj-ea"/>
            </a:endParaRPr>
          </a:p>
        </p:txBody>
      </p:sp>
      <p:pic>
        <p:nvPicPr>
          <p:cNvPr id="8194" name="Picture 6" descr="Where no one stands alone-pp">
            <a:extLst>
              <a:ext uri="{FF2B5EF4-FFF2-40B4-BE49-F238E27FC236}">
                <a16:creationId xmlns:a16="http://schemas.microsoft.com/office/drawing/2014/main" id="{AD16564D-C773-4547-B338-6B0F3B3AAE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3" name="Text Box 7">
            <a:extLst>
              <a:ext uri="{FF2B5EF4-FFF2-40B4-BE49-F238E27FC236}">
                <a16:creationId xmlns:a16="http://schemas.microsoft.com/office/drawing/2014/main" id="{476622D0-3BB2-4C78-8B39-5D8922497242}"/>
              </a:ext>
            </a:extLst>
          </p:cNvPr>
          <p:cNvSpPr txBox="1">
            <a:spLocks noChangeArrowheads="1"/>
          </p:cNvSpPr>
          <p:nvPr/>
        </p:nvSpPr>
        <p:spPr bwMode="auto">
          <a:xfrm>
            <a:off x="101601" y="76201"/>
            <a:ext cx="394197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Where No One Stands Alone</a:t>
            </a:r>
            <a:endParaRPr lang="en-US" sz="2400">
              <a:latin typeface="Times" charset="0"/>
              <a:ea typeface="ＭＳ Ｐゴシック" charset="0"/>
              <a:cs typeface="ＭＳ Ｐゴシック" charset="0"/>
            </a:endParaRPr>
          </a:p>
        </p:txBody>
      </p:sp>
      <p:sp>
        <p:nvSpPr>
          <p:cNvPr id="178184" name="Text Box 8">
            <a:extLst>
              <a:ext uri="{FF2B5EF4-FFF2-40B4-BE49-F238E27FC236}">
                <a16:creationId xmlns:a16="http://schemas.microsoft.com/office/drawing/2014/main" id="{E0FBC7E6-5C6F-4F3A-B5C8-5E6D1CFDD669}"/>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801</a:t>
            </a:r>
            <a:endParaRPr lang="en-US" sz="2400">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45BFA110-79B0-4EE7-9273-AE59B35AAC9B}"/>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Where No One Stands Alone</a:t>
            </a:r>
            <a:endParaRPr lang="en-US">
              <a:ea typeface="+mj-ea"/>
            </a:endParaRPr>
          </a:p>
        </p:txBody>
      </p:sp>
      <p:pic>
        <p:nvPicPr>
          <p:cNvPr id="9218" name="Picture 6" descr="Where no one stands alone-pp">
            <a:extLst>
              <a:ext uri="{FF2B5EF4-FFF2-40B4-BE49-F238E27FC236}">
                <a16:creationId xmlns:a16="http://schemas.microsoft.com/office/drawing/2014/main" id="{007E32F7-67E7-4377-A689-FF4BB62D2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7" name="Text Box 7">
            <a:extLst>
              <a:ext uri="{FF2B5EF4-FFF2-40B4-BE49-F238E27FC236}">
                <a16:creationId xmlns:a16="http://schemas.microsoft.com/office/drawing/2014/main" id="{85A54B56-8479-4BCF-B0EA-10E5F0F8C7C5}"/>
              </a:ext>
            </a:extLst>
          </p:cNvPr>
          <p:cNvSpPr txBox="1">
            <a:spLocks noChangeArrowheads="1"/>
          </p:cNvSpPr>
          <p:nvPr/>
        </p:nvSpPr>
        <p:spPr bwMode="auto">
          <a:xfrm>
            <a:off x="101601" y="76201"/>
            <a:ext cx="394197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Where No One Stands Alone</a:t>
            </a:r>
            <a:endParaRPr lang="en-US" sz="2400">
              <a:latin typeface="Times" charset="0"/>
              <a:ea typeface="ＭＳ Ｐゴシック" charset="0"/>
              <a:cs typeface="ＭＳ Ｐゴシック" charset="0"/>
            </a:endParaRPr>
          </a:p>
        </p:txBody>
      </p:sp>
      <p:sp>
        <p:nvSpPr>
          <p:cNvPr id="179208" name="Text Box 8">
            <a:extLst>
              <a:ext uri="{FF2B5EF4-FFF2-40B4-BE49-F238E27FC236}">
                <a16:creationId xmlns:a16="http://schemas.microsoft.com/office/drawing/2014/main" id="{DE394179-F6B2-409D-9036-E0572713F71B}"/>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801</a:t>
            </a:r>
            <a:endParaRPr lang="en-US" sz="2400">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ECC04F29-6842-4A5F-B9E8-FF44B6D6E66A}"/>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Opt tag Where No One Stands Alone</a:t>
            </a:r>
            <a:endParaRPr lang="en-US">
              <a:ea typeface="+mj-ea"/>
            </a:endParaRPr>
          </a:p>
        </p:txBody>
      </p:sp>
      <p:pic>
        <p:nvPicPr>
          <p:cNvPr id="10242" name="Picture 7" descr="Where no one stands alone-pp">
            <a:extLst>
              <a:ext uri="{FF2B5EF4-FFF2-40B4-BE49-F238E27FC236}">
                <a16:creationId xmlns:a16="http://schemas.microsoft.com/office/drawing/2014/main" id="{170EB4DE-7FFA-4AC1-8B47-49D70CFE6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0" name="Text Box 8">
            <a:extLst>
              <a:ext uri="{FF2B5EF4-FFF2-40B4-BE49-F238E27FC236}">
                <a16:creationId xmlns:a16="http://schemas.microsoft.com/office/drawing/2014/main" id="{39C14A9F-00D2-4E77-AF6F-9D21A14AD6D7}"/>
              </a:ext>
            </a:extLst>
          </p:cNvPr>
          <p:cNvSpPr txBox="1">
            <a:spLocks noChangeArrowheads="1"/>
          </p:cNvSpPr>
          <p:nvPr/>
        </p:nvSpPr>
        <p:spPr bwMode="auto">
          <a:xfrm>
            <a:off x="609600" y="457200"/>
            <a:ext cx="548996" cy="379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867" b="1" i="1">
                <a:latin typeface="Times" charset="0"/>
                <a:ea typeface="ＭＳ Ｐゴシック" charset="0"/>
              </a:rPr>
              <a:t>Tag</a:t>
            </a:r>
            <a:endParaRPr lang="en-US" sz="2400">
              <a:latin typeface="Times" charset="0"/>
              <a:ea typeface="ＭＳ Ｐゴシック" charset="0"/>
            </a:endParaRPr>
          </a:p>
        </p:txBody>
      </p:sp>
      <p:sp>
        <p:nvSpPr>
          <p:cNvPr id="182281" name="Text Box 9">
            <a:extLst>
              <a:ext uri="{FF2B5EF4-FFF2-40B4-BE49-F238E27FC236}">
                <a16:creationId xmlns:a16="http://schemas.microsoft.com/office/drawing/2014/main" id="{7FF66657-6ECB-4E6D-BCC5-A66744BBEEF0}"/>
              </a:ext>
            </a:extLst>
          </p:cNvPr>
          <p:cNvSpPr txBox="1">
            <a:spLocks noChangeArrowheads="1"/>
          </p:cNvSpPr>
          <p:nvPr/>
        </p:nvSpPr>
        <p:spPr bwMode="auto">
          <a:xfrm>
            <a:off x="101601" y="76201"/>
            <a:ext cx="394197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Where No One Stands Alone</a:t>
            </a:r>
            <a:endParaRPr lang="en-US" sz="2400">
              <a:latin typeface="Times" charset="0"/>
              <a:ea typeface="ＭＳ Ｐゴシック" charset="0"/>
              <a:cs typeface="ＭＳ Ｐゴシック" charset="0"/>
            </a:endParaRPr>
          </a:p>
        </p:txBody>
      </p:sp>
      <p:sp>
        <p:nvSpPr>
          <p:cNvPr id="182282" name="Text Box 10">
            <a:extLst>
              <a:ext uri="{FF2B5EF4-FFF2-40B4-BE49-F238E27FC236}">
                <a16:creationId xmlns:a16="http://schemas.microsoft.com/office/drawing/2014/main" id="{6F0A72CE-570A-4D9E-A4BB-FE635468308D}"/>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801</a:t>
            </a:r>
            <a:endParaRPr lang="en-US" sz="2400">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898512" y="1284942"/>
            <a:ext cx="10394972" cy="221599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Scripture Reading:</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3" y="3931820"/>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500" dirty="0">
                <a:solidFill>
                  <a:prstClr val="black"/>
                </a:solidFill>
                <a:latin typeface="Aspire" panose="00000600000000000000" pitchFamily="2" charset="0"/>
              </a:rPr>
              <a:t>Ecclesiastes</a:t>
            </a: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 1: 12-18</a:t>
            </a:r>
          </a:p>
        </p:txBody>
      </p:sp>
    </p:spTree>
    <p:extLst>
      <p:ext uri="{BB962C8B-B14F-4D97-AF65-F5344CB8AC3E}">
        <p14:creationId xmlns:p14="http://schemas.microsoft.com/office/powerpoint/2010/main" val="3987924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1259175"/>
            <a:ext cx="9528389" cy="43396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Songs About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Standing Firm</a:t>
            </a:r>
          </a:p>
        </p:txBody>
      </p:sp>
    </p:spTree>
    <p:extLst>
      <p:ext uri="{BB962C8B-B14F-4D97-AF65-F5344CB8AC3E}">
        <p14:creationId xmlns:p14="http://schemas.microsoft.com/office/powerpoint/2010/main" val="2010743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3F9DE43B-AE7B-4C87-9E40-73B72BC9E5C8}"/>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1-3 Faithful Love</a:t>
            </a:r>
            <a:endParaRPr lang="en-US">
              <a:ea typeface="+mj-ea"/>
            </a:endParaRPr>
          </a:p>
        </p:txBody>
      </p:sp>
      <p:pic>
        <p:nvPicPr>
          <p:cNvPr id="4098" name="Picture 6" descr="Faithful Love-pp">
            <a:extLst>
              <a:ext uri="{FF2B5EF4-FFF2-40B4-BE49-F238E27FC236}">
                <a16:creationId xmlns:a16="http://schemas.microsoft.com/office/drawing/2014/main" id="{E8BA1215-A003-493E-9F05-C0FE04769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5" name="Text Box 7">
            <a:extLst>
              <a:ext uri="{FF2B5EF4-FFF2-40B4-BE49-F238E27FC236}">
                <a16:creationId xmlns:a16="http://schemas.microsoft.com/office/drawing/2014/main" id="{D9218971-DCEC-4D78-AB68-66104D8B0A5D}"/>
              </a:ext>
            </a:extLst>
          </p:cNvPr>
          <p:cNvSpPr txBox="1">
            <a:spLocks noChangeArrowheads="1"/>
          </p:cNvSpPr>
          <p:nvPr/>
        </p:nvSpPr>
        <p:spPr bwMode="auto">
          <a:xfrm>
            <a:off x="101601" y="76201"/>
            <a:ext cx="19704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Faithful Love</a:t>
            </a:r>
            <a:endParaRPr lang="en-US" sz="2400">
              <a:latin typeface="Times" charset="0"/>
              <a:ea typeface="ＭＳ Ｐゴシック" charset="0"/>
              <a:cs typeface="ＭＳ Ｐゴシック" charset="0"/>
            </a:endParaRPr>
          </a:p>
        </p:txBody>
      </p:sp>
      <p:sp>
        <p:nvSpPr>
          <p:cNvPr id="176136" name="Text Box 8">
            <a:extLst>
              <a:ext uri="{FF2B5EF4-FFF2-40B4-BE49-F238E27FC236}">
                <a16:creationId xmlns:a16="http://schemas.microsoft.com/office/drawing/2014/main" id="{5DC9FFEB-FF0F-482D-AC33-6FE1D5DDF37E}"/>
              </a:ext>
            </a:extLst>
          </p:cNvPr>
          <p:cNvSpPr txBox="1">
            <a:spLocks noChangeArrowheads="1"/>
          </p:cNvSpPr>
          <p:nvPr/>
        </p:nvSpPr>
        <p:spPr bwMode="auto">
          <a:xfrm>
            <a:off x="11438467" y="76201"/>
            <a:ext cx="49244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18</a:t>
            </a:r>
            <a:endParaRPr lang="en-US" sz="2400">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1613118"/>
            <a:ext cx="9528389" cy="3631763"/>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Where No One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Stands Alone</a:t>
            </a:r>
          </a:p>
        </p:txBody>
      </p:sp>
    </p:spTree>
    <p:extLst>
      <p:ext uri="{BB962C8B-B14F-4D97-AF65-F5344CB8AC3E}">
        <p14:creationId xmlns:p14="http://schemas.microsoft.com/office/powerpoint/2010/main" val="33506851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56966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600" u="sng" dirty="0">
                <a:solidFill>
                  <a:srgbClr val="2A2000"/>
                </a:solidFill>
                <a:latin typeface="Aspire" panose="00000600000000000000" pitchFamily="2" charset="0"/>
              </a:rPr>
              <a:t>3</a:t>
            </a:r>
            <a:r>
              <a:rPr kumimoji="0" lang="en-US" sz="80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 Bible Truths:</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7004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56966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600" u="sng" dirty="0">
                <a:solidFill>
                  <a:srgbClr val="2A2000"/>
                </a:solidFill>
                <a:latin typeface="Aspire" panose="00000600000000000000" pitchFamily="2" charset="0"/>
              </a:rPr>
              <a:t>3</a:t>
            </a:r>
            <a:r>
              <a:rPr kumimoji="0" lang="en-US" sz="80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 Bible Truths:</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691479"/>
            <a:ext cx="9528389" cy="1342803"/>
          </a:xfrm>
          <a:prstGeom prst="rect">
            <a:avLst/>
          </a:prstGeom>
          <a:noFill/>
          <a:ln>
            <a:noFill/>
          </a:ln>
        </p:spPr>
        <p:txBody>
          <a:bodyPr wrap="square" rtlCol="0">
            <a:spAutoFit/>
          </a:bodyPr>
          <a:lstStyle/>
          <a:p>
            <a:pPr marL="1143000" marR="0" lvl="0" indent="-1143000" algn="l" defTabSz="457200" rtl="0" eaLnBrk="1" fontAlgn="auto" latinLnBrk="0" hangingPunct="1">
              <a:lnSpc>
                <a:spcPct val="150000"/>
              </a:lnSpc>
              <a:spcBef>
                <a:spcPts val="0"/>
              </a:spcBef>
              <a:spcAft>
                <a:spcPts val="0"/>
              </a:spcAft>
              <a:buClrTx/>
              <a:buSzTx/>
              <a:buFont typeface="+mj-lt"/>
              <a:buAutoNum type="arabicPeriod"/>
              <a:tabLst/>
              <a:defRPr/>
            </a:pPr>
            <a:r>
              <a:rPr lang="en-US" sz="6000" dirty="0">
                <a:solidFill>
                  <a:srgbClr val="2A2000"/>
                </a:solidFill>
                <a:latin typeface="Aspire" panose="00000600000000000000" pitchFamily="2" charset="0"/>
              </a:rPr>
              <a:t>The Loneliest Place is Without God</a:t>
            </a:r>
          </a:p>
        </p:txBody>
      </p:sp>
    </p:spTree>
    <p:extLst>
      <p:ext uri="{BB962C8B-B14F-4D97-AF65-F5344CB8AC3E}">
        <p14:creationId xmlns:p14="http://schemas.microsoft.com/office/powerpoint/2010/main" val="28182340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7642DE57-424C-47CC-AE70-1EA93C016EF2}"/>
              </a:ext>
            </a:extLst>
          </p:cNvPr>
          <p:cNvSpPr/>
          <p:nvPr/>
        </p:nvSpPr>
        <p:spPr>
          <a:xfrm>
            <a:off x="0" y="388855"/>
            <a:ext cx="12192000" cy="646914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6959593-E3BE-4940-918A-9D4E5E867939}"/>
              </a:ext>
            </a:extLst>
          </p:cNvPr>
          <p:cNvSpPr txBox="1"/>
          <p:nvPr/>
        </p:nvSpPr>
        <p:spPr>
          <a:xfrm>
            <a:off x="-1" y="1323439"/>
            <a:ext cx="12192000" cy="452431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“Once I stood in the night with my head bowed low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In darkness as black as the sea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In my heart felt alone and I cried oh Lord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Don't hide your face from me.”</a:t>
            </a:r>
          </a:p>
        </p:txBody>
      </p:sp>
      <p:sp>
        <p:nvSpPr>
          <p:cNvPr id="8" name="TextBox 7">
            <a:extLst>
              <a:ext uri="{FF2B5EF4-FFF2-40B4-BE49-F238E27FC236}">
                <a16:creationId xmlns:a16="http://schemas.microsoft.com/office/drawing/2014/main" id="{B2AC5FF5-EA02-4000-AED2-54BD2D55BB39}"/>
              </a:ext>
            </a:extLst>
          </p:cNvPr>
          <p:cNvSpPr txBox="1"/>
          <p:nvPr/>
        </p:nvSpPr>
        <p:spPr>
          <a:xfrm>
            <a:off x="1331805" y="0"/>
            <a:ext cx="9528389" cy="132343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Verse 1:</a:t>
            </a:r>
          </a:p>
        </p:txBody>
      </p:sp>
    </p:spTree>
    <p:extLst>
      <p:ext uri="{BB962C8B-B14F-4D97-AF65-F5344CB8AC3E}">
        <p14:creationId xmlns:p14="http://schemas.microsoft.com/office/powerpoint/2010/main" val="42607282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The Worst Place</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993725"/>
            <a:ext cx="9528389" cy="2123658"/>
          </a:xfrm>
          <a:prstGeom prst="rect">
            <a:avLst/>
          </a:prstGeom>
          <a:noFill/>
          <a:ln>
            <a:noFill/>
          </a:ln>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Separated From God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Isa. 59: 1-2</a:t>
            </a:r>
          </a:p>
        </p:txBody>
      </p:sp>
    </p:spTree>
    <p:extLst>
      <p:ext uri="{BB962C8B-B14F-4D97-AF65-F5344CB8AC3E}">
        <p14:creationId xmlns:p14="http://schemas.microsoft.com/office/powerpoint/2010/main" val="6889638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The Worst Place</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723569"/>
            <a:ext cx="9528389" cy="4801314"/>
          </a:xfrm>
          <a:prstGeom prst="rect">
            <a:avLst/>
          </a:prstGeom>
          <a:noFill/>
          <a:ln>
            <a:noFill/>
          </a:ln>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Eph. 2: 12</a:t>
            </a:r>
          </a:p>
          <a:p>
            <a:pPr marL="1143000" marR="0" lvl="0" indent="-1143000" defTabSz="457200" rtl="0" eaLnBrk="1" fontAlgn="auto" latinLnBrk="0" hangingPunct="1">
              <a:lnSpc>
                <a:spcPct val="100000"/>
              </a:lnSpc>
              <a:spcBef>
                <a:spcPts val="0"/>
              </a:spcBef>
              <a:spcAft>
                <a:spcPts val="0"/>
              </a:spcAft>
              <a:buClrTx/>
              <a:buSzTx/>
              <a:buFont typeface="+mj-lt"/>
              <a:buAutoNum type="arabicPeriod"/>
              <a:tabLst/>
              <a:defRPr/>
            </a:pPr>
            <a:r>
              <a:rPr lang="en-US" sz="6000" dirty="0">
                <a:solidFill>
                  <a:srgbClr val="2A2000"/>
                </a:solidFill>
                <a:latin typeface="Aspire" panose="00000600000000000000" pitchFamily="2" charset="0"/>
              </a:rPr>
              <a:t>Without God</a:t>
            </a:r>
          </a:p>
          <a:p>
            <a:pPr marL="1143000" marR="0" lvl="0" indent="-1143000" defTabSz="457200" rtl="0" eaLnBrk="1" fontAlgn="auto" latinLnBrk="0" hangingPunct="1">
              <a:lnSpc>
                <a:spcPct val="100000"/>
              </a:lnSpc>
              <a:spcBef>
                <a:spcPts val="0"/>
              </a:spcBef>
              <a:spcAft>
                <a:spcPts val="0"/>
              </a:spcAft>
              <a:buClrTx/>
              <a:buSzTx/>
              <a:buFont typeface="+mj-lt"/>
              <a:buAutoNum type="arabicPeriod"/>
              <a:tabLst/>
              <a:defRPr/>
            </a:pPr>
            <a:r>
              <a:rPr kumimoji="0" lang="en-US" sz="6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Without Hope</a:t>
            </a:r>
          </a:p>
          <a:p>
            <a:pPr marL="1143000" marR="0" lvl="0" indent="-1143000" defTabSz="457200" rtl="0" eaLnBrk="1" fontAlgn="auto" latinLnBrk="0" hangingPunct="1">
              <a:lnSpc>
                <a:spcPct val="100000"/>
              </a:lnSpc>
              <a:spcBef>
                <a:spcPts val="0"/>
              </a:spcBef>
              <a:spcAft>
                <a:spcPts val="0"/>
              </a:spcAft>
              <a:buClrTx/>
              <a:buSzTx/>
              <a:buFont typeface="+mj-lt"/>
              <a:buAutoNum type="arabicPeriod"/>
              <a:tabLst/>
              <a:defRPr/>
            </a:pPr>
            <a:r>
              <a:rPr lang="en-US" sz="6000" dirty="0">
                <a:solidFill>
                  <a:srgbClr val="2A2000"/>
                </a:solidFill>
                <a:latin typeface="Aspire" panose="00000600000000000000" pitchFamily="2" charset="0"/>
              </a:rPr>
              <a:t>Without Comfort</a:t>
            </a:r>
          </a:p>
          <a:p>
            <a:pPr marL="1143000" marR="0" lvl="0" indent="-1143000" defTabSz="457200" rtl="0" eaLnBrk="1" fontAlgn="auto" latinLnBrk="0" hangingPunct="1">
              <a:lnSpc>
                <a:spcPct val="100000"/>
              </a:lnSpc>
              <a:spcBef>
                <a:spcPts val="0"/>
              </a:spcBef>
              <a:spcAft>
                <a:spcPts val="0"/>
              </a:spcAft>
              <a:buClrTx/>
              <a:buSzTx/>
              <a:buFont typeface="+mj-lt"/>
              <a:buAutoNum type="arabicPeriod"/>
              <a:tabLst/>
              <a:defRPr/>
            </a:pPr>
            <a:r>
              <a:rPr kumimoji="0" lang="en-US" sz="6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Without Guidance</a:t>
            </a:r>
            <a:endPar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Tree>
    <p:extLst>
      <p:ext uri="{BB962C8B-B14F-4D97-AF65-F5344CB8AC3E}">
        <p14:creationId xmlns:p14="http://schemas.microsoft.com/office/powerpoint/2010/main" val="32500603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7642DE57-424C-47CC-AE70-1EA93C016EF2}"/>
              </a:ext>
            </a:extLst>
          </p:cNvPr>
          <p:cNvSpPr/>
          <p:nvPr/>
        </p:nvSpPr>
        <p:spPr>
          <a:xfrm>
            <a:off x="0" y="388855"/>
            <a:ext cx="12192000" cy="646914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6959593-E3BE-4940-918A-9D4E5E867939}"/>
              </a:ext>
            </a:extLst>
          </p:cNvPr>
          <p:cNvSpPr txBox="1"/>
          <p:nvPr/>
        </p:nvSpPr>
        <p:spPr>
          <a:xfrm>
            <a:off x="-1" y="1323439"/>
            <a:ext cx="12192000" cy="452431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“Like a king I may live in a palace so fine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With great riches to call my own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But I don't know a thing in this whole wide world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That's worse than being alone.”</a:t>
            </a:r>
          </a:p>
        </p:txBody>
      </p:sp>
      <p:sp>
        <p:nvSpPr>
          <p:cNvPr id="8" name="TextBox 7">
            <a:extLst>
              <a:ext uri="{FF2B5EF4-FFF2-40B4-BE49-F238E27FC236}">
                <a16:creationId xmlns:a16="http://schemas.microsoft.com/office/drawing/2014/main" id="{B2AC5FF5-EA02-4000-AED2-54BD2D55BB39}"/>
              </a:ext>
            </a:extLst>
          </p:cNvPr>
          <p:cNvSpPr txBox="1"/>
          <p:nvPr/>
        </p:nvSpPr>
        <p:spPr>
          <a:xfrm>
            <a:off x="1331805" y="0"/>
            <a:ext cx="9528389" cy="132343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Verse 2:</a:t>
            </a:r>
          </a:p>
        </p:txBody>
      </p:sp>
    </p:spTree>
    <p:extLst>
      <p:ext uri="{BB962C8B-B14F-4D97-AF65-F5344CB8AC3E}">
        <p14:creationId xmlns:p14="http://schemas.microsoft.com/office/powerpoint/2010/main" val="7366859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The Worst Place</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723569"/>
            <a:ext cx="9528389" cy="3046988"/>
          </a:xfrm>
          <a:prstGeom prst="rect">
            <a:avLst/>
          </a:prstGeom>
          <a:noFill/>
          <a:ln>
            <a:noFill/>
          </a:ln>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King Solomon–  Eccl. 1: 12-18, </a:t>
            </a:r>
          </a:p>
          <a:p>
            <a:pPr marL="857250" marR="0" lvl="0" indent="-857250"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6000" dirty="0">
                <a:solidFill>
                  <a:srgbClr val="2A2000"/>
                </a:solidFill>
                <a:latin typeface="Aspire" panose="00000600000000000000" pitchFamily="2" charset="0"/>
              </a:rPr>
              <a:t>Great Riches–  </a:t>
            </a:r>
            <a:r>
              <a:rPr kumimoji="0" lang="en-US" sz="6000" b="0" i="0" strike="noStrike" kern="1200" cap="none" spc="0" normalizeH="0" baseline="0" noProof="0" dirty="0">
                <a:ln>
                  <a:noFill/>
                </a:ln>
                <a:solidFill>
                  <a:srgbClr val="2A2000"/>
                </a:solidFill>
                <a:effectLst/>
                <a:uLnTx/>
                <a:uFillTx/>
                <a:latin typeface="Aspire" panose="00000600000000000000" pitchFamily="2" charset="0"/>
                <a:ea typeface="+mn-ea"/>
                <a:cs typeface="+mn-cs"/>
              </a:rPr>
              <a:t>5: 10-15</a:t>
            </a:r>
            <a:endParaRPr lang="en-US" sz="6000" dirty="0">
              <a:solidFill>
                <a:srgbClr val="2A2000"/>
              </a:solidFill>
              <a:latin typeface="Aspire" panose="00000600000000000000" pitchFamily="2" charset="0"/>
            </a:endParaRPr>
          </a:p>
          <a:p>
            <a:pPr marL="857250" marR="0" lvl="0" indent="-857250"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6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Great Sorrow–  4: 10-11</a:t>
            </a:r>
            <a:endPar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Tree>
    <p:extLst>
      <p:ext uri="{BB962C8B-B14F-4D97-AF65-F5344CB8AC3E}">
        <p14:creationId xmlns:p14="http://schemas.microsoft.com/office/powerpoint/2010/main" val="41042207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56966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600" u="sng" dirty="0">
                <a:solidFill>
                  <a:srgbClr val="2A2000"/>
                </a:solidFill>
                <a:latin typeface="Aspire" panose="00000600000000000000" pitchFamily="2" charset="0"/>
              </a:rPr>
              <a:t>3</a:t>
            </a:r>
            <a:r>
              <a:rPr kumimoji="0" lang="en-US" sz="80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 Bible Truths:</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691479"/>
            <a:ext cx="9528389" cy="2727798"/>
          </a:xfrm>
          <a:prstGeom prst="rect">
            <a:avLst/>
          </a:prstGeom>
          <a:noFill/>
          <a:ln>
            <a:noFill/>
          </a:ln>
        </p:spPr>
        <p:txBody>
          <a:bodyPr wrap="square" rtlCol="0">
            <a:spAutoFit/>
          </a:bodyPr>
          <a:lstStyle/>
          <a:p>
            <a:pPr marL="1143000" marR="0" lvl="0" indent="-1143000" algn="l" defTabSz="457200" rtl="0" eaLnBrk="1" fontAlgn="auto" latinLnBrk="0" hangingPunct="1">
              <a:lnSpc>
                <a:spcPct val="150000"/>
              </a:lnSpc>
              <a:spcBef>
                <a:spcPts val="0"/>
              </a:spcBef>
              <a:spcAft>
                <a:spcPts val="0"/>
              </a:spcAft>
              <a:buClrTx/>
              <a:buSzTx/>
              <a:buFont typeface="+mj-lt"/>
              <a:buAutoNum type="arabicPeriod"/>
              <a:tabLst/>
              <a:defRPr/>
            </a:pPr>
            <a:r>
              <a:rPr lang="en-US" sz="6000" dirty="0">
                <a:solidFill>
                  <a:srgbClr val="2A2000"/>
                </a:solidFill>
                <a:latin typeface="Aspire" panose="00000600000000000000" pitchFamily="2" charset="0"/>
              </a:rPr>
              <a:t>The Loneliest Place is Without God</a:t>
            </a:r>
          </a:p>
          <a:p>
            <a:pPr marL="1143000" marR="0" lvl="0" indent="-1143000" algn="l" defTabSz="457200" rtl="0" eaLnBrk="1" fontAlgn="auto" latinLnBrk="0" hangingPunct="1">
              <a:lnSpc>
                <a:spcPct val="150000"/>
              </a:lnSpc>
              <a:spcBef>
                <a:spcPts val="0"/>
              </a:spcBef>
              <a:spcAft>
                <a:spcPts val="0"/>
              </a:spcAft>
              <a:buClrTx/>
              <a:buSzTx/>
              <a:buFont typeface="+mj-lt"/>
              <a:buAutoNum type="arabicPeriod"/>
              <a:tabLst/>
              <a:defRPr/>
            </a:pPr>
            <a:r>
              <a:rPr lang="en-US" sz="6000" dirty="0">
                <a:solidFill>
                  <a:srgbClr val="2A2000"/>
                </a:solidFill>
                <a:latin typeface="Aspire" panose="00000600000000000000" pitchFamily="2" charset="0"/>
              </a:rPr>
              <a:t>The Best Place is the Church</a:t>
            </a:r>
            <a:endParaRPr kumimoji="0" lang="en-US" sz="6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Tree>
    <p:extLst>
      <p:ext uri="{BB962C8B-B14F-4D97-AF65-F5344CB8AC3E}">
        <p14:creationId xmlns:p14="http://schemas.microsoft.com/office/powerpoint/2010/main" val="686925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7642DE57-424C-47CC-AE70-1EA93C016EF2}"/>
              </a:ext>
            </a:extLst>
          </p:cNvPr>
          <p:cNvSpPr/>
          <p:nvPr/>
        </p:nvSpPr>
        <p:spPr>
          <a:xfrm>
            <a:off x="0" y="388855"/>
            <a:ext cx="12192000" cy="646914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6959593-E3BE-4940-918A-9D4E5E867939}"/>
              </a:ext>
            </a:extLst>
          </p:cNvPr>
          <p:cNvSpPr txBox="1"/>
          <p:nvPr/>
        </p:nvSpPr>
        <p:spPr>
          <a:xfrm>
            <a:off x="-1" y="1298499"/>
            <a:ext cx="12192000" cy="5170646"/>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“Hold my hand all the way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every hour every day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From here to the great unknown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Take my hand let me stand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Where no one stands alone.”</a:t>
            </a:r>
          </a:p>
        </p:txBody>
      </p:sp>
      <p:sp>
        <p:nvSpPr>
          <p:cNvPr id="8" name="TextBox 7">
            <a:extLst>
              <a:ext uri="{FF2B5EF4-FFF2-40B4-BE49-F238E27FC236}">
                <a16:creationId xmlns:a16="http://schemas.microsoft.com/office/drawing/2014/main" id="{B2AC5FF5-EA02-4000-AED2-54BD2D55BB39}"/>
              </a:ext>
            </a:extLst>
          </p:cNvPr>
          <p:cNvSpPr txBox="1"/>
          <p:nvPr/>
        </p:nvSpPr>
        <p:spPr>
          <a:xfrm>
            <a:off x="1331805" y="0"/>
            <a:ext cx="9528389" cy="120032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Chorus:</a:t>
            </a:r>
          </a:p>
        </p:txBody>
      </p:sp>
    </p:spTree>
    <p:extLst>
      <p:ext uri="{BB962C8B-B14F-4D97-AF65-F5344CB8AC3E}">
        <p14:creationId xmlns:p14="http://schemas.microsoft.com/office/powerpoint/2010/main" val="3653989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3E9B1DAF-F8FF-4E9F-BE28-8AE253823CE8}"/>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Faithful Love</a:t>
            </a:r>
            <a:endParaRPr lang="en-US">
              <a:ea typeface="+mj-ea"/>
            </a:endParaRPr>
          </a:p>
        </p:txBody>
      </p:sp>
      <p:pic>
        <p:nvPicPr>
          <p:cNvPr id="5122" name="Picture 9" descr="Faithful Love-pp">
            <a:extLst>
              <a:ext uri="{FF2B5EF4-FFF2-40B4-BE49-F238E27FC236}">
                <a16:creationId xmlns:a16="http://schemas.microsoft.com/office/drawing/2014/main" id="{56B726C7-EE67-4971-B4DB-04EC98590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2" name="Text Box 10">
            <a:extLst>
              <a:ext uri="{FF2B5EF4-FFF2-40B4-BE49-F238E27FC236}">
                <a16:creationId xmlns:a16="http://schemas.microsoft.com/office/drawing/2014/main" id="{1ABB7177-13C3-4DBD-8B01-951BD88BE452}"/>
              </a:ext>
            </a:extLst>
          </p:cNvPr>
          <p:cNvSpPr txBox="1">
            <a:spLocks noChangeArrowheads="1"/>
          </p:cNvSpPr>
          <p:nvPr/>
        </p:nvSpPr>
        <p:spPr bwMode="auto">
          <a:xfrm>
            <a:off x="101601" y="76201"/>
            <a:ext cx="19704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Faithful Love</a:t>
            </a:r>
            <a:endParaRPr lang="en-US" sz="2400">
              <a:latin typeface="Times" charset="0"/>
              <a:ea typeface="ＭＳ Ｐゴシック" charset="0"/>
              <a:cs typeface="ＭＳ Ｐゴシック" charset="0"/>
            </a:endParaRPr>
          </a:p>
        </p:txBody>
      </p:sp>
      <p:sp>
        <p:nvSpPr>
          <p:cNvPr id="182283" name="Text Box 11">
            <a:extLst>
              <a:ext uri="{FF2B5EF4-FFF2-40B4-BE49-F238E27FC236}">
                <a16:creationId xmlns:a16="http://schemas.microsoft.com/office/drawing/2014/main" id="{C0948A07-7CFA-4BBE-89CC-64D70B2B1939}"/>
              </a:ext>
            </a:extLst>
          </p:cNvPr>
          <p:cNvSpPr txBox="1">
            <a:spLocks noChangeArrowheads="1"/>
          </p:cNvSpPr>
          <p:nvPr/>
        </p:nvSpPr>
        <p:spPr bwMode="auto">
          <a:xfrm>
            <a:off x="11438467" y="76201"/>
            <a:ext cx="49244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18</a:t>
            </a:r>
            <a:endParaRPr lang="en-US" sz="2400">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800" dirty="0">
                <a:solidFill>
                  <a:srgbClr val="2A2000"/>
                </a:solidFill>
                <a:latin typeface="Aspire" panose="00000600000000000000" pitchFamily="2" charset="0"/>
              </a:rPr>
              <a:t>The Best Place</a:t>
            </a:r>
            <a:endPar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993725"/>
            <a:ext cx="9528389" cy="2123658"/>
          </a:xfrm>
          <a:prstGeom prst="rect">
            <a:avLst/>
          </a:prstGeom>
          <a:noFill/>
          <a:ln>
            <a:noFill/>
          </a:ln>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In Christ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Eph. 1: 3, 2: 13-22</a:t>
            </a:r>
          </a:p>
        </p:txBody>
      </p:sp>
    </p:spTree>
    <p:extLst>
      <p:ext uri="{BB962C8B-B14F-4D97-AF65-F5344CB8AC3E}">
        <p14:creationId xmlns:p14="http://schemas.microsoft.com/office/powerpoint/2010/main" val="101967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800" dirty="0">
                <a:solidFill>
                  <a:srgbClr val="2A2000"/>
                </a:solidFill>
                <a:latin typeface="Aspire" panose="00000600000000000000" pitchFamily="2" charset="0"/>
              </a:rPr>
              <a:t>The Best Place</a:t>
            </a:r>
            <a:endPar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993725"/>
            <a:ext cx="9528389" cy="3970318"/>
          </a:xfrm>
          <a:prstGeom prst="rect">
            <a:avLst/>
          </a:prstGeom>
          <a:noFill/>
          <a:ln>
            <a:noFill/>
          </a:ln>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In Christ</a:t>
            </a:r>
          </a:p>
          <a:p>
            <a:pPr marL="1143000" marR="0" lvl="0" indent="-1143000" defTabSz="457200" rtl="0" eaLnBrk="1" fontAlgn="auto" latinLnBrk="0" hangingPunct="1">
              <a:lnSpc>
                <a:spcPct val="100000"/>
              </a:lnSpc>
              <a:spcBef>
                <a:spcPts val="0"/>
              </a:spcBef>
              <a:spcAft>
                <a:spcPts val="0"/>
              </a:spcAft>
              <a:buClrTx/>
              <a:buSzTx/>
              <a:buFont typeface="+mj-lt"/>
              <a:buAutoNum type="arabicPeriod"/>
              <a:tabLst/>
              <a:defRPr/>
            </a:pPr>
            <a:r>
              <a:rPr lang="en-US" sz="6600" dirty="0">
                <a:solidFill>
                  <a:srgbClr val="2A2000"/>
                </a:solidFill>
                <a:latin typeface="Aspire" panose="00000600000000000000" pitchFamily="2" charset="0"/>
              </a:rPr>
              <a:t>God’s Presence</a:t>
            </a:r>
          </a:p>
          <a:p>
            <a:pPr marL="2057400" lvl="2" indent="-1143000" defTabSz="457200">
              <a:buFont typeface="Courier New" panose="02070309020205020404" pitchFamily="49" charset="0"/>
              <a:buChar char="o"/>
              <a:defRPr/>
            </a:pPr>
            <a:r>
              <a:rPr lang="en-US" sz="6000" dirty="0">
                <a:solidFill>
                  <a:srgbClr val="2A2000"/>
                </a:solidFill>
                <a:latin typeface="Aspire" panose="00000600000000000000" pitchFamily="2" charset="0"/>
              </a:rPr>
              <a:t>Heb. 13: 5-6, Psa. 22-23, 27</a:t>
            </a:r>
          </a:p>
          <a:p>
            <a:pPr marL="2057400" lvl="2" indent="-1143000" defTabSz="457200">
              <a:buFont typeface="Courier New" panose="02070309020205020404" pitchFamily="49" charset="0"/>
              <a:buChar char="o"/>
              <a:defRPr/>
            </a:pPr>
            <a:r>
              <a:rPr kumimoji="0" lang="en-US" sz="6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Gen. 28: 15, Deut. 31: 6, Josh. 1: 5</a:t>
            </a:r>
          </a:p>
        </p:txBody>
      </p:sp>
    </p:spTree>
    <p:extLst>
      <p:ext uri="{BB962C8B-B14F-4D97-AF65-F5344CB8AC3E}">
        <p14:creationId xmlns:p14="http://schemas.microsoft.com/office/powerpoint/2010/main" val="2180897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800" dirty="0">
                <a:solidFill>
                  <a:srgbClr val="2A2000"/>
                </a:solidFill>
                <a:latin typeface="Aspire" panose="00000600000000000000" pitchFamily="2" charset="0"/>
              </a:rPr>
              <a:t>The Best Place</a:t>
            </a:r>
            <a:endPar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993725"/>
            <a:ext cx="9528389" cy="3970318"/>
          </a:xfrm>
          <a:prstGeom prst="rect">
            <a:avLst/>
          </a:prstGeom>
          <a:noFill/>
          <a:ln>
            <a:noFill/>
          </a:ln>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In Christ</a:t>
            </a:r>
          </a:p>
          <a:p>
            <a:pPr marL="1143000" marR="0" lvl="0" indent="-1143000" defTabSz="457200" rtl="0" eaLnBrk="1" fontAlgn="auto" latinLnBrk="0" hangingPunct="1">
              <a:lnSpc>
                <a:spcPct val="100000"/>
              </a:lnSpc>
              <a:spcBef>
                <a:spcPts val="0"/>
              </a:spcBef>
              <a:spcAft>
                <a:spcPts val="0"/>
              </a:spcAft>
              <a:buClrTx/>
              <a:buSzTx/>
              <a:buFont typeface="+mj-lt"/>
              <a:buAutoNum type="arabicPeriod" startAt="2"/>
              <a:tabLst/>
              <a:defRPr/>
            </a:pPr>
            <a:r>
              <a:rPr lang="en-US" sz="6600" dirty="0">
                <a:solidFill>
                  <a:srgbClr val="2A2000"/>
                </a:solidFill>
                <a:latin typeface="Aspire" panose="00000600000000000000" pitchFamily="2" charset="0"/>
              </a:rPr>
              <a:t>Eternal Hope</a:t>
            </a:r>
          </a:p>
          <a:p>
            <a:pPr marL="2057400" lvl="2" indent="-1143000" defTabSz="457200">
              <a:buFont typeface="Courier New" panose="02070309020205020404" pitchFamily="49" charset="0"/>
              <a:buChar char="o"/>
              <a:defRPr/>
            </a:pPr>
            <a:r>
              <a:rPr lang="en-US" sz="6000" dirty="0">
                <a:solidFill>
                  <a:srgbClr val="2A2000"/>
                </a:solidFill>
                <a:latin typeface="Aspire" panose="00000600000000000000" pitchFamily="2" charset="0"/>
              </a:rPr>
              <a:t>1 Cor. 15: 19,  Acts 24: 15</a:t>
            </a:r>
          </a:p>
          <a:p>
            <a:pPr marL="2057400" lvl="2" indent="-1143000" defTabSz="457200">
              <a:buFont typeface="Courier New" panose="02070309020205020404" pitchFamily="49" charset="0"/>
              <a:buChar char="o"/>
              <a:defRPr/>
            </a:pPr>
            <a:r>
              <a:rPr kumimoji="0" lang="en-US" sz="6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Rom. 15: 4, 13, Col. 1: 5</a:t>
            </a:r>
          </a:p>
        </p:txBody>
      </p:sp>
    </p:spTree>
    <p:extLst>
      <p:ext uri="{BB962C8B-B14F-4D97-AF65-F5344CB8AC3E}">
        <p14:creationId xmlns:p14="http://schemas.microsoft.com/office/powerpoint/2010/main" val="36091331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800" dirty="0">
                <a:solidFill>
                  <a:srgbClr val="2A2000"/>
                </a:solidFill>
                <a:latin typeface="Aspire" panose="00000600000000000000" pitchFamily="2" charset="0"/>
              </a:rPr>
              <a:t>The Best Place</a:t>
            </a:r>
            <a:endPar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993725"/>
            <a:ext cx="9528389" cy="4893647"/>
          </a:xfrm>
          <a:prstGeom prst="rect">
            <a:avLst/>
          </a:prstGeom>
          <a:noFill/>
          <a:ln>
            <a:noFill/>
          </a:ln>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In Christ</a:t>
            </a:r>
          </a:p>
          <a:p>
            <a:pPr marL="1143000" marR="0" lvl="0" indent="-1143000" defTabSz="457200" rtl="0" eaLnBrk="1" fontAlgn="auto" latinLnBrk="0" hangingPunct="1">
              <a:lnSpc>
                <a:spcPct val="100000"/>
              </a:lnSpc>
              <a:spcBef>
                <a:spcPts val="0"/>
              </a:spcBef>
              <a:spcAft>
                <a:spcPts val="0"/>
              </a:spcAft>
              <a:buClrTx/>
              <a:buSzTx/>
              <a:buFont typeface="+mj-lt"/>
              <a:buAutoNum type="arabicPeriod" startAt="3"/>
              <a:tabLst/>
              <a:defRPr/>
            </a:pPr>
            <a:r>
              <a:rPr lang="en-US" sz="6600" dirty="0">
                <a:solidFill>
                  <a:srgbClr val="2A2000"/>
                </a:solidFill>
                <a:latin typeface="Aspire" panose="00000600000000000000" pitchFamily="2" charset="0"/>
              </a:rPr>
              <a:t>Comfort</a:t>
            </a:r>
          </a:p>
          <a:p>
            <a:pPr marL="2057400" lvl="2" indent="-1143000" defTabSz="457200">
              <a:buFont typeface="Courier New" panose="02070309020205020404" pitchFamily="49" charset="0"/>
              <a:buChar char="o"/>
              <a:defRPr/>
            </a:pPr>
            <a:r>
              <a:rPr lang="en-US" sz="6000" dirty="0">
                <a:solidFill>
                  <a:srgbClr val="2A2000"/>
                </a:solidFill>
                <a:latin typeface="Aspire" panose="00000600000000000000" pitchFamily="2" charset="0"/>
              </a:rPr>
              <a:t>From God–  2 Cor. 1: 3-4</a:t>
            </a:r>
          </a:p>
          <a:p>
            <a:pPr marL="2057400" lvl="2" indent="-1143000" defTabSz="457200">
              <a:buFont typeface="Courier New" panose="02070309020205020404" pitchFamily="49" charset="0"/>
              <a:buChar char="o"/>
              <a:defRPr/>
            </a:pPr>
            <a:r>
              <a:rPr kumimoji="0" lang="en-US" sz="6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From God’s People–  1 Thess. 5: 11, 14, 2 Cor. 7: 6, Col. 4: 11</a:t>
            </a:r>
          </a:p>
        </p:txBody>
      </p:sp>
    </p:spTree>
    <p:extLst>
      <p:ext uri="{BB962C8B-B14F-4D97-AF65-F5344CB8AC3E}">
        <p14:creationId xmlns:p14="http://schemas.microsoft.com/office/powerpoint/2010/main" val="18994811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800" dirty="0">
                <a:solidFill>
                  <a:srgbClr val="2A2000"/>
                </a:solidFill>
                <a:latin typeface="Aspire" panose="00000600000000000000" pitchFamily="2" charset="0"/>
              </a:rPr>
              <a:t>The Best Place</a:t>
            </a:r>
            <a:endPar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993725"/>
            <a:ext cx="9528389" cy="3970318"/>
          </a:xfrm>
          <a:prstGeom prst="rect">
            <a:avLst/>
          </a:prstGeom>
          <a:noFill/>
          <a:ln>
            <a:noFill/>
          </a:ln>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In Christ</a:t>
            </a:r>
          </a:p>
          <a:p>
            <a:pPr marL="1143000" marR="0" lvl="0" indent="-1143000" defTabSz="457200" rtl="0" eaLnBrk="1" fontAlgn="auto" latinLnBrk="0" hangingPunct="1">
              <a:lnSpc>
                <a:spcPct val="100000"/>
              </a:lnSpc>
              <a:spcBef>
                <a:spcPts val="0"/>
              </a:spcBef>
              <a:spcAft>
                <a:spcPts val="0"/>
              </a:spcAft>
              <a:buClrTx/>
              <a:buSzTx/>
              <a:buFont typeface="+mj-lt"/>
              <a:buAutoNum type="arabicPeriod" startAt="4"/>
              <a:tabLst/>
              <a:defRPr/>
            </a:pPr>
            <a:r>
              <a:rPr lang="en-US" sz="6600" dirty="0">
                <a:solidFill>
                  <a:srgbClr val="2A2000"/>
                </a:solidFill>
                <a:latin typeface="Aspire" panose="00000600000000000000" pitchFamily="2" charset="0"/>
              </a:rPr>
              <a:t>Guidance</a:t>
            </a:r>
          </a:p>
          <a:p>
            <a:pPr marL="2057400" lvl="2" indent="-1143000" defTabSz="457200">
              <a:buFont typeface="Courier New" panose="02070309020205020404" pitchFamily="49" charset="0"/>
              <a:buChar char="o"/>
              <a:defRPr/>
            </a:pPr>
            <a:r>
              <a:rPr lang="en-US" sz="6000" dirty="0">
                <a:solidFill>
                  <a:srgbClr val="2A2000"/>
                </a:solidFill>
                <a:latin typeface="Aspire" panose="00000600000000000000" pitchFamily="2" charset="0"/>
              </a:rPr>
              <a:t>2 Tim. 3: 16-17</a:t>
            </a:r>
          </a:p>
          <a:p>
            <a:pPr marL="2057400" lvl="2" indent="-1143000" defTabSz="457200">
              <a:buFont typeface="Courier New" panose="02070309020205020404" pitchFamily="49" charset="0"/>
              <a:buChar char="o"/>
              <a:defRPr/>
            </a:pPr>
            <a:r>
              <a:rPr kumimoji="0" lang="en-US" sz="6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2 Pet. 1: 3</a:t>
            </a:r>
          </a:p>
        </p:txBody>
      </p:sp>
    </p:spTree>
    <p:extLst>
      <p:ext uri="{BB962C8B-B14F-4D97-AF65-F5344CB8AC3E}">
        <p14:creationId xmlns:p14="http://schemas.microsoft.com/office/powerpoint/2010/main" val="30550447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56966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600" u="sng" dirty="0">
                <a:solidFill>
                  <a:srgbClr val="2A2000"/>
                </a:solidFill>
                <a:latin typeface="Aspire" panose="00000600000000000000" pitchFamily="2" charset="0"/>
              </a:rPr>
              <a:t>3</a:t>
            </a:r>
            <a:r>
              <a:rPr kumimoji="0" lang="en-US" sz="80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 Bible Truths:</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691479"/>
            <a:ext cx="9528389" cy="4112793"/>
          </a:xfrm>
          <a:prstGeom prst="rect">
            <a:avLst/>
          </a:prstGeom>
          <a:noFill/>
          <a:ln>
            <a:noFill/>
          </a:ln>
        </p:spPr>
        <p:txBody>
          <a:bodyPr wrap="square" rtlCol="0">
            <a:spAutoFit/>
          </a:bodyPr>
          <a:lstStyle/>
          <a:p>
            <a:pPr marL="1143000" marR="0" lvl="0" indent="-1143000" algn="l" defTabSz="457200" rtl="0" eaLnBrk="1" fontAlgn="auto" latinLnBrk="0" hangingPunct="1">
              <a:lnSpc>
                <a:spcPct val="150000"/>
              </a:lnSpc>
              <a:spcBef>
                <a:spcPts val="0"/>
              </a:spcBef>
              <a:spcAft>
                <a:spcPts val="0"/>
              </a:spcAft>
              <a:buClrTx/>
              <a:buSzTx/>
              <a:buFont typeface="+mj-lt"/>
              <a:buAutoNum type="arabicPeriod"/>
              <a:tabLst/>
              <a:defRPr/>
            </a:pPr>
            <a:r>
              <a:rPr lang="en-US" sz="6000" dirty="0">
                <a:solidFill>
                  <a:srgbClr val="2A2000"/>
                </a:solidFill>
                <a:latin typeface="Aspire" panose="00000600000000000000" pitchFamily="2" charset="0"/>
              </a:rPr>
              <a:t>The Loneliest Place is Without God</a:t>
            </a:r>
          </a:p>
          <a:p>
            <a:pPr marL="1143000" marR="0" lvl="0" indent="-1143000" algn="l" defTabSz="457200" rtl="0" eaLnBrk="1" fontAlgn="auto" latinLnBrk="0" hangingPunct="1">
              <a:lnSpc>
                <a:spcPct val="150000"/>
              </a:lnSpc>
              <a:spcBef>
                <a:spcPts val="0"/>
              </a:spcBef>
              <a:spcAft>
                <a:spcPts val="0"/>
              </a:spcAft>
              <a:buClrTx/>
              <a:buSzTx/>
              <a:buFont typeface="+mj-lt"/>
              <a:buAutoNum type="arabicPeriod"/>
              <a:tabLst/>
              <a:defRPr/>
            </a:pPr>
            <a:r>
              <a:rPr lang="en-US" sz="6000" dirty="0">
                <a:solidFill>
                  <a:srgbClr val="2A2000"/>
                </a:solidFill>
                <a:latin typeface="Aspire" panose="00000600000000000000" pitchFamily="2" charset="0"/>
              </a:rPr>
              <a:t>The Best Place is the Church</a:t>
            </a:r>
            <a:endParaRPr kumimoji="0" lang="en-US" sz="6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a:p>
            <a:pPr marL="1143000" marR="0" lvl="0" indent="-1143000" algn="l" defTabSz="457200" rtl="0" eaLnBrk="1" fontAlgn="auto" latinLnBrk="0" hangingPunct="1">
              <a:lnSpc>
                <a:spcPct val="150000"/>
              </a:lnSpc>
              <a:spcBef>
                <a:spcPts val="0"/>
              </a:spcBef>
              <a:spcAft>
                <a:spcPts val="0"/>
              </a:spcAft>
              <a:buClrTx/>
              <a:buSzTx/>
              <a:buFont typeface="+mj-lt"/>
              <a:buAutoNum type="arabicPeriod"/>
              <a:tabLst/>
              <a:defRPr/>
            </a:pPr>
            <a:r>
              <a:rPr kumimoji="0" lang="en-US" sz="6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Christians are Not Immune to Loneliness</a:t>
            </a:r>
          </a:p>
        </p:txBody>
      </p:sp>
    </p:spTree>
    <p:extLst>
      <p:ext uri="{BB962C8B-B14F-4D97-AF65-F5344CB8AC3E}">
        <p14:creationId xmlns:p14="http://schemas.microsoft.com/office/powerpoint/2010/main" val="5179222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We Are Not Immune</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618934"/>
            <a:ext cx="9528389" cy="2123658"/>
          </a:xfrm>
          <a:prstGeom prst="rect">
            <a:avLst/>
          </a:prstGeom>
          <a:noFill/>
          <a:ln>
            <a:noFill/>
          </a:ln>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Examples:</a:t>
            </a:r>
          </a:p>
          <a:p>
            <a:pPr marR="0" lvl="0" defTabSz="457200" rtl="0" eaLnBrk="1" fontAlgn="auto" latinLnBrk="0" hangingPunct="1">
              <a:lnSpc>
                <a:spcPct val="100000"/>
              </a:lnSpc>
              <a:spcBef>
                <a:spcPts val="0"/>
              </a:spcBef>
              <a:spcAft>
                <a:spcPts val="0"/>
              </a:spcAft>
              <a:buClrTx/>
              <a:buSzTx/>
              <a:tabLst/>
              <a:defRPr/>
            </a:pPr>
            <a:endPar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Tree>
    <p:extLst>
      <p:ext uri="{BB962C8B-B14F-4D97-AF65-F5344CB8AC3E}">
        <p14:creationId xmlns:p14="http://schemas.microsoft.com/office/powerpoint/2010/main" val="42401207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We Are Not Immune</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618934"/>
            <a:ext cx="9528389" cy="2123658"/>
          </a:xfrm>
          <a:prstGeom prst="rect">
            <a:avLst/>
          </a:prstGeom>
          <a:noFill/>
          <a:ln>
            <a:noFill/>
          </a:ln>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Examples:</a:t>
            </a:r>
          </a:p>
          <a:p>
            <a:pPr marL="1143000" marR="0" lvl="0" indent="-1143000" defTabSz="457200" rtl="0" eaLnBrk="1" fontAlgn="auto" latinLnBrk="0" hangingPunct="1">
              <a:lnSpc>
                <a:spcPct val="100000"/>
              </a:lnSpc>
              <a:spcBef>
                <a:spcPts val="0"/>
              </a:spcBef>
              <a:spcAft>
                <a:spcPts val="0"/>
              </a:spcAft>
              <a:buClrTx/>
              <a:buSzTx/>
              <a:buFont typeface="+mj-lt"/>
              <a:buAutoNum type="arabicPeriod"/>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King David–  Psa. 69:20, 22: 1-2</a:t>
            </a:r>
          </a:p>
        </p:txBody>
      </p:sp>
    </p:spTree>
    <p:extLst>
      <p:ext uri="{BB962C8B-B14F-4D97-AF65-F5344CB8AC3E}">
        <p14:creationId xmlns:p14="http://schemas.microsoft.com/office/powerpoint/2010/main" val="37221478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We Are Not Immune</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618934"/>
            <a:ext cx="9528389" cy="3139321"/>
          </a:xfrm>
          <a:prstGeom prst="rect">
            <a:avLst/>
          </a:prstGeom>
          <a:noFill/>
          <a:ln>
            <a:noFill/>
          </a:ln>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Examples:</a:t>
            </a:r>
          </a:p>
          <a:p>
            <a:pPr marL="1143000" marR="0" lvl="0" indent="-1143000" defTabSz="457200" rtl="0" eaLnBrk="1" fontAlgn="auto" latinLnBrk="0" hangingPunct="1">
              <a:lnSpc>
                <a:spcPct val="100000"/>
              </a:lnSpc>
              <a:spcBef>
                <a:spcPts val="0"/>
              </a:spcBef>
              <a:spcAft>
                <a:spcPts val="0"/>
              </a:spcAft>
              <a:buClrTx/>
              <a:buSzTx/>
              <a:buFont typeface="+mj-lt"/>
              <a:buAutoNum type="arabicPeriod"/>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King David–  Psa. 69:20, 22: 1-2</a:t>
            </a:r>
          </a:p>
          <a:p>
            <a:pPr marL="1143000" marR="0" lvl="0" indent="-1143000" defTabSz="457200" rtl="0" eaLnBrk="1" fontAlgn="auto" latinLnBrk="0" hangingPunct="1">
              <a:lnSpc>
                <a:spcPct val="100000"/>
              </a:lnSpc>
              <a:spcBef>
                <a:spcPts val="0"/>
              </a:spcBef>
              <a:spcAft>
                <a:spcPts val="0"/>
              </a:spcAft>
              <a:buClrTx/>
              <a:buSzTx/>
              <a:buFont typeface="+mj-lt"/>
              <a:buAutoNum type="arabicPeriod"/>
              <a:tabLst/>
              <a:defRPr/>
            </a:pPr>
            <a:r>
              <a:rPr lang="en-US" sz="6600" dirty="0">
                <a:solidFill>
                  <a:srgbClr val="2A2000"/>
                </a:solidFill>
                <a:latin typeface="Aspire" panose="00000600000000000000" pitchFamily="2" charset="0"/>
              </a:rPr>
              <a:t>Joseph–  Gen. 37-50</a:t>
            </a:r>
          </a:p>
        </p:txBody>
      </p:sp>
    </p:spTree>
    <p:extLst>
      <p:ext uri="{BB962C8B-B14F-4D97-AF65-F5344CB8AC3E}">
        <p14:creationId xmlns:p14="http://schemas.microsoft.com/office/powerpoint/2010/main" val="21413900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We Are Not Immune</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618934"/>
            <a:ext cx="9528389" cy="4154984"/>
          </a:xfrm>
          <a:prstGeom prst="rect">
            <a:avLst/>
          </a:prstGeom>
          <a:noFill/>
          <a:ln>
            <a:noFill/>
          </a:ln>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Examples:</a:t>
            </a:r>
          </a:p>
          <a:p>
            <a:pPr marL="1143000" marR="0" lvl="0" indent="-1143000" defTabSz="457200" rtl="0" eaLnBrk="1" fontAlgn="auto" latinLnBrk="0" hangingPunct="1">
              <a:lnSpc>
                <a:spcPct val="100000"/>
              </a:lnSpc>
              <a:spcBef>
                <a:spcPts val="0"/>
              </a:spcBef>
              <a:spcAft>
                <a:spcPts val="0"/>
              </a:spcAft>
              <a:buClrTx/>
              <a:buSzTx/>
              <a:buFont typeface="+mj-lt"/>
              <a:buAutoNum type="arabicPeriod"/>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King David–  Psa. 69:20, 22: 1-2</a:t>
            </a:r>
          </a:p>
          <a:p>
            <a:pPr marL="1143000" marR="0" lvl="0" indent="-1143000" defTabSz="457200" rtl="0" eaLnBrk="1" fontAlgn="auto" latinLnBrk="0" hangingPunct="1">
              <a:lnSpc>
                <a:spcPct val="100000"/>
              </a:lnSpc>
              <a:spcBef>
                <a:spcPts val="0"/>
              </a:spcBef>
              <a:spcAft>
                <a:spcPts val="0"/>
              </a:spcAft>
              <a:buClrTx/>
              <a:buSzTx/>
              <a:buFont typeface="+mj-lt"/>
              <a:buAutoNum type="arabicPeriod"/>
              <a:tabLst/>
              <a:defRPr/>
            </a:pPr>
            <a:r>
              <a:rPr lang="en-US" sz="6600" dirty="0">
                <a:solidFill>
                  <a:srgbClr val="2A2000"/>
                </a:solidFill>
                <a:latin typeface="Aspire" panose="00000600000000000000" pitchFamily="2" charset="0"/>
              </a:rPr>
              <a:t>Joseph–  Gen. 37-50</a:t>
            </a:r>
          </a:p>
          <a:p>
            <a:pPr marL="1143000" marR="0" lvl="0" indent="-1143000" defTabSz="457200" rtl="0" eaLnBrk="1" fontAlgn="auto" latinLnBrk="0" hangingPunct="1">
              <a:lnSpc>
                <a:spcPct val="100000"/>
              </a:lnSpc>
              <a:spcBef>
                <a:spcPts val="0"/>
              </a:spcBef>
              <a:spcAft>
                <a:spcPts val="0"/>
              </a:spcAft>
              <a:buClrTx/>
              <a:buSzTx/>
              <a:buFont typeface="+mj-lt"/>
              <a:buAutoNum type="arabicPeriod"/>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Elijah – 1 </a:t>
            </a:r>
            <a:r>
              <a:rPr lang="en-US" sz="6600" dirty="0">
                <a:solidFill>
                  <a:srgbClr val="2A2000"/>
                </a:solidFill>
                <a:latin typeface="Aspire" panose="00000600000000000000" pitchFamily="2" charset="0"/>
              </a:rPr>
              <a:t>Kings 18: 22, 19: 9-10, 18</a:t>
            </a:r>
            <a:endPar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Tree>
    <p:extLst>
      <p:ext uri="{BB962C8B-B14F-4D97-AF65-F5344CB8AC3E}">
        <p14:creationId xmlns:p14="http://schemas.microsoft.com/office/powerpoint/2010/main" val="2709693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D089B9EE-91C3-41B3-A2BA-CCA285D9B6C2}"/>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Faithful Love</a:t>
            </a:r>
            <a:endParaRPr lang="en-US">
              <a:ea typeface="+mj-ea"/>
            </a:endParaRPr>
          </a:p>
        </p:txBody>
      </p:sp>
      <p:pic>
        <p:nvPicPr>
          <p:cNvPr id="6146" name="Picture 9" descr="Faithful Love-pp">
            <a:extLst>
              <a:ext uri="{FF2B5EF4-FFF2-40B4-BE49-F238E27FC236}">
                <a16:creationId xmlns:a16="http://schemas.microsoft.com/office/drawing/2014/main" id="{0AC1E2D2-584B-41B0-9EF4-7D6AFC0E5F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6" name="Text Box 10">
            <a:extLst>
              <a:ext uri="{FF2B5EF4-FFF2-40B4-BE49-F238E27FC236}">
                <a16:creationId xmlns:a16="http://schemas.microsoft.com/office/drawing/2014/main" id="{AF1DB009-76FA-471B-9CB3-F02816A0B37E}"/>
              </a:ext>
            </a:extLst>
          </p:cNvPr>
          <p:cNvSpPr txBox="1">
            <a:spLocks noChangeArrowheads="1"/>
          </p:cNvSpPr>
          <p:nvPr/>
        </p:nvSpPr>
        <p:spPr bwMode="auto">
          <a:xfrm>
            <a:off x="101601" y="76201"/>
            <a:ext cx="19704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Faithful Love</a:t>
            </a:r>
            <a:endParaRPr lang="en-US" sz="2400">
              <a:latin typeface="Times" charset="0"/>
              <a:ea typeface="ＭＳ Ｐゴシック" charset="0"/>
              <a:cs typeface="ＭＳ Ｐゴシック" charset="0"/>
            </a:endParaRPr>
          </a:p>
        </p:txBody>
      </p:sp>
      <p:sp>
        <p:nvSpPr>
          <p:cNvPr id="183307" name="Text Box 11">
            <a:extLst>
              <a:ext uri="{FF2B5EF4-FFF2-40B4-BE49-F238E27FC236}">
                <a16:creationId xmlns:a16="http://schemas.microsoft.com/office/drawing/2014/main" id="{8D516B9D-FE1A-4C3B-8037-B2EA084E8F15}"/>
              </a:ext>
            </a:extLst>
          </p:cNvPr>
          <p:cNvSpPr txBox="1">
            <a:spLocks noChangeArrowheads="1"/>
          </p:cNvSpPr>
          <p:nvPr/>
        </p:nvSpPr>
        <p:spPr bwMode="auto">
          <a:xfrm>
            <a:off x="11438467" y="76201"/>
            <a:ext cx="49244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18</a:t>
            </a:r>
            <a:endParaRPr lang="en-US" sz="2400">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0" y="1905506"/>
            <a:ext cx="12192000" cy="304698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600" dirty="0">
                <a:solidFill>
                  <a:prstClr val="black"/>
                </a:solidFill>
                <a:latin typeface="Aspire" panose="00000600000000000000" pitchFamily="2" charset="0"/>
              </a:rPr>
              <a:t>Are you in the place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600" dirty="0">
                <a:solidFill>
                  <a:prstClr val="black"/>
                </a:solidFill>
                <a:latin typeface="Aspire" panose="00000600000000000000" pitchFamily="2" charset="0"/>
              </a:rPr>
              <a:t>where no one stands alone?</a:t>
            </a:r>
            <a:endParaRPr kumimoji="0" lang="en-US" sz="9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endParaRPr>
          </a:p>
        </p:txBody>
      </p:sp>
    </p:spTree>
    <p:extLst>
      <p:ext uri="{BB962C8B-B14F-4D97-AF65-F5344CB8AC3E}">
        <p14:creationId xmlns:p14="http://schemas.microsoft.com/office/powerpoint/2010/main" val="5249397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1166842"/>
            <a:ext cx="9528389" cy="369331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Invitation Song: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Softly &amp; Tenderly</a:t>
            </a:r>
          </a:p>
        </p:txBody>
      </p:sp>
      <p:sp>
        <p:nvSpPr>
          <p:cNvPr id="5" name="TextBox 4">
            <a:extLst>
              <a:ext uri="{FF2B5EF4-FFF2-40B4-BE49-F238E27FC236}">
                <a16:creationId xmlns:a16="http://schemas.microsoft.com/office/drawing/2014/main" id="{BE3CBA3E-99EE-4AAD-A5BA-06788026B91E}"/>
              </a:ext>
            </a:extLst>
          </p:cNvPr>
          <p:cNvSpPr txBox="1"/>
          <p:nvPr/>
        </p:nvSpPr>
        <p:spPr>
          <a:xfrm>
            <a:off x="1331805" y="4739051"/>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#934</a:t>
            </a:r>
          </a:p>
        </p:txBody>
      </p:sp>
    </p:spTree>
    <p:extLst>
      <p:ext uri="{BB962C8B-B14F-4D97-AF65-F5344CB8AC3E}">
        <p14:creationId xmlns:p14="http://schemas.microsoft.com/office/powerpoint/2010/main" val="1051711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B98EAED-0DEC-4DAE-85F1-5CB4B25D05F5}"/>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1-1 Softly and Tenderly</a:t>
            </a:r>
            <a:endParaRPr lang="en-US">
              <a:ea typeface="+mj-ea"/>
            </a:endParaRPr>
          </a:p>
        </p:txBody>
      </p:sp>
      <p:pic>
        <p:nvPicPr>
          <p:cNvPr id="2" name="Picture 66" descr="Softly and Tenderly-SFP-pp">
            <a:extLst>
              <a:ext uri="{FF2B5EF4-FFF2-40B4-BE49-F238E27FC236}">
                <a16:creationId xmlns:a16="http://schemas.microsoft.com/office/drawing/2014/main" id="{DCB84305-3AC4-4340-A900-7C758B21B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5" name="Text Box 67">
            <a:extLst>
              <a:ext uri="{FF2B5EF4-FFF2-40B4-BE49-F238E27FC236}">
                <a16:creationId xmlns:a16="http://schemas.microsoft.com/office/drawing/2014/main" id="{3BCF9BE1-8DF3-4916-83C6-730B98976F05}"/>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934</a:t>
            </a:r>
            <a:endParaRPr lang="en-US" sz="2400">
              <a:latin typeface="Times" charset="0"/>
              <a:ea typeface="ＭＳ Ｐゴシック" charset="0"/>
              <a:cs typeface="ＭＳ Ｐゴシック" charset="0"/>
            </a:endParaRPr>
          </a:p>
        </p:txBody>
      </p:sp>
      <p:sp>
        <p:nvSpPr>
          <p:cNvPr id="2116" name="Text Box 68">
            <a:extLst>
              <a:ext uri="{FF2B5EF4-FFF2-40B4-BE49-F238E27FC236}">
                <a16:creationId xmlns:a16="http://schemas.microsoft.com/office/drawing/2014/main" id="{6D7FD551-683D-4A9F-AB1B-3F013487C117}"/>
              </a:ext>
            </a:extLst>
          </p:cNvPr>
          <p:cNvSpPr txBox="1">
            <a:spLocks noChangeArrowheads="1"/>
          </p:cNvSpPr>
          <p:nvPr/>
        </p:nvSpPr>
        <p:spPr bwMode="auto">
          <a:xfrm>
            <a:off x="101601" y="76201"/>
            <a:ext cx="27669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Softly and Tenderly</a:t>
            </a:r>
            <a:endParaRPr lang="en-US" sz="2400">
              <a:latin typeface="Times" charset="0"/>
              <a:ea typeface="ＭＳ Ｐゴシック"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30D58640-C21C-4BA0-9569-459EF68667F0}"/>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1-2 Softly and Tenderly</a:t>
            </a:r>
            <a:endParaRPr lang="en-US">
              <a:ea typeface="+mj-ea"/>
            </a:endParaRPr>
          </a:p>
        </p:txBody>
      </p:sp>
      <p:pic>
        <p:nvPicPr>
          <p:cNvPr id="3074" name="Picture 3" descr="Softly and Tenderly-SFP-pp">
            <a:extLst>
              <a:ext uri="{FF2B5EF4-FFF2-40B4-BE49-F238E27FC236}">
                <a16:creationId xmlns:a16="http://schemas.microsoft.com/office/drawing/2014/main" id="{8782B61F-20A3-4200-9C78-5E6702F79E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769B8952-2D38-4002-835D-9C3A88905A3E}"/>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934</a:t>
            </a:r>
            <a:endParaRPr lang="en-US" sz="2400">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A027DB83-7C14-43AF-9D51-A3368212C98B}"/>
              </a:ext>
            </a:extLst>
          </p:cNvPr>
          <p:cNvSpPr txBox="1">
            <a:spLocks noChangeArrowheads="1"/>
          </p:cNvSpPr>
          <p:nvPr/>
        </p:nvSpPr>
        <p:spPr bwMode="auto">
          <a:xfrm>
            <a:off x="101601" y="76201"/>
            <a:ext cx="27669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Softly and Tenderly</a:t>
            </a:r>
            <a:endParaRPr lang="en-US" sz="2400">
              <a:latin typeface="Times" charset="0"/>
              <a:ea typeface="ＭＳ Ｐゴシック"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38F44BB6-306F-4CD9-BC8C-B08BF7654576}"/>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Softly and Tenderly</a:t>
            </a:r>
            <a:endParaRPr lang="en-US">
              <a:ea typeface="+mj-ea"/>
            </a:endParaRPr>
          </a:p>
        </p:txBody>
      </p:sp>
      <p:pic>
        <p:nvPicPr>
          <p:cNvPr id="4098" name="Picture 3" descr="Softly and Tenderly-SFP-pp">
            <a:extLst>
              <a:ext uri="{FF2B5EF4-FFF2-40B4-BE49-F238E27FC236}">
                <a16:creationId xmlns:a16="http://schemas.microsoft.com/office/drawing/2014/main" id="{CF4E2598-CFB1-4FDD-AB20-5C91872D2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4">
            <a:extLst>
              <a:ext uri="{FF2B5EF4-FFF2-40B4-BE49-F238E27FC236}">
                <a16:creationId xmlns:a16="http://schemas.microsoft.com/office/drawing/2014/main" id="{7A814ED6-544E-4B39-AF4E-E1FD2D36943E}"/>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934</a:t>
            </a:r>
            <a:endParaRPr lang="en-US" sz="2400">
              <a:latin typeface="Times" charset="0"/>
              <a:ea typeface="ＭＳ Ｐゴシック" charset="0"/>
              <a:cs typeface="ＭＳ Ｐゴシック" charset="0"/>
            </a:endParaRPr>
          </a:p>
        </p:txBody>
      </p:sp>
      <p:sp>
        <p:nvSpPr>
          <p:cNvPr id="218117" name="Text Box 5">
            <a:extLst>
              <a:ext uri="{FF2B5EF4-FFF2-40B4-BE49-F238E27FC236}">
                <a16:creationId xmlns:a16="http://schemas.microsoft.com/office/drawing/2014/main" id="{B6C55538-DFD1-474D-B989-F335B893252B}"/>
              </a:ext>
            </a:extLst>
          </p:cNvPr>
          <p:cNvSpPr txBox="1">
            <a:spLocks noChangeArrowheads="1"/>
          </p:cNvSpPr>
          <p:nvPr/>
        </p:nvSpPr>
        <p:spPr bwMode="auto">
          <a:xfrm>
            <a:off x="101601" y="76201"/>
            <a:ext cx="27669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Softly and Tenderly</a:t>
            </a:r>
            <a:endParaRPr lang="en-US" sz="2400">
              <a:latin typeface="Times" charset="0"/>
              <a:ea typeface="ＭＳ Ｐゴシック"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79CA7414-F5BA-4569-9ABF-4DF760479115}"/>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Softly and Tenderly</a:t>
            </a:r>
            <a:endParaRPr lang="en-US">
              <a:ea typeface="+mj-ea"/>
            </a:endParaRPr>
          </a:p>
        </p:txBody>
      </p:sp>
      <p:pic>
        <p:nvPicPr>
          <p:cNvPr id="5122" name="Picture 1027" descr="Softly and Tenderly-SFP-pp">
            <a:extLst>
              <a:ext uri="{FF2B5EF4-FFF2-40B4-BE49-F238E27FC236}">
                <a16:creationId xmlns:a16="http://schemas.microsoft.com/office/drawing/2014/main" id="{0B5ECD79-0423-4EBD-B796-C44ACFE374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1028">
            <a:extLst>
              <a:ext uri="{FF2B5EF4-FFF2-40B4-BE49-F238E27FC236}">
                <a16:creationId xmlns:a16="http://schemas.microsoft.com/office/drawing/2014/main" id="{2C753E03-39C3-4401-B36E-C5BABB1EA741}"/>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934</a:t>
            </a:r>
            <a:endParaRPr lang="en-US" sz="2400">
              <a:latin typeface="Times" charset="0"/>
              <a:ea typeface="ＭＳ Ｐゴシック" charset="0"/>
              <a:cs typeface="ＭＳ Ｐゴシック" charset="0"/>
            </a:endParaRPr>
          </a:p>
        </p:txBody>
      </p:sp>
      <p:sp>
        <p:nvSpPr>
          <p:cNvPr id="219141" name="Text Box 1029">
            <a:extLst>
              <a:ext uri="{FF2B5EF4-FFF2-40B4-BE49-F238E27FC236}">
                <a16:creationId xmlns:a16="http://schemas.microsoft.com/office/drawing/2014/main" id="{9755307A-252D-46B1-985F-F0A53DD7E1B5}"/>
              </a:ext>
            </a:extLst>
          </p:cNvPr>
          <p:cNvSpPr txBox="1">
            <a:spLocks noChangeArrowheads="1"/>
          </p:cNvSpPr>
          <p:nvPr/>
        </p:nvSpPr>
        <p:spPr bwMode="auto">
          <a:xfrm>
            <a:off x="101601" y="76201"/>
            <a:ext cx="27669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Softly and Tenderly</a:t>
            </a:r>
            <a:endParaRPr lang="en-US" sz="2400">
              <a:latin typeface="Times" charset="0"/>
              <a:ea typeface="ＭＳ Ｐゴシック"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BFC844CA-C01F-408A-A24B-841F2E69F571}"/>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2-1 Softly and Tenderly</a:t>
            </a:r>
            <a:endParaRPr lang="en-US">
              <a:ea typeface="+mj-ea"/>
            </a:endParaRPr>
          </a:p>
        </p:txBody>
      </p:sp>
      <p:pic>
        <p:nvPicPr>
          <p:cNvPr id="6146" name="Picture 6" descr="Softly and Tenderly-SFP-pp">
            <a:extLst>
              <a:ext uri="{FF2B5EF4-FFF2-40B4-BE49-F238E27FC236}">
                <a16:creationId xmlns:a16="http://schemas.microsoft.com/office/drawing/2014/main" id="{4B1F1DC8-CE89-4D13-9C5F-A6C85262C8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5" name="Text Box 7">
            <a:extLst>
              <a:ext uri="{FF2B5EF4-FFF2-40B4-BE49-F238E27FC236}">
                <a16:creationId xmlns:a16="http://schemas.microsoft.com/office/drawing/2014/main" id="{39C26421-7A78-4848-A9D5-FC120AF9C23E}"/>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934</a:t>
            </a:r>
            <a:endParaRPr lang="en-US" sz="2400">
              <a:latin typeface="Times" charset="0"/>
              <a:ea typeface="ＭＳ Ｐゴシック" charset="0"/>
              <a:cs typeface="ＭＳ Ｐゴシック" charset="0"/>
            </a:endParaRPr>
          </a:p>
        </p:txBody>
      </p:sp>
      <p:sp>
        <p:nvSpPr>
          <p:cNvPr id="206856" name="Text Box 8">
            <a:extLst>
              <a:ext uri="{FF2B5EF4-FFF2-40B4-BE49-F238E27FC236}">
                <a16:creationId xmlns:a16="http://schemas.microsoft.com/office/drawing/2014/main" id="{F0F534EC-E2D9-404E-9B54-C8E96716BF27}"/>
              </a:ext>
            </a:extLst>
          </p:cNvPr>
          <p:cNvSpPr txBox="1">
            <a:spLocks noChangeArrowheads="1"/>
          </p:cNvSpPr>
          <p:nvPr/>
        </p:nvSpPr>
        <p:spPr bwMode="auto">
          <a:xfrm>
            <a:off x="101601" y="76201"/>
            <a:ext cx="27669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Softly and Tenderly</a:t>
            </a:r>
            <a:endParaRPr lang="en-US" sz="2400">
              <a:latin typeface="Times" charset="0"/>
              <a:ea typeface="ＭＳ Ｐゴシック"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17087840-EE07-404C-9353-772641AD5E3C}"/>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2-2 Softly and Tenderly</a:t>
            </a:r>
            <a:endParaRPr lang="en-US">
              <a:ea typeface="+mj-ea"/>
            </a:endParaRPr>
          </a:p>
        </p:txBody>
      </p:sp>
      <p:pic>
        <p:nvPicPr>
          <p:cNvPr id="7170" name="Picture 3" descr="Softly and Tenderly-SFP-pp">
            <a:extLst>
              <a:ext uri="{FF2B5EF4-FFF2-40B4-BE49-F238E27FC236}">
                <a16:creationId xmlns:a16="http://schemas.microsoft.com/office/drawing/2014/main" id="{2A4B8F5E-E075-429C-B819-752B2ADC3F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7C6CC028-C877-48E2-A959-BCDD5FEF65C1}"/>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934</a:t>
            </a:r>
            <a:endParaRPr lang="en-US" sz="2400">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9693099A-DD9E-419B-A04D-757AD2E5505C}"/>
              </a:ext>
            </a:extLst>
          </p:cNvPr>
          <p:cNvSpPr txBox="1">
            <a:spLocks noChangeArrowheads="1"/>
          </p:cNvSpPr>
          <p:nvPr/>
        </p:nvSpPr>
        <p:spPr bwMode="auto">
          <a:xfrm>
            <a:off x="101601" y="76201"/>
            <a:ext cx="27669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Softly and Tenderly</a:t>
            </a:r>
            <a:endParaRPr lang="en-US" sz="2400">
              <a:latin typeface="Times" charset="0"/>
              <a:ea typeface="ＭＳ Ｐゴシック"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1026">
            <a:extLst>
              <a:ext uri="{FF2B5EF4-FFF2-40B4-BE49-F238E27FC236}">
                <a16:creationId xmlns:a16="http://schemas.microsoft.com/office/drawing/2014/main" id="{8530C42B-CDA5-4D14-B21F-A3EAC337DB95}"/>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Softly and Tenderly</a:t>
            </a:r>
            <a:endParaRPr lang="en-US">
              <a:ea typeface="+mj-ea"/>
            </a:endParaRPr>
          </a:p>
        </p:txBody>
      </p:sp>
      <p:pic>
        <p:nvPicPr>
          <p:cNvPr id="8194" name="Picture 1027" descr="Softly and Tenderly-SFP-pp">
            <a:extLst>
              <a:ext uri="{FF2B5EF4-FFF2-40B4-BE49-F238E27FC236}">
                <a16:creationId xmlns:a16="http://schemas.microsoft.com/office/drawing/2014/main" id="{5353C15F-0AF0-4DB9-959C-30C76361B4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1028">
            <a:extLst>
              <a:ext uri="{FF2B5EF4-FFF2-40B4-BE49-F238E27FC236}">
                <a16:creationId xmlns:a16="http://schemas.microsoft.com/office/drawing/2014/main" id="{0ABC5335-EE7F-4B1E-8E4B-CF8278545A13}"/>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934</a:t>
            </a:r>
            <a:endParaRPr lang="en-US" sz="2400">
              <a:latin typeface="Times" charset="0"/>
              <a:ea typeface="ＭＳ Ｐゴシック" charset="0"/>
              <a:cs typeface="ＭＳ Ｐゴシック" charset="0"/>
            </a:endParaRPr>
          </a:p>
        </p:txBody>
      </p:sp>
      <p:sp>
        <p:nvSpPr>
          <p:cNvPr id="220165" name="Text Box 1029">
            <a:extLst>
              <a:ext uri="{FF2B5EF4-FFF2-40B4-BE49-F238E27FC236}">
                <a16:creationId xmlns:a16="http://schemas.microsoft.com/office/drawing/2014/main" id="{03345466-BD8E-4DB7-A177-ECA6CD79C1F5}"/>
              </a:ext>
            </a:extLst>
          </p:cNvPr>
          <p:cNvSpPr txBox="1">
            <a:spLocks noChangeArrowheads="1"/>
          </p:cNvSpPr>
          <p:nvPr/>
        </p:nvSpPr>
        <p:spPr bwMode="auto">
          <a:xfrm>
            <a:off x="101601" y="76201"/>
            <a:ext cx="27669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Softly and Tenderly</a:t>
            </a:r>
            <a:endParaRPr lang="en-US" sz="2400">
              <a:latin typeface="Times" charset="0"/>
              <a:ea typeface="ＭＳ Ｐゴシック"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1026">
            <a:extLst>
              <a:ext uri="{FF2B5EF4-FFF2-40B4-BE49-F238E27FC236}">
                <a16:creationId xmlns:a16="http://schemas.microsoft.com/office/drawing/2014/main" id="{86E5EBAD-60CA-4CE1-9D60-607A8C2638A1}"/>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Softly and Tenderly</a:t>
            </a:r>
            <a:endParaRPr lang="en-US">
              <a:ea typeface="+mj-ea"/>
            </a:endParaRPr>
          </a:p>
        </p:txBody>
      </p:sp>
      <p:pic>
        <p:nvPicPr>
          <p:cNvPr id="9218" name="Picture 1027" descr="Softly and Tenderly-SFP-pp">
            <a:extLst>
              <a:ext uri="{FF2B5EF4-FFF2-40B4-BE49-F238E27FC236}">
                <a16:creationId xmlns:a16="http://schemas.microsoft.com/office/drawing/2014/main" id="{A888DF9E-3EE3-4BE7-A73C-8F84A66C8F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 Box 1028">
            <a:extLst>
              <a:ext uri="{FF2B5EF4-FFF2-40B4-BE49-F238E27FC236}">
                <a16:creationId xmlns:a16="http://schemas.microsoft.com/office/drawing/2014/main" id="{F7BBD234-A26E-4178-982B-8907AE4A6793}"/>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934</a:t>
            </a:r>
            <a:endParaRPr lang="en-US" sz="2400">
              <a:latin typeface="Times" charset="0"/>
              <a:ea typeface="ＭＳ Ｐゴシック" charset="0"/>
              <a:cs typeface="ＭＳ Ｐゴシック" charset="0"/>
            </a:endParaRPr>
          </a:p>
        </p:txBody>
      </p:sp>
      <p:sp>
        <p:nvSpPr>
          <p:cNvPr id="221189" name="Text Box 1029">
            <a:extLst>
              <a:ext uri="{FF2B5EF4-FFF2-40B4-BE49-F238E27FC236}">
                <a16:creationId xmlns:a16="http://schemas.microsoft.com/office/drawing/2014/main" id="{F6C5B905-208F-412E-827F-D4CA4B9807B9}"/>
              </a:ext>
            </a:extLst>
          </p:cNvPr>
          <p:cNvSpPr txBox="1">
            <a:spLocks noChangeArrowheads="1"/>
          </p:cNvSpPr>
          <p:nvPr/>
        </p:nvSpPr>
        <p:spPr bwMode="auto">
          <a:xfrm>
            <a:off x="101601" y="76201"/>
            <a:ext cx="27669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Softly and Tenderly</a:t>
            </a:r>
            <a:endParaRPr lang="en-US" sz="2400">
              <a:latin typeface="Times" charset="0"/>
              <a:ea typeface="ＭＳ Ｐゴシック"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057673A4-BC44-4C2A-A812-212CEF436ABE}"/>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2-1 Faithful Love</a:t>
            </a:r>
            <a:endParaRPr lang="en-US">
              <a:ea typeface="+mj-ea"/>
            </a:endParaRPr>
          </a:p>
        </p:txBody>
      </p:sp>
      <p:pic>
        <p:nvPicPr>
          <p:cNvPr id="7170" name="Picture 3" descr="Faithful Love-pp">
            <a:extLst>
              <a:ext uri="{FF2B5EF4-FFF2-40B4-BE49-F238E27FC236}">
                <a16:creationId xmlns:a16="http://schemas.microsoft.com/office/drawing/2014/main" id="{7E68219B-4896-470A-9C91-A8AEDC5D4B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A3B09493-C228-4A6A-93B1-56C61097CB42}"/>
              </a:ext>
            </a:extLst>
          </p:cNvPr>
          <p:cNvSpPr txBox="1">
            <a:spLocks noChangeArrowheads="1"/>
          </p:cNvSpPr>
          <p:nvPr/>
        </p:nvSpPr>
        <p:spPr bwMode="auto">
          <a:xfrm>
            <a:off x="101601" y="76201"/>
            <a:ext cx="19704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Faithful Love</a:t>
            </a:r>
            <a:endParaRPr lang="en-US" sz="2400">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B85CB732-6785-421A-B5FA-45635ECD61B2}"/>
              </a:ext>
            </a:extLst>
          </p:cNvPr>
          <p:cNvSpPr txBox="1">
            <a:spLocks noChangeArrowheads="1"/>
          </p:cNvSpPr>
          <p:nvPr/>
        </p:nvSpPr>
        <p:spPr bwMode="auto">
          <a:xfrm>
            <a:off x="11438467" y="76201"/>
            <a:ext cx="49244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18</a:t>
            </a:r>
            <a:endParaRPr lang="en-US" sz="2400">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8331FB1C-B4D4-436C-B6BE-486E74AA2843}"/>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3-1 Softly and Tenderly</a:t>
            </a:r>
            <a:endParaRPr lang="en-US">
              <a:ea typeface="+mj-ea"/>
            </a:endParaRPr>
          </a:p>
        </p:txBody>
      </p:sp>
      <p:pic>
        <p:nvPicPr>
          <p:cNvPr id="10242" name="Picture 6" descr="Softly and Tenderly-SFP-pp">
            <a:extLst>
              <a:ext uri="{FF2B5EF4-FFF2-40B4-BE49-F238E27FC236}">
                <a16:creationId xmlns:a16="http://schemas.microsoft.com/office/drawing/2014/main" id="{3EC2B49F-2F53-471B-9D92-14264B870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3" name="Text Box 7">
            <a:extLst>
              <a:ext uri="{FF2B5EF4-FFF2-40B4-BE49-F238E27FC236}">
                <a16:creationId xmlns:a16="http://schemas.microsoft.com/office/drawing/2014/main" id="{761CE6A1-C548-40CE-8068-512E44D0C57B}"/>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934</a:t>
            </a:r>
            <a:endParaRPr lang="en-US" sz="2400">
              <a:latin typeface="Times" charset="0"/>
              <a:ea typeface="ＭＳ Ｐゴシック" charset="0"/>
              <a:cs typeface="ＭＳ Ｐゴシック" charset="0"/>
            </a:endParaRPr>
          </a:p>
        </p:txBody>
      </p:sp>
      <p:sp>
        <p:nvSpPr>
          <p:cNvPr id="208904" name="Text Box 8">
            <a:extLst>
              <a:ext uri="{FF2B5EF4-FFF2-40B4-BE49-F238E27FC236}">
                <a16:creationId xmlns:a16="http://schemas.microsoft.com/office/drawing/2014/main" id="{28949EEB-75E1-48D9-B34E-937701746C51}"/>
              </a:ext>
            </a:extLst>
          </p:cNvPr>
          <p:cNvSpPr txBox="1">
            <a:spLocks noChangeArrowheads="1"/>
          </p:cNvSpPr>
          <p:nvPr/>
        </p:nvSpPr>
        <p:spPr bwMode="auto">
          <a:xfrm>
            <a:off x="101601" y="76201"/>
            <a:ext cx="27669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Softly and Tenderly</a:t>
            </a:r>
            <a:endParaRPr lang="en-US" sz="2400">
              <a:latin typeface="Times" charset="0"/>
              <a:ea typeface="ＭＳ Ｐゴシック"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5A95D336-19AF-44B6-A7E5-17B2FEC57129}"/>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3-2 Softly and Tenderly</a:t>
            </a:r>
            <a:endParaRPr lang="en-US">
              <a:ea typeface="+mj-ea"/>
            </a:endParaRPr>
          </a:p>
        </p:txBody>
      </p:sp>
      <p:pic>
        <p:nvPicPr>
          <p:cNvPr id="11266" name="Picture 3" descr="Softly and Tenderly-SFP-pp">
            <a:extLst>
              <a:ext uri="{FF2B5EF4-FFF2-40B4-BE49-F238E27FC236}">
                <a16:creationId xmlns:a16="http://schemas.microsoft.com/office/drawing/2014/main" id="{A335179D-E889-45D4-A523-FA7EDA495E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830BC5F8-D8D6-4ED8-93FC-23F0B04AC585}"/>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934</a:t>
            </a:r>
            <a:endParaRPr lang="en-US" sz="2400">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920A30D6-5BA0-4048-9155-9F87D05D1D26}"/>
              </a:ext>
            </a:extLst>
          </p:cNvPr>
          <p:cNvSpPr txBox="1">
            <a:spLocks noChangeArrowheads="1"/>
          </p:cNvSpPr>
          <p:nvPr/>
        </p:nvSpPr>
        <p:spPr bwMode="auto">
          <a:xfrm>
            <a:off x="101601" y="76201"/>
            <a:ext cx="27669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Softly and Tenderly</a:t>
            </a:r>
            <a:endParaRPr lang="en-US" sz="2400">
              <a:latin typeface="Times" charset="0"/>
              <a:ea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26">
            <a:extLst>
              <a:ext uri="{FF2B5EF4-FFF2-40B4-BE49-F238E27FC236}">
                <a16:creationId xmlns:a16="http://schemas.microsoft.com/office/drawing/2014/main" id="{2B58636B-B399-4303-A44E-FDFABEA5526F}"/>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Softly and Tenderly</a:t>
            </a:r>
            <a:endParaRPr lang="en-US">
              <a:ea typeface="+mj-ea"/>
            </a:endParaRPr>
          </a:p>
        </p:txBody>
      </p:sp>
      <p:pic>
        <p:nvPicPr>
          <p:cNvPr id="12290" name="Picture 1027" descr="Softly and Tenderly-SFP-pp">
            <a:extLst>
              <a:ext uri="{FF2B5EF4-FFF2-40B4-BE49-F238E27FC236}">
                <a16:creationId xmlns:a16="http://schemas.microsoft.com/office/drawing/2014/main" id="{C1F1342C-96C2-46F3-9289-8BC9ACE6E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Text Box 1028">
            <a:extLst>
              <a:ext uri="{FF2B5EF4-FFF2-40B4-BE49-F238E27FC236}">
                <a16:creationId xmlns:a16="http://schemas.microsoft.com/office/drawing/2014/main" id="{6319F5F6-4387-4A6C-877F-265E5D5C860D}"/>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934</a:t>
            </a:r>
            <a:endParaRPr lang="en-US" sz="2400">
              <a:latin typeface="Times" charset="0"/>
              <a:ea typeface="ＭＳ Ｐゴシック" charset="0"/>
              <a:cs typeface="ＭＳ Ｐゴシック" charset="0"/>
            </a:endParaRPr>
          </a:p>
        </p:txBody>
      </p:sp>
      <p:sp>
        <p:nvSpPr>
          <p:cNvPr id="222213" name="Text Box 1029">
            <a:extLst>
              <a:ext uri="{FF2B5EF4-FFF2-40B4-BE49-F238E27FC236}">
                <a16:creationId xmlns:a16="http://schemas.microsoft.com/office/drawing/2014/main" id="{F1BDD88A-7235-4985-93B0-4EEF857A759F}"/>
              </a:ext>
            </a:extLst>
          </p:cNvPr>
          <p:cNvSpPr txBox="1">
            <a:spLocks noChangeArrowheads="1"/>
          </p:cNvSpPr>
          <p:nvPr/>
        </p:nvSpPr>
        <p:spPr bwMode="auto">
          <a:xfrm>
            <a:off x="101601" y="76201"/>
            <a:ext cx="27669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Softly and Tenderly</a:t>
            </a:r>
            <a:endParaRPr lang="en-US" sz="2400">
              <a:latin typeface="Times" charset="0"/>
              <a:ea typeface="ＭＳ Ｐゴシック"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5FD48BCA-A2BF-46B7-8D1C-FEE936410A71}"/>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Softly and Tenderly</a:t>
            </a:r>
            <a:endParaRPr lang="en-US">
              <a:ea typeface="+mj-ea"/>
            </a:endParaRPr>
          </a:p>
        </p:txBody>
      </p:sp>
      <p:pic>
        <p:nvPicPr>
          <p:cNvPr id="13314" name="Picture 3" descr="Softly and Tenderly-SFP-pp">
            <a:extLst>
              <a:ext uri="{FF2B5EF4-FFF2-40B4-BE49-F238E27FC236}">
                <a16:creationId xmlns:a16="http://schemas.microsoft.com/office/drawing/2014/main" id="{DC6834BA-58ED-4E08-904A-0AF071DB0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Text Box 4">
            <a:extLst>
              <a:ext uri="{FF2B5EF4-FFF2-40B4-BE49-F238E27FC236}">
                <a16:creationId xmlns:a16="http://schemas.microsoft.com/office/drawing/2014/main" id="{6D141AB5-EE54-4C54-9A65-FD4F9D216CC1}"/>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934</a:t>
            </a:r>
            <a:endParaRPr lang="en-US" sz="2400">
              <a:latin typeface="Times" charset="0"/>
              <a:ea typeface="ＭＳ Ｐゴシック" charset="0"/>
              <a:cs typeface="ＭＳ Ｐゴシック" charset="0"/>
            </a:endParaRPr>
          </a:p>
        </p:txBody>
      </p:sp>
      <p:sp>
        <p:nvSpPr>
          <p:cNvPr id="223237" name="Text Box 5">
            <a:extLst>
              <a:ext uri="{FF2B5EF4-FFF2-40B4-BE49-F238E27FC236}">
                <a16:creationId xmlns:a16="http://schemas.microsoft.com/office/drawing/2014/main" id="{FC7E1C6F-8878-4F86-90DA-7257EF4A969E}"/>
              </a:ext>
            </a:extLst>
          </p:cNvPr>
          <p:cNvSpPr txBox="1">
            <a:spLocks noChangeArrowheads="1"/>
          </p:cNvSpPr>
          <p:nvPr/>
        </p:nvSpPr>
        <p:spPr bwMode="auto">
          <a:xfrm>
            <a:off x="101601" y="76201"/>
            <a:ext cx="27669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Softly and Tenderly</a:t>
            </a:r>
            <a:endParaRPr lang="en-US" sz="2400">
              <a:latin typeface="Times" charset="0"/>
              <a:ea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55943D8A-2207-41CE-A3CC-0163E83A357C}"/>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4-1 Softly and Tenderly</a:t>
            </a:r>
            <a:endParaRPr lang="en-US">
              <a:ea typeface="+mj-ea"/>
            </a:endParaRPr>
          </a:p>
        </p:txBody>
      </p:sp>
      <p:pic>
        <p:nvPicPr>
          <p:cNvPr id="14338" name="Picture 6" descr="Softly and Tenderly-SFP-pp">
            <a:extLst>
              <a:ext uri="{FF2B5EF4-FFF2-40B4-BE49-F238E27FC236}">
                <a16:creationId xmlns:a16="http://schemas.microsoft.com/office/drawing/2014/main" id="{24AB8D41-5F6E-486D-B5A0-1F63237C5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1" name="Text Box 7">
            <a:extLst>
              <a:ext uri="{FF2B5EF4-FFF2-40B4-BE49-F238E27FC236}">
                <a16:creationId xmlns:a16="http://schemas.microsoft.com/office/drawing/2014/main" id="{E23D0F44-237B-4363-A76F-FD3889C8C816}"/>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934</a:t>
            </a:r>
            <a:endParaRPr lang="en-US" sz="2400">
              <a:latin typeface="Times" charset="0"/>
              <a:ea typeface="ＭＳ Ｐゴシック" charset="0"/>
              <a:cs typeface="ＭＳ Ｐゴシック" charset="0"/>
            </a:endParaRPr>
          </a:p>
        </p:txBody>
      </p:sp>
      <p:sp>
        <p:nvSpPr>
          <p:cNvPr id="210952" name="Text Box 8">
            <a:extLst>
              <a:ext uri="{FF2B5EF4-FFF2-40B4-BE49-F238E27FC236}">
                <a16:creationId xmlns:a16="http://schemas.microsoft.com/office/drawing/2014/main" id="{1C96C486-4655-4566-8082-DA62A6B50EC1}"/>
              </a:ext>
            </a:extLst>
          </p:cNvPr>
          <p:cNvSpPr txBox="1">
            <a:spLocks noChangeArrowheads="1"/>
          </p:cNvSpPr>
          <p:nvPr/>
        </p:nvSpPr>
        <p:spPr bwMode="auto">
          <a:xfrm>
            <a:off x="101601" y="76201"/>
            <a:ext cx="27669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Softly and Tenderly</a:t>
            </a:r>
            <a:endParaRPr lang="en-US" sz="2400">
              <a:latin typeface="Times" charset="0"/>
              <a:ea typeface="ＭＳ Ｐゴシック"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E834FB20-D22C-4E92-9489-FBCEE741BB5C}"/>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4-2 Softly and Tenderly</a:t>
            </a:r>
            <a:endParaRPr lang="en-US">
              <a:ea typeface="+mj-ea"/>
            </a:endParaRPr>
          </a:p>
        </p:txBody>
      </p:sp>
      <p:pic>
        <p:nvPicPr>
          <p:cNvPr id="15362" name="Picture 3" descr="Softly and Tenderly-SFP-pp">
            <a:extLst>
              <a:ext uri="{FF2B5EF4-FFF2-40B4-BE49-F238E27FC236}">
                <a16:creationId xmlns:a16="http://schemas.microsoft.com/office/drawing/2014/main" id="{2D80EF27-9AF7-4C42-BB70-BA4D3D26D4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BE4351AE-E8A4-4966-AED6-461B5B1126BB}"/>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934</a:t>
            </a:r>
            <a:endParaRPr lang="en-US" sz="2400">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D7C3D207-9B04-483D-B840-57D886FCC623}"/>
              </a:ext>
            </a:extLst>
          </p:cNvPr>
          <p:cNvSpPr txBox="1">
            <a:spLocks noChangeArrowheads="1"/>
          </p:cNvSpPr>
          <p:nvPr/>
        </p:nvSpPr>
        <p:spPr bwMode="auto">
          <a:xfrm>
            <a:off x="101601" y="76201"/>
            <a:ext cx="27669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Softly and Tenderly</a:t>
            </a:r>
            <a:endParaRPr lang="en-US" sz="2400">
              <a:latin typeface="Times" charset="0"/>
              <a:ea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0E7DFB4A-AA78-4DAC-99BB-99C94EE2D4D3}"/>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Softly and Tenderly</a:t>
            </a:r>
            <a:endParaRPr lang="en-US">
              <a:ea typeface="+mj-ea"/>
            </a:endParaRPr>
          </a:p>
        </p:txBody>
      </p:sp>
      <p:pic>
        <p:nvPicPr>
          <p:cNvPr id="16386" name="Picture 3" descr="Softly and Tenderly-SFP-pp">
            <a:extLst>
              <a:ext uri="{FF2B5EF4-FFF2-40B4-BE49-F238E27FC236}">
                <a16:creationId xmlns:a16="http://schemas.microsoft.com/office/drawing/2014/main" id="{EA8D835B-6051-4954-BDA5-5CA4E7DB9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FAE6F71E-8F85-433A-B8ED-4CD5198CAF71}"/>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934</a:t>
            </a:r>
            <a:endParaRPr lang="en-US" sz="2400">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152A48CA-EE14-4DEF-A330-E56313819413}"/>
              </a:ext>
            </a:extLst>
          </p:cNvPr>
          <p:cNvSpPr txBox="1">
            <a:spLocks noChangeArrowheads="1"/>
          </p:cNvSpPr>
          <p:nvPr/>
        </p:nvSpPr>
        <p:spPr bwMode="auto">
          <a:xfrm>
            <a:off x="101601" y="76201"/>
            <a:ext cx="27669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Softly and Tenderly</a:t>
            </a:r>
            <a:endParaRPr lang="en-US" sz="2400">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2089915C-C026-4EAA-B97C-02F4582D144B}"/>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Softly and Tenderly</a:t>
            </a:r>
            <a:endParaRPr lang="en-US">
              <a:ea typeface="+mj-ea"/>
            </a:endParaRPr>
          </a:p>
        </p:txBody>
      </p:sp>
      <p:pic>
        <p:nvPicPr>
          <p:cNvPr id="17410" name="Picture 3" descr="Softly and Tenderly-SFP-pp">
            <a:extLst>
              <a:ext uri="{FF2B5EF4-FFF2-40B4-BE49-F238E27FC236}">
                <a16:creationId xmlns:a16="http://schemas.microsoft.com/office/drawing/2014/main" id="{E9AEB515-B7A4-4AB3-BEC1-5CF5881CA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1989CCEA-3696-477A-AEE9-AA225F4071A1}"/>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934</a:t>
            </a:r>
            <a:endParaRPr lang="en-US" sz="2400">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CCD363E2-10C4-46D9-A32D-ACB6CE5F7BB0}"/>
              </a:ext>
            </a:extLst>
          </p:cNvPr>
          <p:cNvSpPr txBox="1">
            <a:spLocks noChangeArrowheads="1"/>
          </p:cNvSpPr>
          <p:nvPr/>
        </p:nvSpPr>
        <p:spPr bwMode="auto">
          <a:xfrm>
            <a:off x="101601" y="76201"/>
            <a:ext cx="27669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Softly and Tenderly</a:t>
            </a:r>
            <a:endParaRPr lang="en-US" sz="2400">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454054" y="1566952"/>
            <a:ext cx="11283883"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Ten Thousand Angels</a:t>
            </a:r>
          </a:p>
        </p:txBody>
      </p:sp>
      <p:sp>
        <p:nvSpPr>
          <p:cNvPr id="5" name="TextBox 4">
            <a:extLst>
              <a:ext uri="{FF2B5EF4-FFF2-40B4-BE49-F238E27FC236}">
                <a16:creationId xmlns:a16="http://schemas.microsoft.com/office/drawing/2014/main" id="{9D6D97CA-A564-4121-BDFC-497B84B5A3C5}"/>
              </a:ext>
            </a:extLst>
          </p:cNvPr>
          <p:cNvSpPr txBox="1"/>
          <p:nvPr/>
        </p:nvSpPr>
        <p:spPr>
          <a:xfrm>
            <a:off x="1331800" y="3429000"/>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#349</a:t>
            </a:r>
          </a:p>
        </p:txBody>
      </p:sp>
    </p:spTree>
    <p:extLst>
      <p:ext uri="{BB962C8B-B14F-4D97-AF65-F5344CB8AC3E}">
        <p14:creationId xmlns:p14="http://schemas.microsoft.com/office/powerpoint/2010/main" val="27399178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077EEBE-528B-49BA-8E46-558EF20D6AEC}"/>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1-1 Ten Thousand Angels</a:t>
            </a:r>
            <a:endParaRPr lang="en-US">
              <a:ea typeface="+mj-ea"/>
            </a:endParaRPr>
          </a:p>
        </p:txBody>
      </p:sp>
      <p:pic>
        <p:nvPicPr>
          <p:cNvPr id="2" name="Picture 57" descr="Ten Thousand Angels-pp">
            <a:extLst>
              <a:ext uri="{FF2B5EF4-FFF2-40B4-BE49-F238E27FC236}">
                <a16:creationId xmlns:a16="http://schemas.microsoft.com/office/drawing/2014/main" id="{A5790EC2-DFA5-4FC5-B341-358B4A696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61F8A6EF-8A35-405F-B1DC-1FE997C2F635}"/>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349</a:t>
            </a:r>
            <a:endParaRPr lang="en-US" sz="2400">
              <a:latin typeface="Times" charset="0"/>
              <a:ea typeface="ＭＳ Ｐゴシック" charset="0"/>
            </a:endParaRPr>
          </a:p>
        </p:txBody>
      </p:sp>
      <p:sp>
        <p:nvSpPr>
          <p:cNvPr id="2107" name="Text Box 59">
            <a:extLst>
              <a:ext uri="{FF2B5EF4-FFF2-40B4-BE49-F238E27FC236}">
                <a16:creationId xmlns:a16="http://schemas.microsoft.com/office/drawing/2014/main" id="{A0495455-CAC8-47BD-B27D-2BC0493964CF}"/>
              </a:ext>
            </a:extLst>
          </p:cNvPr>
          <p:cNvSpPr txBox="1">
            <a:spLocks noChangeArrowheads="1"/>
          </p:cNvSpPr>
          <p:nvPr/>
        </p:nvSpPr>
        <p:spPr bwMode="auto">
          <a:xfrm>
            <a:off x="101601" y="76201"/>
            <a:ext cx="30096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Ten Thousand Angels</a:t>
            </a:r>
            <a:endParaRPr lang="en-US" sz="2400">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07E10E5A-9073-432B-876D-26C367F6D374}"/>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2-2 Faithful Love</a:t>
            </a:r>
            <a:endParaRPr lang="en-US">
              <a:ea typeface="+mj-ea"/>
            </a:endParaRPr>
          </a:p>
        </p:txBody>
      </p:sp>
      <p:pic>
        <p:nvPicPr>
          <p:cNvPr id="8194" name="Picture 3" descr="Faithful Love-pp">
            <a:extLst>
              <a:ext uri="{FF2B5EF4-FFF2-40B4-BE49-F238E27FC236}">
                <a16:creationId xmlns:a16="http://schemas.microsoft.com/office/drawing/2014/main" id="{21DF7D75-3648-4088-8D74-AD5874640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E08D0CB2-5154-4FF3-A183-8F8E0514CFF3}"/>
              </a:ext>
            </a:extLst>
          </p:cNvPr>
          <p:cNvSpPr txBox="1">
            <a:spLocks noChangeArrowheads="1"/>
          </p:cNvSpPr>
          <p:nvPr/>
        </p:nvSpPr>
        <p:spPr bwMode="auto">
          <a:xfrm>
            <a:off x="101601" y="76201"/>
            <a:ext cx="19704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Faithful Love</a:t>
            </a:r>
            <a:endParaRPr lang="en-US" sz="2400">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B06E8310-8605-4966-B56F-6F8836BCB972}"/>
              </a:ext>
            </a:extLst>
          </p:cNvPr>
          <p:cNvSpPr txBox="1">
            <a:spLocks noChangeArrowheads="1"/>
          </p:cNvSpPr>
          <p:nvPr/>
        </p:nvSpPr>
        <p:spPr bwMode="auto">
          <a:xfrm>
            <a:off x="11438467" y="76201"/>
            <a:ext cx="49244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18</a:t>
            </a:r>
            <a:endParaRPr lang="en-US" sz="2400">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2C8ED45C-EB87-42AB-A27B-316B3971CFCE}"/>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1-2 Ten Thousand Angels</a:t>
            </a:r>
            <a:endParaRPr lang="en-US">
              <a:ea typeface="+mj-ea"/>
            </a:endParaRPr>
          </a:p>
        </p:txBody>
      </p:sp>
      <p:pic>
        <p:nvPicPr>
          <p:cNvPr id="3074" name="Picture 3" descr="Ten Thousand Angels-pp">
            <a:extLst>
              <a:ext uri="{FF2B5EF4-FFF2-40B4-BE49-F238E27FC236}">
                <a16:creationId xmlns:a16="http://schemas.microsoft.com/office/drawing/2014/main" id="{1A574290-7FDD-4AA5-8D09-6EA6C0855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B36FFA09-EA9B-4580-A79B-6DEA9BE663B9}"/>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349</a:t>
            </a:r>
            <a:endParaRPr lang="en-US" sz="2400">
              <a:latin typeface="Times" charset="0"/>
              <a:ea typeface="ＭＳ Ｐゴシック" charset="0"/>
            </a:endParaRPr>
          </a:p>
        </p:txBody>
      </p:sp>
      <p:sp>
        <p:nvSpPr>
          <p:cNvPr id="194565" name="Text Box 5">
            <a:extLst>
              <a:ext uri="{FF2B5EF4-FFF2-40B4-BE49-F238E27FC236}">
                <a16:creationId xmlns:a16="http://schemas.microsoft.com/office/drawing/2014/main" id="{A2C99FB8-475C-4DF6-8C08-2B2A2F1003FB}"/>
              </a:ext>
            </a:extLst>
          </p:cNvPr>
          <p:cNvSpPr txBox="1">
            <a:spLocks noChangeArrowheads="1"/>
          </p:cNvSpPr>
          <p:nvPr/>
        </p:nvSpPr>
        <p:spPr bwMode="auto">
          <a:xfrm>
            <a:off x="101601" y="76201"/>
            <a:ext cx="30096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Ten Thousand Angels</a:t>
            </a:r>
            <a:endParaRPr lang="en-US" sz="2400">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3EA71E02-C430-4582-A196-F59FFD368BC5}"/>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Ten Thousand Angels</a:t>
            </a:r>
            <a:endParaRPr lang="en-US">
              <a:ea typeface="+mj-ea"/>
            </a:endParaRPr>
          </a:p>
        </p:txBody>
      </p:sp>
      <p:pic>
        <p:nvPicPr>
          <p:cNvPr id="4098" name="Picture 3" descr="Ten Thousand Angels-pp">
            <a:extLst>
              <a:ext uri="{FF2B5EF4-FFF2-40B4-BE49-F238E27FC236}">
                <a16:creationId xmlns:a16="http://schemas.microsoft.com/office/drawing/2014/main" id="{A1AE51AA-538D-4224-9AB7-B99D0DBF9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ACCC8641-CC7A-49C4-8A49-A66ED158C90E}"/>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349</a:t>
            </a:r>
            <a:endParaRPr lang="en-US" sz="2400">
              <a:latin typeface="Times" charset="0"/>
              <a:ea typeface="ＭＳ Ｐゴシック" charset="0"/>
            </a:endParaRPr>
          </a:p>
        </p:txBody>
      </p:sp>
      <p:sp>
        <p:nvSpPr>
          <p:cNvPr id="203781" name="Text Box 5">
            <a:extLst>
              <a:ext uri="{FF2B5EF4-FFF2-40B4-BE49-F238E27FC236}">
                <a16:creationId xmlns:a16="http://schemas.microsoft.com/office/drawing/2014/main" id="{2C8F8AA5-A469-4B91-BD6C-51CAF99FBD76}"/>
              </a:ext>
            </a:extLst>
          </p:cNvPr>
          <p:cNvSpPr txBox="1">
            <a:spLocks noChangeArrowheads="1"/>
          </p:cNvSpPr>
          <p:nvPr/>
        </p:nvSpPr>
        <p:spPr bwMode="auto">
          <a:xfrm>
            <a:off x="101601" y="76201"/>
            <a:ext cx="30096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Ten Thousand Angels</a:t>
            </a:r>
            <a:endParaRPr lang="en-US" sz="2400">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34842895-CDCC-4A9C-8BBD-52404A5850E9}"/>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Ten Thousand Angels</a:t>
            </a:r>
            <a:endParaRPr lang="en-US">
              <a:ea typeface="+mj-ea"/>
            </a:endParaRPr>
          </a:p>
        </p:txBody>
      </p:sp>
      <p:pic>
        <p:nvPicPr>
          <p:cNvPr id="5122" name="Picture 3" descr="Ten Thousand Angels-pp">
            <a:extLst>
              <a:ext uri="{FF2B5EF4-FFF2-40B4-BE49-F238E27FC236}">
                <a16:creationId xmlns:a16="http://schemas.microsoft.com/office/drawing/2014/main" id="{BEDB4011-B273-4A69-B204-71D38A2E5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2BAB3B75-D032-49FC-9B69-5FFFADAA07E7}"/>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349</a:t>
            </a:r>
            <a:endParaRPr lang="en-US" sz="2400">
              <a:latin typeface="Times" charset="0"/>
              <a:ea typeface="ＭＳ Ｐゴシック" charset="0"/>
            </a:endParaRPr>
          </a:p>
        </p:txBody>
      </p:sp>
      <p:sp>
        <p:nvSpPr>
          <p:cNvPr id="204805" name="Text Box 5">
            <a:extLst>
              <a:ext uri="{FF2B5EF4-FFF2-40B4-BE49-F238E27FC236}">
                <a16:creationId xmlns:a16="http://schemas.microsoft.com/office/drawing/2014/main" id="{0E9F5E8F-8B3A-4272-BA06-FCA66D04A4C5}"/>
              </a:ext>
            </a:extLst>
          </p:cNvPr>
          <p:cNvSpPr txBox="1">
            <a:spLocks noChangeArrowheads="1"/>
          </p:cNvSpPr>
          <p:nvPr/>
        </p:nvSpPr>
        <p:spPr bwMode="auto">
          <a:xfrm>
            <a:off x="101601" y="76201"/>
            <a:ext cx="30096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Ten Thousand Angels</a:t>
            </a:r>
            <a:endParaRPr lang="en-US" sz="2400">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F72E35AA-36DB-470F-ADF3-30AD0BD6F99F}"/>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2-1 Ten Thousand Angels</a:t>
            </a:r>
            <a:endParaRPr lang="en-US">
              <a:ea typeface="+mj-ea"/>
            </a:endParaRPr>
          </a:p>
        </p:txBody>
      </p:sp>
      <p:pic>
        <p:nvPicPr>
          <p:cNvPr id="6146" name="Picture 3" descr="Ten Thousand Angels-pp">
            <a:extLst>
              <a:ext uri="{FF2B5EF4-FFF2-40B4-BE49-F238E27FC236}">
                <a16:creationId xmlns:a16="http://schemas.microsoft.com/office/drawing/2014/main" id="{8132AD3A-47F4-458A-848B-BD14DDC0FC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3A6D5F6D-3935-4F78-BD14-7FE6F631662D}"/>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349</a:t>
            </a:r>
            <a:endParaRPr lang="en-US" sz="2400">
              <a:latin typeface="Times" charset="0"/>
              <a:ea typeface="ＭＳ Ｐゴシック" charset="0"/>
            </a:endParaRPr>
          </a:p>
        </p:txBody>
      </p:sp>
      <p:sp>
        <p:nvSpPr>
          <p:cNvPr id="195589" name="Text Box 5">
            <a:extLst>
              <a:ext uri="{FF2B5EF4-FFF2-40B4-BE49-F238E27FC236}">
                <a16:creationId xmlns:a16="http://schemas.microsoft.com/office/drawing/2014/main" id="{9DC9F9F4-9F5A-4ACC-9786-F73FF9E00FE6}"/>
              </a:ext>
            </a:extLst>
          </p:cNvPr>
          <p:cNvSpPr txBox="1">
            <a:spLocks noChangeArrowheads="1"/>
          </p:cNvSpPr>
          <p:nvPr/>
        </p:nvSpPr>
        <p:spPr bwMode="auto">
          <a:xfrm>
            <a:off x="101601" y="76201"/>
            <a:ext cx="30096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Ten Thousand Angels</a:t>
            </a:r>
            <a:endParaRPr lang="en-US" sz="2400">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AB1A0723-56BF-47D8-A88B-FC8F36310CE8}"/>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2-2 Ten Thousand Angels</a:t>
            </a:r>
            <a:endParaRPr lang="en-US">
              <a:ea typeface="+mj-ea"/>
            </a:endParaRPr>
          </a:p>
        </p:txBody>
      </p:sp>
      <p:pic>
        <p:nvPicPr>
          <p:cNvPr id="7170" name="Picture 3" descr="Ten Thousand Angels-pp">
            <a:extLst>
              <a:ext uri="{FF2B5EF4-FFF2-40B4-BE49-F238E27FC236}">
                <a16:creationId xmlns:a16="http://schemas.microsoft.com/office/drawing/2014/main" id="{29489D26-6A3C-4BBF-91DC-93EC3EEE83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1E09E156-0733-4178-AAE3-B1815020FC2E}"/>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349</a:t>
            </a:r>
            <a:endParaRPr lang="en-US" sz="2400">
              <a:latin typeface="Times" charset="0"/>
              <a:ea typeface="ＭＳ Ｐゴシック" charset="0"/>
            </a:endParaRPr>
          </a:p>
        </p:txBody>
      </p:sp>
      <p:sp>
        <p:nvSpPr>
          <p:cNvPr id="196613" name="Text Box 5">
            <a:extLst>
              <a:ext uri="{FF2B5EF4-FFF2-40B4-BE49-F238E27FC236}">
                <a16:creationId xmlns:a16="http://schemas.microsoft.com/office/drawing/2014/main" id="{3A4F9620-6AC7-4EFB-B568-8A4A701935B4}"/>
              </a:ext>
            </a:extLst>
          </p:cNvPr>
          <p:cNvSpPr txBox="1">
            <a:spLocks noChangeArrowheads="1"/>
          </p:cNvSpPr>
          <p:nvPr/>
        </p:nvSpPr>
        <p:spPr bwMode="auto">
          <a:xfrm>
            <a:off x="101601" y="76201"/>
            <a:ext cx="30096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Ten Thousand Angels</a:t>
            </a:r>
            <a:endParaRPr lang="en-US" sz="2400">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C2DFFCB-0BAD-4545-9163-6C940C8B3D95}"/>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Ten Thousand Angels</a:t>
            </a:r>
            <a:endParaRPr lang="en-US">
              <a:ea typeface="+mj-ea"/>
            </a:endParaRPr>
          </a:p>
        </p:txBody>
      </p:sp>
      <p:pic>
        <p:nvPicPr>
          <p:cNvPr id="8194" name="Picture 3" descr="Ten Thousand Angels-pp">
            <a:extLst>
              <a:ext uri="{FF2B5EF4-FFF2-40B4-BE49-F238E27FC236}">
                <a16:creationId xmlns:a16="http://schemas.microsoft.com/office/drawing/2014/main" id="{B33D8BCC-AE30-44B4-83C0-F3DEA89610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C6D5F057-59C0-4BF0-A97D-59B9E5336CF8}"/>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349</a:t>
            </a:r>
            <a:endParaRPr lang="en-US" sz="2400">
              <a:latin typeface="Times" charset="0"/>
              <a:ea typeface="ＭＳ Ｐゴシック" charset="0"/>
            </a:endParaRPr>
          </a:p>
        </p:txBody>
      </p:sp>
      <p:sp>
        <p:nvSpPr>
          <p:cNvPr id="205829" name="Text Box 5">
            <a:extLst>
              <a:ext uri="{FF2B5EF4-FFF2-40B4-BE49-F238E27FC236}">
                <a16:creationId xmlns:a16="http://schemas.microsoft.com/office/drawing/2014/main" id="{71A0521E-ED35-4CF3-A7F6-7179908A76C5}"/>
              </a:ext>
            </a:extLst>
          </p:cNvPr>
          <p:cNvSpPr txBox="1">
            <a:spLocks noChangeArrowheads="1"/>
          </p:cNvSpPr>
          <p:nvPr/>
        </p:nvSpPr>
        <p:spPr bwMode="auto">
          <a:xfrm>
            <a:off x="101601" y="76201"/>
            <a:ext cx="30096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Ten Thousand Angels</a:t>
            </a:r>
            <a:endParaRPr lang="en-US" sz="2400">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F936251C-B8E2-4377-A348-9B1ED5D22E57}"/>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Ten Thousand Angels</a:t>
            </a:r>
            <a:endParaRPr lang="en-US">
              <a:ea typeface="+mj-ea"/>
            </a:endParaRPr>
          </a:p>
        </p:txBody>
      </p:sp>
      <p:pic>
        <p:nvPicPr>
          <p:cNvPr id="9218" name="Picture 3" descr="Ten Thousand Angels-pp">
            <a:extLst>
              <a:ext uri="{FF2B5EF4-FFF2-40B4-BE49-F238E27FC236}">
                <a16:creationId xmlns:a16="http://schemas.microsoft.com/office/drawing/2014/main" id="{CAC3448C-57A5-48C8-8451-7954A0A06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F63509BD-8046-4B16-862E-9D3EB3666FE1}"/>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349</a:t>
            </a:r>
            <a:endParaRPr lang="en-US" sz="2400">
              <a:latin typeface="Times" charset="0"/>
              <a:ea typeface="ＭＳ Ｐゴシック" charset="0"/>
            </a:endParaRPr>
          </a:p>
        </p:txBody>
      </p:sp>
      <p:sp>
        <p:nvSpPr>
          <p:cNvPr id="206853" name="Text Box 5">
            <a:extLst>
              <a:ext uri="{FF2B5EF4-FFF2-40B4-BE49-F238E27FC236}">
                <a16:creationId xmlns:a16="http://schemas.microsoft.com/office/drawing/2014/main" id="{4F53C64F-3405-4D17-93B7-8935298742F0}"/>
              </a:ext>
            </a:extLst>
          </p:cNvPr>
          <p:cNvSpPr txBox="1">
            <a:spLocks noChangeArrowheads="1"/>
          </p:cNvSpPr>
          <p:nvPr/>
        </p:nvSpPr>
        <p:spPr bwMode="auto">
          <a:xfrm>
            <a:off x="101601" y="76201"/>
            <a:ext cx="30096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Ten Thousand Angels</a:t>
            </a:r>
            <a:endParaRPr lang="en-US" sz="2400">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AA497F53-67E1-42EE-84BF-C1FC6478DFB2}"/>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4-1 Ten Thousand Angels</a:t>
            </a:r>
            <a:endParaRPr lang="en-US">
              <a:ea typeface="+mj-ea"/>
            </a:endParaRPr>
          </a:p>
        </p:txBody>
      </p:sp>
      <p:pic>
        <p:nvPicPr>
          <p:cNvPr id="14338" name="Picture 3" descr="Ten Thousand Angels-pp">
            <a:extLst>
              <a:ext uri="{FF2B5EF4-FFF2-40B4-BE49-F238E27FC236}">
                <a16:creationId xmlns:a16="http://schemas.microsoft.com/office/drawing/2014/main" id="{382F5706-4C39-4821-B238-8414301E3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8F83A738-887C-4083-BCE9-29FCCAAD78BE}"/>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349</a:t>
            </a:r>
            <a:endParaRPr lang="en-US" sz="2400">
              <a:latin typeface="Times" charset="0"/>
              <a:ea typeface="ＭＳ Ｐゴシック" charset="0"/>
            </a:endParaRPr>
          </a:p>
        </p:txBody>
      </p:sp>
      <p:sp>
        <p:nvSpPr>
          <p:cNvPr id="199685" name="Text Box 5">
            <a:extLst>
              <a:ext uri="{FF2B5EF4-FFF2-40B4-BE49-F238E27FC236}">
                <a16:creationId xmlns:a16="http://schemas.microsoft.com/office/drawing/2014/main" id="{8E576283-4663-4793-9913-03C96F5C72CC}"/>
              </a:ext>
            </a:extLst>
          </p:cNvPr>
          <p:cNvSpPr txBox="1">
            <a:spLocks noChangeArrowheads="1"/>
          </p:cNvSpPr>
          <p:nvPr/>
        </p:nvSpPr>
        <p:spPr bwMode="auto">
          <a:xfrm>
            <a:off x="101601" y="76201"/>
            <a:ext cx="30096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Ten Thousand Angels</a:t>
            </a:r>
            <a:endParaRPr lang="en-US" sz="2400">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8C6214FF-9C49-4CC7-801A-3B08EB62C7A4}"/>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4-2 Ten Thousand Angels</a:t>
            </a:r>
            <a:endParaRPr lang="en-US">
              <a:ea typeface="+mj-ea"/>
            </a:endParaRPr>
          </a:p>
        </p:txBody>
      </p:sp>
      <p:pic>
        <p:nvPicPr>
          <p:cNvPr id="15362" name="Picture 3" descr="Ten Thousand Angels-pp">
            <a:extLst>
              <a:ext uri="{FF2B5EF4-FFF2-40B4-BE49-F238E27FC236}">
                <a16:creationId xmlns:a16="http://schemas.microsoft.com/office/drawing/2014/main" id="{D33200B6-B207-4E43-AF7E-94A6A8B29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3C83ECDA-862F-42DB-9554-B2CED6E06F82}"/>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349</a:t>
            </a:r>
            <a:endParaRPr lang="en-US" sz="2400">
              <a:latin typeface="Times" charset="0"/>
              <a:ea typeface="ＭＳ Ｐゴシック" charset="0"/>
            </a:endParaRPr>
          </a:p>
        </p:txBody>
      </p:sp>
      <p:sp>
        <p:nvSpPr>
          <p:cNvPr id="200709" name="Text Box 5">
            <a:extLst>
              <a:ext uri="{FF2B5EF4-FFF2-40B4-BE49-F238E27FC236}">
                <a16:creationId xmlns:a16="http://schemas.microsoft.com/office/drawing/2014/main" id="{6FEF091A-661D-4E07-8C2C-B37E9052C561}"/>
              </a:ext>
            </a:extLst>
          </p:cNvPr>
          <p:cNvSpPr txBox="1">
            <a:spLocks noChangeArrowheads="1"/>
          </p:cNvSpPr>
          <p:nvPr/>
        </p:nvSpPr>
        <p:spPr bwMode="auto">
          <a:xfrm>
            <a:off x="101601" y="76201"/>
            <a:ext cx="30096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Ten Thousand Angels</a:t>
            </a:r>
            <a:endParaRPr lang="en-US" sz="2400">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B7926A33-9FBC-4E03-8E1D-082B0FB4C916}"/>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Ten Thousand Angels</a:t>
            </a:r>
            <a:endParaRPr lang="en-US">
              <a:ea typeface="+mj-ea"/>
            </a:endParaRPr>
          </a:p>
        </p:txBody>
      </p:sp>
      <p:pic>
        <p:nvPicPr>
          <p:cNvPr id="16386" name="Picture 3" descr="Ten Thousand Angels-pp">
            <a:extLst>
              <a:ext uri="{FF2B5EF4-FFF2-40B4-BE49-F238E27FC236}">
                <a16:creationId xmlns:a16="http://schemas.microsoft.com/office/drawing/2014/main" id="{0EC37B7C-344C-47A5-BAE5-28E0FD9497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D020C456-B773-4D0F-B1EC-462F4B1ED35A}"/>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349</a:t>
            </a:r>
            <a:endParaRPr lang="en-US" sz="2400">
              <a:latin typeface="Times" charset="0"/>
              <a:ea typeface="ＭＳ Ｐゴシック" charset="0"/>
            </a:endParaRPr>
          </a:p>
        </p:txBody>
      </p:sp>
      <p:sp>
        <p:nvSpPr>
          <p:cNvPr id="201733" name="Text Box 5">
            <a:extLst>
              <a:ext uri="{FF2B5EF4-FFF2-40B4-BE49-F238E27FC236}">
                <a16:creationId xmlns:a16="http://schemas.microsoft.com/office/drawing/2014/main" id="{C11544FB-0C49-4F01-8A92-0E77AA726DA2}"/>
              </a:ext>
            </a:extLst>
          </p:cNvPr>
          <p:cNvSpPr txBox="1">
            <a:spLocks noChangeArrowheads="1"/>
          </p:cNvSpPr>
          <p:nvPr/>
        </p:nvSpPr>
        <p:spPr bwMode="auto">
          <a:xfrm>
            <a:off x="101601" y="76201"/>
            <a:ext cx="30096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Ten Thousand Angels</a:t>
            </a:r>
            <a:endParaRPr lang="en-US" sz="2400">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C66FA49-0213-4B4C-B41C-F935A0B6DBF9}" vid="{69E0D519-E1BC-48B7-BB0A-C3597DEE642C}"/>
    </a:ext>
  </a:ext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660</TotalTime>
  <Words>1508</Words>
  <Application>Microsoft Office PowerPoint</Application>
  <PresentationFormat>Widescreen</PresentationFormat>
  <Paragraphs>392</Paragraphs>
  <Slides>123</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123</vt:i4>
      </vt:variant>
    </vt:vector>
  </HeadingPairs>
  <TitlesOfParts>
    <vt:vector size="131" baseType="lpstr">
      <vt:lpstr>Aspire</vt:lpstr>
      <vt:lpstr>Arial</vt:lpstr>
      <vt:lpstr>Calibri</vt:lpstr>
      <vt:lpstr>Courier New</vt:lpstr>
      <vt:lpstr>Times</vt:lpstr>
      <vt:lpstr>Calibri Light</vt:lpstr>
      <vt:lpstr>1_Office Theme</vt:lpstr>
      <vt:lpstr>Blank</vt:lpstr>
      <vt:lpstr>PowerPoint Presentation</vt:lpstr>
      <vt:lpstr>PowerPoint Presentation</vt:lpstr>
      <vt:lpstr>1-1 Faithful Love</vt:lpstr>
      <vt:lpstr>1-2 Faithful Love</vt:lpstr>
      <vt:lpstr>1-3 Faithful Love</vt:lpstr>
      <vt:lpstr>C-1 Faithful Love</vt:lpstr>
      <vt:lpstr>C-2 Faithful Love</vt:lpstr>
      <vt:lpstr>2-1 Faithful Love</vt:lpstr>
      <vt:lpstr>2-2 Faithful Love</vt:lpstr>
      <vt:lpstr>2-3 Faithful Love</vt:lpstr>
      <vt:lpstr>C-1 Faithful Love</vt:lpstr>
      <vt:lpstr>C-2 Faithful Love</vt:lpstr>
      <vt:lpstr>PowerPoint Presentation</vt:lpstr>
      <vt:lpstr>1-1 Sweet Hour of Prayer</vt:lpstr>
      <vt:lpstr>1-2 Sweet Hour of Prayer</vt:lpstr>
      <vt:lpstr>1-3 Sweet Hour of Prayer</vt:lpstr>
      <vt:lpstr>1-4 Sweet Hour of Prayer</vt:lpstr>
      <vt:lpstr>2-1 Sweet Hour of Prayer</vt:lpstr>
      <vt:lpstr>2-2 Sweet Hour of Prayer</vt:lpstr>
      <vt:lpstr>2-3 Sweet Hour of Prayer</vt:lpstr>
      <vt:lpstr>2-4 Sweet Hour of Prayer</vt:lpstr>
      <vt:lpstr>3-1 Sweet Hour of Prayer</vt:lpstr>
      <vt:lpstr>3-2 Sweet Hour of Prayer</vt:lpstr>
      <vt:lpstr>3-3 Sweet Hour of Prayer</vt:lpstr>
      <vt:lpstr>3-4 Sweet Hour of Prayer</vt:lpstr>
      <vt:lpstr>PowerPoint Presentation</vt:lpstr>
      <vt:lpstr>PowerPoint Presentation</vt:lpstr>
      <vt:lpstr>1-1 Living by Faith</vt:lpstr>
      <vt:lpstr>1-2 Living by Faith</vt:lpstr>
      <vt:lpstr>C-1 Living by Faith</vt:lpstr>
      <vt:lpstr>C-2 Living by Faith</vt:lpstr>
      <vt:lpstr>C-3 Living by Faith</vt:lpstr>
      <vt:lpstr>3-1 Living by Faith</vt:lpstr>
      <vt:lpstr>3-2 Living by Faith</vt:lpstr>
      <vt:lpstr>C-1 Living by Faith</vt:lpstr>
      <vt:lpstr>C-2 Living by Faith</vt:lpstr>
      <vt:lpstr>C-3 Living by Faith</vt:lpstr>
      <vt:lpstr>PowerPoint Presentation</vt:lpstr>
      <vt:lpstr>1-1 Where No One Stands Alone</vt:lpstr>
      <vt:lpstr>1-2 Where No One Stands Alone</vt:lpstr>
      <vt:lpstr>C-1 Where No One Stands Alone</vt:lpstr>
      <vt:lpstr>C-2 Where No One Stands Alone</vt:lpstr>
      <vt:lpstr>2-1 Where No One Stands Alone</vt:lpstr>
      <vt:lpstr>2-2 Where No One Stands Alone</vt:lpstr>
      <vt:lpstr>C-1 Where No One Stands Alone</vt:lpstr>
      <vt:lpstr>C-2 Where No One Stands Alone</vt:lpstr>
      <vt:lpstr>Opt tag Where No One Stands Alone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Softly and Tenderly</vt:lpstr>
      <vt:lpstr>1-2 Softly and Tenderly</vt:lpstr>
      <vt:lpstr>C-1 Softly and Tenderly</vt:lpstr>
      <vt:lpstr>C-2 Softly and Tenderly</vt:lpstr>
      <vt:lpstr>2-1 Softly and Tenderly</vt:lpstr>
      <vt:lpstr>2-2 Softly and Tenderly</vt:lpstr>
      <vt:lpstr>C-1 Softly and Tenderly</vt:lpstr>
      <vt:lpstr>C-2 Softly and Tenderly</vt:lpstr>
      <vt:lpstr>3-1 Softly and Tenderly</vt:lpstr>
      <vt:lpstr>3-2 Softly and Tenderly</vt:lpstr>
      <vt:lpstr>C-1 Softly and Tenderly</vt:lpstr>
      <vt:lpstr>C-2 Softly and Tenderly</vt:lpstr>
      <vt:lpstr>4-1 Softly and Tenderly</vt:lpstr>
      <vt:lpstr>4-2 Softly and Tenderly</vt:lpstr>
      <vt:lpstr>C-1 Softly and Tenderly</vt:lpstr>
      <vt:lpstr>C-2 Softly and Tenderly</vt:lpstr>
      <vt:lpstr>PowerPoint Presentation</vt:lpstr>
      <vt:lpstr>1-1 Ten Thousand Angels</vt:lpstr>
      <vt:lpstr>1-2 Ten Thousand Angels</vt:lpstr>
      <vt:lpstr>C-1 Ten Thousand Angels</vt:lpstr>
      <vt:lpstr>C-2 Ten Thousand Angels</vt:lpstr>
      <vt:lpstr>2-1 Ten Thousand Angels</vt:lpstr>
      <vt:lpstr>2-2 Ten Thousand Angels</vt:lpstr>
      <vt:lpstr>C-1 Ten Thousand Angels</vt:lpstr>
      <vt:lpstr>C-2 Ten Thousand Angels</vt:lpstr>
      <vt:lpstr>4-1 Ten Thousand Angels</vt:lpstr>
      <vt:lpstr>4-2 Ten Thousand Angels</vt:lpstr>
      <vt:lpstr>C-1 Ten Thousand Angels</vt:lpstr>
      <vt:lpstr>C-2 Ten Thousand Angels</vt:lpstr>
      <vt:lpstr>PowerPoint Presentation</vt:lpstr>
      <vt:lpstr>PowerPoint Presentation</vt:lpstr>
      <vt:lpstr>PowerPoint Presentation</vt:lpstr>
      <vt:lpstr>PowerPoint Presentation</vt:lpstr>
      <vt:lpstr>PowerPoint Presentation</vt:lpstr>
      <vt:lpstr>PowerPoint Presentation</vt:lpstr>
      <vt:lpstr>1-1 The Greatest Commands-SFP</vt:lpstr>
      <vt:lpstr>1-2 The Greatest Commands-SFP</vt:lpstr>
      <vt:lpstr>1-3 The Greatest Commands-SFP</vt:lpstr>
      <vt:lpstr>1-4 The Greatest Commands-SFP</vt:lpstr>
      <vt:lpstr>2-1 The Greatest Commands-SFP</vt:lpstr>
      <vt:lpstr>2-2 The Greatest Commands-SFP</vt:lpstr>
      <vt:lpstr>2-3 The Greatest Commands-SFP</vt:lpstr>
      <vt:lpstr>2-4 The Greatest Commands-SFP</vt:lpstr>
      <vt:lpstr>3-1 The Greatest Commands-SFP</vt:lpstr>
      <vt:lpstr>3-2 The Greatest Commands-SFP</vt:lpstr>
      <vt:lpstr>3-3 The Greatest Commands-SFP</vt:lpstr>
      <vt:lpstr>3-4 The Greatest Commands-SFP</vt:lpstr>
      <vt:lpstr>4-1 The Greatest Commands-SFP</vt:lpstr>
      <vt:lpstr>4-2 The Greatest Commands-SFP</vt:lpstr>
      <vt:lpstr>4-3 The Greatest Commands-SFP</vt:lpstr>
      <vt:lpstr>4-4 The Greatest Commands-SFP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10</cp:revision>
  <dcterms:created xsi:type="dcterms:W3CDTF">2021-10-17T01:51:01Z</dcterms:created>
  <dcterms:modified xsi:type="dcterms:W3CDTF">2021-10-17T12:51:13Z</dcterms:modified>
</cp:coreProperties>
</file>