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0" r:id="rId3"/>
    <p:sldId id="3347" r:id="rId4"/>
    <p:sldId id="3590" r:id="rId5"/>
    <p:sldId id="3340" r:id="rId6"/>
    <p:sldId id="3612" r:id="rId7"/>
    <p:sldId id="3613" r:id="rId8"/>
    <p:sldId id="3602" r:id="rId9"/>
    <p:sldId id="3614" r:id="rId10"/>
    <p:sldId id="3597" r:id="rId11"/>
    <p:sldId id="3583" r:id="rId12"/>
    <p:sldId id="3615" r:id="rId13"/>
    <p:sldId id="3604" r:id="rId14"/>
    <p:sldId id="3603" r:id="rId15"/>
    <p:sldId id="3616" r:id="rId16"/>
    <p:sldId id="3605" r:id="rId17"/>
    <p:sldId id="3609" r:id="rId18"/>
    <p:sldId id="3617" r:id="rId19"/>
    <p:sldId id="3607" r:id="rId20"/>
    <p:sldId id="3610" r:id="rId21"/>
    <p:sldId id="3618" r:id="rId22"/>
    <p:sldId id="3619" r:id="rId23"/>
    <p:sldId id="3611" r:id="rId24"/>
    <p:sldId id="352" r:id="rId25"/>
    <p:sldId id="3591" r:id="rId26"/>
    <p:sldId id="275" r:id="rId27"/>
    <p:sldId id="273" r:id="rId28"/>
    <p:sldId id="3592" r:id="rId29"/>
    <p:sldId id="27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47" autoAdjust="0"/>
    <p:restoredTop sz="94660"/>
  </p:normalViewPr>
  <p:slideViewPr>
    <p:cSldViewPr snapToGrid="0">
      <p:cViewPr>
        <p:scale>
          <a:sx n="49" d="100"/>
          <a:sy n="49" d="100"/>
        </p:scale>
        <p:origin x="36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3505-F5FE-4C34-8C9E-C4F9ADF9F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D325B-AD8D-4CD7-838D-2D38776EF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63706-5F1F-4B40-B2FE-15BD4301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47FF4-4582-4145-BC9F-CF05CFAF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083B7-9E21-4A45-A595-9708952F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9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E44AD-B3F6-4C16-9964-3B36A27F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D587B-F738-46CC-A7A8-36903860F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C6061-4D5F-452A-A7FD-361F34D72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4ABE0-0D05-46EF-A80D-6A8F2C97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F1E2E-2141-422C-B59F-C035E4D70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5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EC2D6A-0836-4631-AEB9-D3F22219F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5BB78-4965-41C8-B872-AA6C18F06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EC21D-C26C-4B27-BCEB-2DBE98B2C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B2F76-3FBA-44FD-B13A-1C9C1E2A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14CE6-B1C5-46CD-A328-23816825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9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62E7-5CB8-4CE6-ABEC-EFAE6209F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F7A8A-FF79-4719-8496-DB5CB8286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7F0E8-00EE-4B3E-BA71-FC09287C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A7762-7B26-4664-95F7-82557DA7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AB0EB-61BC-447A-911E-504EC4A28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9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045-C888-4A2F-B8D2-7528FF875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8E209-7D4F-4E44-9B1E-6B2F87D31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F28AE-36BD-4592-9FB8-4439DCDD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40351-2B82-40EC-B51A-6F5C966F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E45DF-28DC-48DF-B084-8A2F1732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2308-7D28-4412-A54F-613BC665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B8890-DE0C-473C-945C-9A37B6D42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D85CF-C7FA-4BE5-9580-59E3C716E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13083-DCD0-465A-9D07-4D0CFE057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8996B-2D8B-4211-A931-66303665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426F4-9B60-4307-A4CB-33AA8A61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8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380-3E8C-43D4-81EA-2BCD4FA3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C9D9C-A9DD-4F85-B623-93B429D78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C511A-3270-4714-81CF-4E23D13C3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7CC12-70C9-4991-A377-8FD83B484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DADD0E-5E75-4E73-810F-BD2978F7B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04B488-4948-4106-91FF-4B0B0B630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6B7FBC-131F-4A87-AEB5-5E14096B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C67CE-8E81-4BCB-A6FA-90C6C9189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D5A13-5E26-4D68-9DF3-26E7233A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23D2B-FD96-47AC-8E40-5E038088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D315D-CBB8-4DCD-B17E-4FB4A66F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CE7C6-7345-4D10-8B81-7C753C7C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3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F4C059-92B6-441E-B8B2-43C51BB64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50DFB-E2BE-45F6-883C-BD5B1E99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BAFA1-33A3-436A-8CD9-536525AB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8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F156-8864-47E3-931B-420D7FCF7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18D47-07AF-413D-BDDF-3C846CEB4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48712-66D2-4FCC-BF19-0D6336818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4B76A-4FE1-482B-8D2B-DF9912D2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5B4F5-E363-44E5-AA69-5E7DB361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25E91-A557-462C-8826-9DCAEF14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F8C66-6EE7-4EF6-BFB9-D3850FB2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96F429-18CB-405E-ACAE-F4A94FE476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0764E-8F66-4E94-8A52-2C7389E99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5AB64-2A5F-4B13-9ECD-1A1593FFA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4F10E-9F3C-4CC3-8392-044B03476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FF637-9ADA-45D5-A612-37CE22C13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7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D41694-E5B9-4091-8156-6A61929C4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48267-7CE3-4E5B-8E28-BF0028366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3AF3B-4F33-48A8-AD0E-4B1E8D093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8BD31-368A-4D18-8EA0-45D0185470A6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A45B9-44ED-4A2A-A1C4-310E71D53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2C8D-CD38-4BB8-9896-1DE0F707C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D2794-0468-4CE9-BBFC-1FE1DB80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7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1241597"/>
            <a:ext cx="952838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Welcome!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4071471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Are Glad You Are Here</a:t>
            </a:r>
          </a:p>
        </p:txBody>
      </p:sp>
    </p:spTree>
    <p:extLst>
      <p:ext uri="{BB962C8B-B14F-4D97-AF65-F5344CB8AC3E}">
        <p14:creationId xmlns:p14="http://schemas.microsoft.com/office/powerpoint/2010/main" val="402291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58846"/>
            <a:ext cx="12192000" cy="67403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“In Christ alone my hope is found;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 is my light, my strength, my song,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This Cornerstone, this solid ground,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Firm through the fiercest drought and storm.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heights of love, what depths of peace,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When fears are stilled, when strivings cease!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My Comforter, my All in All–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Here in the love of Christ I stand.”</a:t>
            </a:r>
          </a:p>
        </p:txBody>
      </p:sp>
    </p:spTree>
    <p:extLst>
      <p:ext uri="{BB962C8B-B14F-4D97-AF65-F5344CB8AC3E}">
        <p14:creationId xmlns:p14="http://schemas.microsoft.com/office/powerpoint/2010/main" val="1002889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In The Love Of Christ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Phili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. 2: 5-11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Jn. 14: 15, 15: 4-9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1 Jn. 3: 24, 4: 15-16</a:t>
            </a:r>
          </a:p>
        </p:txBody>
      </p:sp>
    </p:spTree>
    <p:extLst>
      <p:ext uri="{BB962C8B-B14F-4D97-AF65-F5344CB8AC3E}">
        <p14:creationId xmlns:p14="http://schemas.microsoft.com/office/powerpoint/2010/main" val="3887111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Must Stand In: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</a:t>
            </a: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Lov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 of Christ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The Death of Christ</a:t>
            </a:r>
          </a:p>
        </p:txBody>
      </p:sp>
    </p:spTree>
    <p:extLst>
      <p:ext uri="{BB962C8B-B14F-4D97-AF65-F5344CB8AC3E}">
        <p14:creationId xmlns:p14="http://schemas.microsoft.com/office/powerpoint/2010/main" val="4222477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58846"/>
            <a:ext cx="12192000" cy="67403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“In Christ alone, who took on flesh,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Fullness of God in helpless babe!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This gift of love and righteousness,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Scorned by the ones He came to save.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Till on that cross, as Jesus died,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wrath of God was satisfied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For every sin on Him was laid–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Here in the death of Christ I live.”</a:t>
            </a:r>
          </a:p>
        </p:txBody>
      </p:sp>
    </p:spTree>
    <p:extLst>
      <p:ext uri="{BB962C8B-B14F-4D97-AF65-F5344CB8AC3E}">
        <p14:creationId xmlns:p14="http://schemas.microsoft.com/office/powerpoint/2010/main" val="171409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In The Death of Christ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CDB8C-C3EF-45FE-90BC-FB56115424EE}"/>
              </a:ext>
            </a:extLst>
          </p:cNvPr>
          <p:cNvSpPr txBox="1"/>
          <p:nvPr/>
        </p:nvSpPr>
        <p:spPr>
          <a:xfrm>
            <a:off x="1132786" y="1446550"/>
            <a:ext cx="9926424" cy="517064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2 Tim. 1: 10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1 Pet. 3: 18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2A2000"/>
                </a:solidFill>
                <a:latin typeface="Aspire" panose="00000600000000000000" pitchFamily="2" charset="0"/>
              </a:rPr>
              <a:t>Phili</a:t>
            </a: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. 3: 9-11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Col. 1: 22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Rom. 5: 10, 6: 3-4, 23</a:t>
            </a:r>
          </a:p>
        </p:txBody>
      </p:sp>
    </p:spTree>
    <p:extLst>
      <p:ext uri="{BB962C8B-B14F-4D97-AF65-F5344CB8AC3E}">
        <p14:creationId xmlns:p14="http://schemas.microsoft.com/office/powerpoint/2010/main" val="1568112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Must Stand In: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</a:t>
            </a: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Lov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 of Christ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The Death of Christ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Blood of Christ</a:t>
            </a:r>
          </a:p>
        </p:txBody>
      </p:sp>
    </p:spTree>
    <p:extLst>
      <p:ext uri="{BB962C8B-B14F-4D97-AF65-F5344CB8AC3E}">
        <p14:creationId xmlns:p14="http://schemas.microsoft.com/office/powerpoint/2010/main" val="4141337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58846"/>
            <a:ext cx="12192000" cy="67403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“There in the ground His body lay,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Light of the world by darkness slain;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Then bursting forth in glorious day,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Up from the grave He rose again!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And as He stands in victory,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Sin’s curse has lost its grip on me;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For I am His and He is mine–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Bought with the precious blood of Christ”</a:t>
            </a:r>
          </a:p>
        </p:txBody>
      </p:sp>
    </p:spTree>
    <p:extLst>
      <p:ext uri="{BB962C8B-B14F-4D97-AF65-F5344CB8AC3E}">
        <p14:creationId xmlns:p14="http://schemas.microsoft.com/office/powerpoint/2010/main" val="1722665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In The Blood of Christ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CDB8C-C3EF-45FE-90BC-FB56115424EE}"/>
              </a:ext>
            </a:extLst>
          </p:cNvPr>
          <p:cNvSpPr txBox="1"/>
          <p:nvPr/>
        </p:nvSpPr>
        <p:spPr>
          <a:xfrm>
            <a:off x="1132786" y="1446550"/>
            <a:ext cx="9926424" cy="517064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1 Pet. 1: 1-2, 17-21, 2: 9-10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1 Jn. 1: 7, 9 (Acts 8: 22)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Heb. 10: 19, 13: 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Rev. 1: 5, 5: 9, 7: 14, 12: 11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Eph. 1: 7</a:t>
            </a:r>
          </a:p>
        </p:txBody>
      </p:sp>
    </p:spTree>
    <p:extLst>
      <p:ext uri="{BB962C8B-B14F-4D97-AF65-F5344CB8AC3E}">
        <p14:creationId xmlns:p14="http://schemas.microsoft.com/office/powerpoint/2010/main" val="3920642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Must Stand In: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</a:t>
            </a: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Lov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 of Christ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The Death of Christ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Blood of Christ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The Power of Christ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266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58846"/>
            <a:ext cx="12192000" cy="67403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“No guilt in life, no fear in death–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This is the power of Christ in me;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From life’s first cry to final breath,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Jesus commands my destiny.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No power of hell, no scheme of man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Can ever pluck me from His hand;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Till He returns or calls me home–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Here in the power of Christ I’ll stand.”</a:t>
            </a:r>
          </a:p>
        </p:txBody>
      </p:sp>
    </p:spTree>
    <p:extLst>
      <p:ext uri="{BB962C8B-B14F-4D97-AF65-F5344CB8AC3E}">
        <p14:creationId xmlns:p14="http://schemas.microsoft.com/office/powerpoint/2010/main" val="105687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78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In The Power of Christ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460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In The Power of Christ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CDB8C-C3EF-45FE-90BC-FB56115424EE}"/>
              </a:ext>
            </a:extLst>
          </p:cNvPr>
          <p:cNvSpPr txBox="1"/>
          <p:nvPr/>
        </p:nvSpPr>
        <p:spPr>
          <a:xfrm>
            <a:off x="359612" y="2148778"/>
            <a:ext cx="11472771" cy="248350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Power Over…</a:t>
            </a:r>
          </a:p>
          <a:p>
            <a:pPr marL="1143000" indent="-1143000" defTabSz="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 The 2</a:t>
            </a:r>
            <a:r>
              <a:rPr kumimoji="0" lang="en-US" sz="6600" b="0" i="0" u="none" strike="noStrike" kern="1200" cap="none" spc="0" normalizeH="0" baseline="3000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nd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Death–  Rev. 20: 6</a:t>
            </a:r>
          </a:p>
        </p:txBody>
      </p:sp>
    </p:spTree>
    <p:extLst>
      <p:ext uri="{BB962C8B-B14F-4D97-AF65-F5344CB8AC3E}">
        <p14:creationId xmlns:p14="http://schemas.microsoft.com/office/powerpoint/2010/main" val="2211667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In The Power of Christ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CDB8C-C3EF-45FE-90BC-FB56115424EE}"/>
              </a:ext>
            </a:extLst>
          </p:cNvPr>
          <p:cNvSpPr txBox="1"/>
          <p:nvPr/>
        </p:nvSpPr>
        <p:spPr>
          <a:xfrm>
            <a:off x="359612" y="2148778"/>
            <a:ext cx="11472771" cy="4006994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Power Over…</a:t>
            </a:r>
          </a:p>
          <a:p>
            <a:pPr marL="1143000" indent="-1143000" defTabSz="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 The 2</a:t>
            </a:r>
            <a:r>
              <a:rPr kumimoji="0" lang="en-US" sz="6600" b="0" i="0" u="none" strike="noStrike" kern="1200" cap="none" spc="0" normalizeH="0" baseline="3000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nd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Death–  Rev. 20: 6</a:t>
            </a:r>
          </a:p>
          <a:p>
            <a:pPr marL="1143000" marR="0" lvl="0" indent="-11430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…  Fear of Death – 1 Cor. 15: 26, </a:t>
            </a:r>
            <a:r>
              <a:rPr lang="en-US" sz="6600" dirty="0" err="1">
                <a:solidFill>
                  <a:srgbClr val="2A2000"/>
                </a:solidFill>
                <a:latin typeface="Aspire" panose="00000600000000000000" pitchFamily="2" charset="0"/>
              </a:rPr>
              <a:t>Phili</a:t>
            </a: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. 1: 21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754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Can Stand In Christ, Because: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Death Gives Us Life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His Blood Washes Our Sins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Victory Is Eternal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His Example Is Freeing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873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2321004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Where Do You</a:t>
            </a:r>
            <a:r>
              <a:rPr lang="en-US" sz="13800" dirty="0">
                <a:solidFill>
                  <a:prstClr val="black"/>
                </a:solidFill>
                <a:latin typeface="Aspire" panose="00000600000000000000" pitchFamily="2" charset="0"/>
              </a:rPr>
              <a:t> Stand?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939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613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657724" y="1443841"/>
            <a:ext cx="10876547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Lord’s Supper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2" y="3853543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820136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446191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48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556702" y="266596"/>
            <a:ext cx="9528389" cy="63248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Join us for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Worship &amp; Bible Classes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@ 6:30pm!</a:t>
            </a:r>
            <a:endParaRPr kumimoji="0" lang="en-US" sz="10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4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3739104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5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2105561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 Christ Alone</a:t>
            </a:r>
          </a:p>
        </p:txBody>
      </p:sp>
    </p:spTree>
    <p:extLst>
      <p:ext uri="{BB962C8B-B14F-4D97-AF65-F5344CB8AC3E}">
        <p14:creationId xmlns:p14="http://schemas.microsoft.com/office/powerpoint/2010/main" val="428752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-204280"/>
            <a:ext cx="12192000" cy="7368652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909095" y="193420"/>
            <a:ext cx="10373809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Writers / Composers: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Keith Getty &amp; Stuart Townend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64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-204280"/>
            <a:ext cx="12192000" cy="7368652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909095" y="193420"/>
            <a:ext cx="10373809" cy="64633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Writers / Composers: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Keith Getty &amp; Stuart Townend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200" dirty="0">
              <a:solidFill>
                <a:srgbClr val="2A2000"/>
              </a:solidFill>
              <a:latin typeface="Aspire" panose="00000600000000000000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song “was composed in 2001 with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purpose of creating a modern hymn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that would explain the life of Christ.”</a:t>
            </a:r>
          </a:p>
        </p:txBody>
      </p:sp>
    </p:spTree>
    <p:extLst>
      <p:ext uri="{BB962C8B-B14F-4D97-AF65-F5344CB8AC3E}">
        <p14:creationId xmlns:p14="http://schemas.microsoft.com/office/powerpoint/2010/main" val="3870582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Must Stand In: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92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Must Stand In: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</a:t>
            </a: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Lov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 of Christ</a:t>
            </a:r>
          </a:p>
        </p:txBody>
      </p:sp>
    </p:spTree>
    <p:extLst>
      <p:ext uri="{BB962C8B-B14F-4D97-AF65-F5344CB8AC3E}">
        <p14:creationId xmlns:p14="http://schemas.microsoft.com/office/powerpoint/2010/main" val="2346654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649</Words>
  <Application>Microsoft Office PowerPoint</Application>
  <PresentationFormat>Widescreen</PresentationFormat>
  <Paragraphs>100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Aspire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2</cp:revision>
  <dcterms:created xsi:type="dcterms:W3CDTF">2021-10-17T02:24:11Z</dcterms:created>
  <dcterms:modified xsi:type="dcterms:W3CDTF">2021-10-17T03:24:00Z</dcterms:modified>
</cp:coreProperties>
</file>