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7" r:id="rId2"/>
    <p:sldId id="280" r:id="rId3"/>
    <p:sldId id="3347" r:id="rId4"/>
    <p:sldId id="3590" r:id="rId5"/>
    <p:sldId id="3593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3340" r:id="rId15"/>
    <p:sldId id="3591" r:id="rId16"/>
    <p:sldId id="275" r:id="rId17"/>
    <p:sldId id="273" r:id="rId18"/>
    <p:sldId id="3592" r:id="rId19"/>
    <p:sldId id="274" r:id="rId20"/>
  </p:sldIdLst>
  <p:sldSz cx="12192000" cy="6858000"/>
  <p:notesSz cx="6858000" cy="9144000"/>
  <p:embeddedFontLst>
    <p:embeddedFont>
      <p:font typeface="Aspire" panose="00000600000000000000" pitchFamily="2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Times" panose="020206030504050203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1" d="100"/>
          <a:sy n="51" d="100"/>
        </p:scale>
        <p:origin x="39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A944F-28F1-441F-8B49-81BADBC99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F53E43-3FC6-4351-8B7D-7AA9A7FE4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36953-12ED-4F5D-A8C6-FD22C6309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251F-7EE8-4E85-8453-71931F43523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F6599-30E5-41C9-BE15-C918B2AB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8AD73-AF72-4094-AD23-165E831B6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387E-2203-4BD3-85FA-A1869D176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14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0C448-CB16-46EA-8B74-E12FA7E5B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26E796-7F52-436E-B694-86C22151B8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79E42-03A5-47E1-BBFD-2C6788D5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251F-7EE8-4E85-8453-71931F43523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B69FD-1FD1-4F5C-AB4A-8A060502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DE6FA-FA07-43F6-A412-AABBBB976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387E-2203-4BD3-85FA-A1869D176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85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2DA517-0A1E-4583-94B4-61A488DD79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687471-C96D-4E57-BAAC-142B2169DA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6ACCC-6B1E-42A0-B812-F0AA635FE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251F-7EE8-4E85-8453-71931F43523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19F29-4D3C-43F9-83B8-ACF3812F1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2016A-3FEF-48D4-AD4A-B3E982E0C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387E-2203-4BD3-85FA-A1869D176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52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E6D9F-B933-4B71-830E-1EF8A5D52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8AEFE-2584-44EF-9E88-BA9974393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1298C-A658-44A3-A765-C0C544256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251F-7EE8-4E85-8453-71931F43523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08937-C930-4702-882B-D0524F016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B7EFB-2093-4741-89F5-7D9B18AF4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387E-2203-4BD3-85FA-A1869D176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09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EDAD9-04F7-4974-986D-A412E215A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14510-3EED-4137-8DAC-EDCD436E0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D03C8-1C8B-4FAE-B533-184FCDDEA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251F-7EE8-4E85-8453-71931F43523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2C7D8-C9E7-4720-BBDB-9817C5FA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7FC10-77E1-473D-AA35-3F3D37CE1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387E-2203-4BD3-85FA-A1869D176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60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B52CD-20D3-434D-9088-0D7C4E477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C5C2B-AD6A-4375-8D52-519812C15E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BE182-1982-4340-BBD5-3C6C9B892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8E865F-4BF7-4FD7-A6F4-13B56731E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251F-7EE8-4E85-8453-71931F43523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BA6B2A-5E3B-47D6-8E57-1AA0350E0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D4DF3-3C58-4E84-8489-7FA01AF4E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387E-2203-4BD3-85FA-A1869D176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19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3A6C0-4D02-4F77-9EEE-D91D80C9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E0ECE-7998-4BF3-978C-34218BCB0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6CF18-123A-4759-AE42-01E8C0909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3940FE-ABF0-4F4B-AE31-DA0D8C7AD1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420D3-34D8-4E9B-9080-2ED8BB6543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6B725B-FD53-437D-BB7E-5D8896D33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251F-7EE8-4E85-8453-71931F43523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AD192F-C91B-412D-A74E-97CAA1888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990536-BA07-4EDB-9075-0DB33F20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387E-2203-4BD3-85FA-A1869D176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81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B4BCF-6BAE-4B01-8D50-8566AC74B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235A8D-A380-4D08-8BF4-5179F1F4F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251F-7EE8-4E85-8453-71931F43523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39FB92-2429-4B01-A136-3AF046E32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AC8B6-F43E-492C-8BF5-A8264C7C9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387E-2203-4BD3-85FA-A1869D176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4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EC594D-A457-47A1-8BE8-19DC84DC8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251F-7EE8-4E85-8453-71931F43523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4984EC-9B63-4FDA-A773-1DD1627E9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1B33B-A29E-43CC-BC56-DFA77D71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387E-2203-4BD3-85FA-A1869D176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66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CCF11-4B3B-40BB-B3AF-A458790D4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3519B-10A1-4DE2-B1C7-7CE308CD5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DED84F-E52A-4933-A633-DB6735250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16E53-E405-49AF-BF80-AEB41C498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251F-7EE8-4E85-8453-71931F43523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4BF3F-840A-4A84-9D2A-5610CA320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FD1A04-AA51-470D-A063-E5FC28793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387E-2203-4BD3-85FA-A1869D176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78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58F12-0226-44F2-A994-6466E91F1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BB474A-3C0C-4989-8044-D49C2154A6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2AE4A5-9CC3-406F-9D9C-9442D5E4A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64D23-32DF-473C-B6FB-4632BAF1F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251F-7EE8-4E85-8453-71931F43523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2DD00A-E4BA-43FF-9534-AEFEA8FD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71003-276F-4018-85D1-EDC1CB97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387E-2203-4BD3-85FA-A1869D176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49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BE711-F348-472B-B16B-73BDF734C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E7327-F505-4C75-87D8-082986C7F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5D1C2-D64D-4E3D-AD09-A49B6C7FE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9251F-7EE8-4E85-8453-71931F43523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C1BAD-45AA-4BF1-8926-8A3FEC3E2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2071-151D-416A-8F5A-120336DA2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A387E-2203-4BD3-85FA-A1869D176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3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4" y="1241597"/>
            <a:ext cx="9528389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Welcome!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4" y="4071471"/>
            <a:ext cx="952838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 Are Glad You Are Here</a:t>
            </a:r>
          </a:p>
        </p:txBody>
      </p:sp>
    </p:spTree>
    <p:extLst>
      <p:ext uri="{BB962C8B-B14F-4D97-AF65-F5344CB8AC3E}">
        <p14:creationId xmlns:p14="http://schemas.microsoft.com/office/powerpoint/2010/main" val="4022917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CDC1F2E1-9BFD-44F5-B03B-F6267CE7F1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/>
              <a:t>3-1 Blest Be the Tie That Binds</a:t>
            </a:r>
            <a:endParaRPr lang="en-US">
              <a:ea typeface="+mj-ea"/>
            </a:endParaRPr>
          </a:p>
        </p:txBody>
      </p:sp>
      <p:pic>
        <p:nvPicPr>
          <p:cNvPr id="6146" name="Picture 3" descr="Blest be the tie-pp">
            <a:extLst>
              <a:ext uri="{FF2B5EF4-FFF2-40B4-BE49-F238E27FC236}">
                <a16:creationId xmlns:a16="http://schemas.microsoft.com/office/drawing/2014/main" id="{A5D6A4C4-9EA6-4333-B456-BC075888C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0" name="Text Box 4">
            <a:extLst>
              <a:ext uri="{FF2B5EF4-FFF2-40B4-BE49-F238E27FC236}">
                <a16:creationId xmlns:a16="http://schemas.microsoft.com/office/drawing/2014/main" id="{DBF1266D-3CDA-4D55-A479-FEA9584BF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7666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latin typeface="Times" charset="0"/>
                <a:ea typeface="ＭＳ Ｐゴシック" charset="0"/>
                <a:cs typeface="ＭＳ Ｐゴシック" charset="0"/>
              </a:rPr>
              <a:t>Blest Be the Tie That Binds</a:t>
            </a:r>
            <a:endParaRPr lang="en-US" sz="240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7461" name="Text Box 5">
            <a:extLst>
              <a:ext uri="{FF2B5EF4-FFF2-40B4-BE49-F238E27FC236}">
                <a16:creationId xmlns:a16="http://schemas.microsoft.com/office/drawing/2014/main" id="{AD8502C6-0E38-4DBC-BB7B-3A0FF176D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6293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latin typeface="Times" charset="0"/>
                <a:ea typeface="ＭＳ Ｐゴシック" charset="0"/>
              </a:rPr>
              <a:t>711</a:t>
            </a:r>
            <a:endParaRPr lang="en-US" sz="2400"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65B6D44F-6FAC-4784-AA4D-F35A64D3D55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/>
              <a:t>3-2 Blest Be the Tie That Binds</a:t>
            </a:r>
            <a:endParaRPr lang="en-US">
              <a:ea typeface="+mj-ea"/>
            </a:endParaRPr>
          </a:p>
        </p:txBody>
      </p:sp>
      <p:pic>
        <p:nvPicPr>
          <p:cNvPr id="7170" name="Picture 3" descr="Blest be the tie-pp">
            <a:extLst>
              <a:ext uri="{FF2B5EF4-FFF2-40B4-BE49-F238E27FC236}">
                <a16:creationId xmlns:a16="http://schemas.microsoft.com/office/drawing/2014/main" id="{A19FE1DB-EA4A-43A1-8432-F4E374A9A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4" name="Text Box 4">
            <a:extLst>
              <a:ext uri="{FF2B5EF4-FFF2-40B4-BE49-F238E27FC236}">
                <a16:creationId xmlns:a16="http://schemas.microsoft.com/office/drawing/2014/main" id="{3B08249F-151B-4311-AEA0-CC834128E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7666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latin typeface="Times" charset="0"/>
                <a:ea typeface="ＭＳ Ｐゴシック" charset="0"/>
                <a:cs typeface="ＭＳ Ｐゴシック" charset="0"/>
              </a:rPr>
              <a:t>Blest Be the Tie That Binds</a:t>
            </a:r>
            <a:endParaRPr lang="en-US" sz="240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8485" name="Text Box 5">
            <a:extLst>
              <a:ext uri="{FF2B5EF4-FFF2-40B4-BE49-F238E27FC236}">
                <a16:creationId xmlns:a16="http://schemas.microsoft.com/office/drawing/2014/main" id="{59284C27-B42D-47BA-92A0-785997960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6293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latin typeface="Times" charset="0"/>
                <a:ea typeface="ＭＳ Ｐゴシック" charset="0"/>
              </a:rPr>
              <a:t>711</a:t>
            </a:r>
            <a:endParaRPr lang="en-US" sz="2400"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A4F818F5-5CC6-4D66-901C-40B06634151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/>
              <a:t>4-1 Blest Be the Tie That Binds</a:t>
            </a:r>
            <a:endParaRPr lang="en-US">
              <a:ea typeface="+mj-ea"/>
            </a:endParaRPr>
          </a:p>
        </p:txBody>
      </p:sp>
      <p:pic>
        <p:nvPicPr>
          <p:cNvPr id="8194" name="Picture 3" descr="Blest be the tie-pp">
            <a:extLst>
              <a:ext uri="{FF2B5EF4-FFF2-40B4-BE49-F238E27FC236}">
                <a16:creationId xmlns:a16="http://schemas.microsoft.com/office/drawing/2014/main" id="{74F3FC53-865B-4766-BF4F-C355F6DD6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8" name="Text Box 4">
            <a:extLst>
              <a:ext uri="{FF2B5EF4-FFF2-40B4-BE49-F238E27FC236}">
                <a16:creationId xmlns:a16="http://schemas.microsoft.com/office/drawing/2014/main" id="{E7979CF6-58D3-404A-AA67-ED0495B53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7666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latin typeface="Times" charset="0"/>
                <a:ea typeface="ＭＳ Ｐゴシック" charset="0"/>
                <a:cs typeface="ＭＳ Ｐゴシック" charset="0"/>
              </a:rPr>
              <a:t>Blest Be the Tie That Binds</a:t>
            </a:r>
            <a:endParaRPr lang="en-US" sz="240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9509" name="Text Box 5">
            <a:extLst>
              <a:ext uri="{FF2B5EF4-FFF2-40B4-BE49-F238E27FC236}">
                <a16:creationId xmlns:a16="http://schemas.microsoft.com/office/drawing/2014/main" id="{44BCDF56-1881-4828-9D7A-F4F1D7E34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6293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latin typeface="Times" charset="0"/>
                <a:ea typeface="ＭＳ Ｐゴシック" charset="0"/>
              </a:rPr>
              <a:t>711</a:t>
            </a:r>
            <a:endParaRPr lang="en-US" sz="2400"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C4B0CF9A-D255-40EA-8E01-E953F96BBBF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/>
              <a:t>4-2 Blest Be the Tie That Binds</a:t>
            </a:r>
            <a:endParaRPr lang="en-US">
              <a:ea typeface="+mj-ea"/>
            </a:endParaRPr>
          </a:p>
        </p:txBody>
      </p:sp>
      <p:pic>
        <p:nvPicPr>
          <p:cNvPr id="9218" name="Picture 3" descr="Blest be the tie-pp">
            <a:extLst>
              <a:ext uri="{FF2B5EF4-FFF2-40B4-BE49-F238E27FC236}">
                <a16:creationId xmlns:a16="http://schemas.microsoft.com/office/drawing/2014/main" id="{30847755-F3D0-4241-AEB7-E7920FD45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2" name="Text Box 4">
            <a:extLst>
              <a:ext uri="{FF2B5EF4-FFF2-40B4-BE49-F238E27FC236}">
                <a16:creationId xmlns:a16="http://schemas.microsoft.com/office/drawing/2014/main" id="{E301E6C2-B726-438F-A9B3-D08FDD82D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7666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latin typeface="Times" charset="0"/>
                <a:ea typeface="ＭＳ Ｐゴシック" charset="0"/>
                <a:cs typeface="ＭＳ Ｐゴシック" charset="0"/>
              </a:rPr>
              <a:t>Blest Be the Tie That Binds</a:t>
            </a:r>
            <a:endParaRPr lang="en-US" sz="240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0533" name="Text Box 5">
            <a:extLst>
              <a:ext uri="{FF2B5EF4-FFF2-40B4-BE49-F238E27FC236}">
                <a16:creationId xmlns:a16="http://schemas.microsoft.com/office/drawing/2014/main" id="{1DB9281D-FA93-4109-A1A6-A294DF271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6293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latin typeface="Times" charset="0"/>
                <a:ea typeface="ＭＳ Ｐゴシック" charset="0"/>
              </a:rPr>
              <a:t>711</a:t>
            </a:r>
            <a:endParaRPr lang="en-US" sz="2400"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1582340"/>
            <a:ext cx="12192000" cy="36933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Lesson: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Blest Be The Tie</a:t>
            </a:r>
          </a:p>
        </p:txBody>
      </p:sp>
    </p:spTree>
    <p:extLst>
      <p:ext uri="{BB962C8B-B14F-4D97-AF65-F5344CB8AC3E}">
        <p14:creationId xmlns:p14="http://schemas.microsoft.com/office/powerpoint/2010/main" val="4287521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497976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prstClr val="black"/>
                </a:solidFill>
                <a:latin typeface="Aspire" panose="00000600000000000000" pitchFamily="2" charset="0"/>
              </a:rPr>
              <a:t>Songs of Praise to God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613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657724" y="1443841"/>
            <a:ext cx="10876547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Lord’s Supper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2" y="3853543"/>
            <a:ext cx="952838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Acts 20:7</a:t>
            </a:r>
          </a:p>
        </p:txBody>
      </p:sp>
    </p:spTree>
    <p:extLst>
      <p:ext uri="{BB962C8B-B14F-4D97-AF65-F5344CB8AC3E}">
        <p14:creationId xmlns:p14="http://schemas.microsoft.com/office/powerpoint/2010/main" val="2820136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105561"/>
            <a:ext cx="9528389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1446191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497976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prstClr val="black"/>
                </a:solidFill>
                <a:latin typeface="Aspire" panose="00000600000000000000" pitchFamily="2" charset="0"/>
              </a:rPr>
              <a:t>Songs of Praise to God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248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556702" y="266596"/>
            <a:ext cx="9528389" cy="63248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Join us for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Worship &amp; Bible Classes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@  6: 30pm!</a:t>
            </a:r>
            <a:endParaRPr kumimoji="0" lang="en-US" sz="10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241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497976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prstClr val="black"/>
                </a:solidFill>
                <a:latin typeface="Aspire" panose="00000600000000000000" pitchFamily="2" charset="0"/>
              </a:rPr>
              <a:t>Songs of Praise to God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783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105561"/>
            <a:ext cx="9528389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3739104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497976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prstClr val="black"/>
                </a:solidFill>
                <a:latin typeface="Aspire" panose="00000600000000000000" pitchFamily="2" charset="0"/>
              </a:rPr>
              <a:t>Songs of Praise to God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057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4" y="1566952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Blest Be The Tie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3" y="342900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#711</a:t>
            </a:r>
          </a:p>
        </p:txBody>
      </p:sp>
    </p:spTree>
    <p:extLst>
      <p:ext uri="{BB962C8B-B14F-4D97-AF65-F5344CB8AC3E}">
        <p14:creationId xmlns:p14="http://schemas.microsoft.com/office/powerpoint/2010/main" val="798699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8D7CD6E-4E35-4BEB-889B-8B5E9BD011D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/>
              <a:t>1-1 Blest Be the Tie That Binds</a:t>
            </a:r>
            <a:endParaRPr lang="en-US">
              <a:ea typeface="+mj-ea"/>
            </a:endParaRPr>
          </a:p>
        </p:txBody>
      </p:sp>
      <p:pic>
        <p:nvPicPr>
          <p:cNvPr id="2" name="Picture 37" descr="Blest be the tie-pp">
            <a:extLst>
              <a:ext uri="{FF2B5EF4-FFF2-40B4-BE49-F238E27FC236}">
                <a16:creationId xmlns:a16="http://schemas.microsoft.com/office/drawing/2014/main" id="{91C9EA37-14FB-4292-8BB6-413733829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6" name="Text Box 38">
            <a:extLst>
              <a:ext uri="{FF2B5EF4-FFF2-40B4-BE49-F238E27FC236}">
                <a16:creationId xmlns:a16="http://schemas.microsoft.com/office/drawing/2014/main" id="{89EAC41B-62F8-4A0D-B0A1-1307CC312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7666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latin typeface="Times" charset="0"/>
                <a:ea typeface="ＭＳ Ｐゴシック" charset="0"/>
                <a:cs typeface="ＭＳ Ｐゴシック" charset="0"/>
              </a:rPr>
              <a:t>Blest Be the Tie That Binds</a:t>
            </a:r>
            <a:endParaRPr lang="en-US" sz="240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7" name="Text Box 39">
            <a:extLst>
              <a:ext uri="{FF2B5EF4-FFF2-40B4-BE49-F238E27FC236}">
                <a16:creationId xmlns:a16="http://schemas.microsoft.com/office/drawing/2014/main" id="{8F71F9FA-238C-45C2-A0FF-68758B402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6293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latin typeface="Times" charset="0"/>
                <a:ea typeface="ＭＳ Ｐゴシック" charset="0"/>
              </a:rPr>
              <a:t>711</a:t>
            </a:r>
            <a:endParaRPr lang="en-US" sz="2400"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33A14A90-A3D1-40E7-B14F-1B32165AB1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/>
              <a:t>1-2 Blest Be the Tie That Binds</a:t>
            </a:r>
            <a:endParaRPr lang="en-US">
              <a:ea typeface="+mj-ea"/>
            </a:endParaRPr>
          </a:p>
        </p:txBody>
      </p:sp>
      <p:pic>
        <p:nvPicPr>
          <p:cNvPr id="3074" name="Picture 3" descr="Blest be the tie-pp">
            <a:extLst>
              <a:ext uri="{FF2B5EF4-FFF2-40B4-BE49-F238E27FC236}">
                <a16:creationId xmlns:a16="http://schemas.microsoft.com/office/drawing/2014/main" id="{3FA2B927-B7B3-4DEA-8F30-3E6E347B8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Text Box 4">
            <a:extLst>
              <a:ext uri="{FF2B5EF4-FFF2-40B4-BE49-F238E27FC236}">
                <a16:creationId xmlns:a16="http://schemas.microsoft.com/office/drawing/2014/main" id="{90D91503-5BB4-45A1-8909-58B1E24B4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7666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latin typeface="Times" charset="0"/>
                <a:ea typeface="ＭＳ Ｐゴシック" charset="0"/>
                <a:cs typeface="ＭＳ Ｐゴシック" charset="0"/>
              </a:rPr>
              <a:t>Blest Be the Tie That Binds</a:t>
            </a:r>
            <a:endParaRPr lang="en-US" sz="240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4389" name="Text Box 5">
            <a:extLst>
              <a:ext uri="{FF2B5EF4-FFF2-40B4-BE49-F238E27FC236}">
                <a16:creationId xmlns:a16="http://schemas.microsoft.com/office/drawing/2014/main" id="{F531A112-6902-48E7-9047-62E39F10B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6293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latin typeface="Times" charset="0"/>
                <a:ea typeface="ＭＳ Ｐゴシック" charset="0"/>
              </a:rPr>
              <a:t>711</a:t>
            </a:r>
            <a:endParaRPr lang="en-US" sz="2400"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7E6C0919-8D1A-4C10-A4BE-AB889359C3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/>
              <a:t>2-1 Blest Be the Tie That Binds</a:t>
            </a:r>
            <a:endParaRPr lang="en-US">
              <a:ea typeface="+mj-ea"/>
            </a:endParaRPr>
          </a:p>
        </p:txBody>
      </p:sp>
      <p:pic>
        <p:nvPicPr>
          <p:cNvPr id="4098" name="Picture 3" descr="Blest be the tie-pp">
            <a:extLst>
              <a:ext uri="{FF2B5EF4-FFF2-40B4-BE49-F238E27FC236}">
                <a16:creationId xmlns:a16="http://schemas.microsoft.com/office/drawing/2014/main" id="{C0A17774-3FBA-4360-98F0-2E5CBA8C8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2" name="Text Box 4">
            <a:extLst>
              <a:ext uri="{FF2B5EF4-FFF2-40B4-BE49-F238E27FC236}">
                <a16:creationId xmlns:a16="http://schemas.microsoft.com/office/drawing/2014/main" id="{6CF3C9AC-CC8F-4566-9D37-D9664B947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7666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latin typeface="Times" charset="0"/>
                <a:ea typeface="ＭＳ Ｐゴシック" charset="0"/>
                <a:cs typeface="ＭＳ Ｐゴシック" charset="0"/>
              </a:rPr>
              <a:t>Blest Be the Tie That Binds</a:t>
            </a:r>
            <a:endParaRPr lang="en-US" sz="240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5413" name="Text Box 5">
            <a:extLst>
              <a:ext uri="{FF2B5EF4-FFF2-40B4-BE49-F238E27FC236}">
                <a16:creationId xmlns:a16="http://schemas.microsoft.com/office/drawing/2014/main" id="{245E6BA7-78C7-447F-BDAC-C609F8D95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6293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latin typeface="Times" charset="0"/>
                <a:ea typeface="ＭＳ Ｐゴシック" charset="0"/>
              </a:rPr>
              <a:t>711</a:t>
            </a:r>
            <a:endParaRPr lang="en-US" sz="2400"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60BA5427-0EFE-4AEB-8F90-F91AF3E169F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/>
              <a:t>2-2 Blest Be the Tie That Binds</a:t>
            </a:r>
            <a:endParaRPr lang="en-US">
              <a:ea typeface="+mj-ea"/>
            </a:endParaRPr>
          </a:p>
        </p:txBody>
      </p:sp>
      <p:pic>
        <p:nvPicPr>
          <p:cNvPr id="5122" name="Picture 3" descr="Blest be the tie-pp">
            <a:extLst>
              <a:ext uri="{FF2B5EF4-FFF2-40B4-BE49-F238E27FC236}">
                <a16:creationId xmlns:a16="http://schemas.microsoft.com/office/drawing/2014/main" id="{58F8D017-BF43-4C73-8D3A-DDF62220B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6" name="Text Box 4">
            <a:extLst>
              <a:ext uri="{FF2B5EF4-FFF2-40B4-BE49-F238E27FC236}">
                <a16:creationId xmlns:a16="http://schemas.microsoft.com/office/drawing/2014/main" id="{05F64B77-C7B9-4783-B45C-5184B3453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7666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latin typeface="Times" charset="0"/>
                <a:ea typeface="ＭＳ Ｐゴシック" charset="0"/>
                <a:cs typeface="ＭＳ Ｐゴシック" charset="0"/>
              </a:rPr>
              <a:t>Blest Be the Tie That Binds</a:t>
            </a:r>
            <a:endParaRPr lang="en-US" sz="240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6437" name="Text Box 5">
            <a:extLst>
              <a:ext uri="{FF2B5EF4-FFF2-40B4-BE49-F238E27FC236}">
                <a16:creationId xmlns:a16="http://schemas.microsoft.com/office/drawing/2014/main" id="{7D32F441-CFA0-4012-9519-096870C7B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6293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latin typeface="Times" charset="0"/>
                <a:ea typeface="ＭＳ Ｐゴシック" charset="0"/>
              </a:rPr>
              <a:t>711</a:t>
            </a:r>
            <a:endParaRPr lang="en-US" sz="2400"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174</Words>
  <Application>Microsoft Office PowerPoint</Application>
  <PresentationFormat>Widescreen</PresentationFormat>
  <Paragraphs>42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 Light</vt:lpstr>
      <vt:lpstr>Arial</vt:lpstr>
      <vt:lpstr>Calibri</vt:lpstr>
      <vt:lpstr>Aspire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1-1 Blest Be the Tie That Binds</vt:lpstr>
      <vt:lpstr>1-2 Blest Be the Tie That Binds</vt:lpstr>
      <vt:lpstr>2-1 Blest Be the Tie That Binds</vt:lpstr>
      <vt:lpstr>2-2 Blest Be the Tie That Binds</vt:lpstr>
      <vt:lpstr>3-1 Blest Be the Tie That Binds</vt:lpstr>
      <vt:lpstr>3-2 Blest Be the Tie That Binds</vt:lpstr>
      <vt:lpstr>4-1 Blest Be the Tie That Binds</vt:lpstr>
      <vt:lpstr>4-2 Blest Be the Tie That Binds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2</cp:revision>
  <dcterms:created xsi:type="dcterms:W3CDTF">2021-10-24T18:58:27Z</dcterms:created>
  <dcterms:modified xsi:type="dcterms:W3CDTF">2021-10-24T19:03:24Z</dcterms:modified>
</cp:coreProperties>
</file>