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5"/>
  </p:notesMasterIdLst>
  <p:sldIdLst>
    <p:sldId id="3871" r:id="rId2"/>
    <p:sldId id="3872" r:id="rId3"/>
    <p:sldId id="3873" r:id="rId4"/>
    <p:sldId id="3874" r:id="rId5"/>
    <p:sldId id="3875" r:id="rId6"/>
    <p:sldId id="3876" r:id="rId7"/>
    <p:sldId id="262" r:id="rId8"/>
    <p:sldId id="263" r:id="rId9"/>
    <p:sldId id="277" r:id="rId10"/>
    <p:sldId id="280" r:id="rId11"/>
    <p:sldId id="3877" r:id="rId12"/>
    <p:sldId id="3878" r:id="rId13"/>
    <p:sldId id="3879" r:id="rId14"/>
    <p:sldId id="3880" r:id="rId15"/>
    <p:sldId id="3881" r:id="rId16"/>
    <p:sldId id="3886" r:id="rId17"/>
    <p:sldId id="3887" r:id="rId18"/>
    <p:sldId id="3888" r:id="rId19"/>
    <p:sldId id="3889" r:id="rId20"/>
    <p:sldId id="3890" r:id="rId21"/>
    <p:sldId id="3891" r:id="rId22"/>
    <p:sldId id="3892" r:id="rId23"/>
    <p:sldId id="3893" r:id="rId24"/>
    <p:sldId id="3894" r:id="rId25"/>
    <p:sldId id="3901" r:id="rId26"/>
    <p:sldId id="3902" r:id="rId27"/>
    <p:sldId id="3903" r:id="rId28"/>
    <p:sldId id="3904" r:id="rId29"/>
    <p:sldId id="3601" r:id="rId30"/>
    <p:sldId id="3905" r:id="rId31"/>
    <p:sldId id="3906" r:id="rId32"/>
    <p:sldId id="3907" r:id="rId33"/>
    <p:sldId id="3908" r:id="rId34"/>
    <p:sldId id="272" r:id="rId35"/>
    <p:sldId id="3909" r:id="rId36"/>
    <p:sldId id="274" r:id="rId37"/>
    <p:sldId id="3910" r:id="rId38"/>
    <p:sldId id="3916" r:id="rId39"/>
    <p:sldId id="3917" r:id="rId40"/>
    <p:sldId id="3918" r:id="rId41"/>
    <p:sldId id="3919" r:id="rId42"/>
    <p:sldId id="3920" r:id="rId43"/>
    <p:sldId id="3921" r:id="rId44"/>
    <p:sldId id="270" r:id="rId45"/>
    <p:sldId id="271" r:id="rId46"/>
    <p:sldId id="3347" r:id="rId47"/>
    <p:sldId id="3342" r:id="rId48"/>
    <p:sldId id="3922" r:id="rId49"/>
    <p:sldId id="3923" r:id="rId50"/>
    <p:sldId id="3924" r:id="rId51"/>
    <p:sldId id="3925" r:id="rId52"/>
    <p:sldId id="3926" r:id="rId53"/>
    <p:sldId id="3927" r:id="rId54"/>
    <p:sldId id="3928" r:id="rId55"/>
    <p:sldId id="3929" r:id="rId56"/>
    <p:sldId id="3930" r:id="rId57"/>
    <p:sldId id="3931" r:id="rId58"/>
    <p:sldId id="3932" r:id="rId59"/>
    <p:sldId id="3933" r:id="rId60"/>
    <p:sldId id="3800" r:id="rId61"/>
    <p:sldId id="256" r:id="rId62"/>
    <p:sldId id="257" r:id="rId63"/>
    <p:sldId id="264" r:id="rId64"/>
    <p:sldId id="265" r:id="rId65"/>
    <p:sldId id="258" r:id="rId66"/>
    <p:sldId id="259" r:id="rId67"/>
    <p:sldId id="266" r:id="rId68"/>
    <p:sldId id="267" r:id="rId69"/>
    <p:sldId id="260" r:id="rId70"/>
    <p:sldId id="261" r:id="rId71"/>
    <p:sldId id="268" r:id="rId72"/>
    <p:sldId id="269" r:id="rId73"/>
    <p:sldId id="287" r:id="rId74"/>
    <p:sldId id="3183" r:id="rId75"/>
    <p:sldId id="3755" r:id="rId76"/>
    <p:sldId id="3848" r:id="rId77"/>
    <p:sldId id="3869" r:id="rId78"/>
    <p:sldId id="3756" r:id="rId79"/>
    <p:sldId id="3762" r:id="rId80"/>
    <p:sldId id="3965" r:id="rId81"/>
    <p:sldId id="3963" r:id="rId82"/>
    <p:sldId id="3964" r:id="rId83"/>
    <p:sldId id="3845" r:id="rId84"/>
    <p:sldId id="3870" r:id="rId85"/>
    <p:sldId id="3966" r:id="rId86"/>
    <p:sldId id="3967" r:id="rId87"/>
    <p:sldId id="3758" r:id="rId88"/>
    <p:sldId id="3968" r:id="rId89"/>
    <p:sldId id="3969" r:id="rId90"/>
    <p:sldId id="352" r:id="rId91"/>
    <p:sldId id="3856" r:id="rId92"/>
    <p:sldId id="3857" r:id="rId93"/>
    <p:sldId id="3858" r:id="rId94"/>
    <p:sldId id="3859" r:id="rId95"/>
    <p:sldId id="3860" r:id="rId96"/>
    <p:sldId id="3861" r:id="rId97"/>
    <p:sldId id="3862" r:id="rId98"/>
    <p:sldId id="3863" r:id="rId99"/>
    <p:sldId id="3864" r:id="rId100"/>
    <p:sldId id="3865" r:id="rId101"/>
    <p:sldId id="3866" r:id="rId102"/>
    <p:sldId id="3867" r:id="rId103"/>
    <p:sldId id="3868" r:id="rId104"/>
    <p:sldId id="3350" r:id="rId105"/>
    <p:sldId id="3602" r:id="rId106"/>
    <p:sldId id="3934" r:id="rId107"/>
    <p:sldId id="3935" r:id="rId108"/>
    <p:sldId id="3936" r:id="rId109"/>
    <p:sldId id="3937" r:id="rId110"/>
    <p:sldId id="3938" r:id="rId111"/>
    <p:sldId id="3939" r:id="rId112"/>
    <p:sldId id="3940" r:id="rId113"/>
    <p:sldId id="3941" r:id="rId114"/>
    <p:sldId id="275" r:id="rId115"/>
    <p:sldId id="3348" r:id="rId116"/>
    <p:sldId id="3349" r:id="rId117"/>
    <p:sldId id="273" r:id="rId118"/>
    <p:sldId id="3346" r:id="rId119"/>
    <p:sldId id="3942" r:id="rId120"/>
    <p:sldId id="3943" r:id="rId121"/>
    <p:sldId id="3944" r:id="rId122"/>
    <p:sldId id="3945" r:id="rId123"/>
    <p:sldId id="3946" r:id="rId124"/>
    <p:sldId id="3947" r:id="rId125"/>
    <p:sldId id="3948" r:id="rId126"/>
    <p:sldId id="3949" r:id="rId127"/>
    <p:sldId id="3950" r:id="rId128"/>
    <p:sldId id="3951" r:id="rId129"/>
    <p:sldId id="3952" r:id="rId130"/>
    <p:sldId id="3953" r:id="rId131"/>
    <p:sldId id="276" r:id="rId132"/>
    <p:sldId id="3954" r:id="rId133"/>
    <p:sldId id="278" r:id="rId134"/>
    <p:sldId id="279" r:id="rId135"/>
    <p:sldId id="3955" r:id="rId136"/>
    <p:sldId id="3956" r:id="rId137"/>
    <p:sldId id="3957" r:id="rId138"/>
    <p:sldId id="3958" r:id="rId139"/>
    <p:sldId id="3959" r:id="rId140"/>
    <p:sldId id="3960" r:id="rId141"/>
    <p:sldId id="3961" r:id="rId142"/>
    <p:sldId id="3962" r:id="rId143"/>
    <p:sldId id="3752" r:id="rId144"/>
  </p:sldIdLst>
  <p:sldSz cx="12192000" cy="6858000"/>
  <p:notesSz cx="6858000" cy="9144000"/>
  <p:embeddedFontLst>
    <p:embeddedFont>
      <p:font typeface="Aspire" panose="00000600000000000000" pitchFamily="2" charset="0"/>
      <p:bold r:id="rId146"/>
    </p:embeddedFont>
    <p:embeddedFont>
      <p:font typeface="Calibri" panose="020F0502020204030204" pitchFamily="34" charset="0"/>
      <p:regular r:id="rId147"/>
      <p:bold r:id="rId148"/>
      <p:italic r:id="rId149"/>
      <p:boldItalic r:id="rId150"/>
    </p:embeddedFont>
    <p:embeddedFont>
      <p:font typeface="Calibri Light" panose="020F0302020204030204" pitchFamily="34" charset="0"/>
      <p:regular r:id="rId151"/>
      <p:italic r:id="rId152"/>
    </p:embeddedFont>
    <p:embeddedFont>
      <p:font typeface="Times" panose="02020603050405020304" pitchFamily="18" charset="0"/>
      <p:regular r:id="rId153"/>
      <p:bold r:id="rId154"/>
      <p:italic r:id="rId155"/>
      <p:boldItalic r:id="rId1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9.fntdata"/><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5.fntdata"/><Relationship Id="rId15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53"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3.fntdata"/><Relationship Id="rId151" Type="http://schemas.openxmlformats.org/officeDocument/2006/relationships/font" Target="fonts/font6.fntdata"/><Relationship Id="rId15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82758-2B70-4F26-A106-B47F2BA16097}" type="datetimeFigureOut">
              <a:rPr lang="en-US" smtClean="0"/>
              <a:t>10/23/2021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063B2-8E53-4776-A819-81F33D187099}" type="slidenum">
              <a:rPr lang="en-US" smtClean="0"/>
              <a:t>‹#›</a:t>
            </a:fld>
            <a:endParaRPr lang="en-US"/>
          </a:p>
        </p:txBody>
      </p:sp>
    </p:spTree>
    <p:extLst>
      <p:ext uri="{BB962C8B-B14F-4D97-AF65-F5344CB8AC3E}">
        <p14:creationId xmlns:p14="http://schemas.microsoft.com/office/powerpoint/2010/main" val="158635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68FE-A1F6-4D9E-A744-3EC95F652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F8F6D-F3D8-4C72-8B85-580DE18F3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564D21-CFB1-4DFA-AD35-F4D9FDF5AF3B}"/>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55EF0DD4-FE57-4360-B361-0B5D1D09F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BE801-54D6-4C94-8FDE-6B5CD20149FE}"/>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3206525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6525D-5297-45AD-8C0E-1A348606E6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2F0024-D5DC-40DC-B877-03A430380E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AB83A-7EC3-4FD0-9DBD-992F09BF780C}"/>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D1187DF6-6A45-4A03-AA33-00E9E20B5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91AA-C624-4EF9-AA6A-4524B2831921}"/>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3131711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ADD7A-1EDA-4FA4-A407-E7C8AF7E64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FEA5FF-7DA3-47F0-9BED-796BCEE1C3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F9F76-A267-453F-A148-A2F76A2565D2}"/>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3D076BE6-457E-4FFC-8DDD-553115B53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FA4806-D64B-4D4C-95D8-76EAF4E09A45}"/>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451760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66185-71AA-4B87-96AF-3CFF23565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E0D643-4806-4E6F-9D82-C78FAA4407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783085-AAFF-4A5E-9399-EE712A775484}"/>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10B906CB-0FCA-4F1D-B09E-BD3E26268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4E842-CD7D-429E-8E15-4253D11E812C}"/>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402126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ABB2-162E-456E-A2DF-040822A141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B8C484-D363-434E-B370-E4C20EA73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950787-313A-4039-B646-772E383E207C}"/>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27D10804-01D5-4978-B959-B186D894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7CC66-2C83-4DCF-A1B2-45122A45582F}"/>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2347578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799F-C1C7-46EA-B375-05498A1187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3B9483-3FDD-45BE-89F2-F9FC4E850A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546D0F-C636-4520-8635-47F6E70AF5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7325B3-53A6-4DCD-B4C9-B3A54E23F983}"/>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6" name="Footer Placeholder 5">
            <a:extLst>
              <a:ext uri="{FF2B5EF4-FFF2-40B4-BE49-F238E27FC236}">
                <a16:creationId xmlns:a16="http://schemas.microsoft.com/office/drawing/2014/main" id="{85BD63B6-F8B3-4BB4-B58C-17A477DC0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14E27-067F-4C1B-B39E-8681E4CB03A5}"/>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269575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9DC7-3943-44E8-8A20-2D46BB1F02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D4941C-0823-4772-8A2F-1EBFE3A34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33968C-CC6E-44CE-BC57-F030937656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6C37E8-96BB-4D74-976A-B886F27CD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D2401F-DD36-4E09-A9ED-1332C2F8C3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535065-51FD-44F6-872C-AE07522345EE}"/>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8" name="Footer Placeholder 7">
            <a:extLst>
              <a:ext uri="{FF2B5EF4-FFF2-40B4-BE49-F238E27FC236}">
                <a16:creationId xmlns:a16="http://schemas.microsoft.com/office/drawing/2014/main" id="{9EEC2C36-AD34-4111-A6BE-1C0B3B417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811BB-1FEC-44C9-AEBB-B4C5C72A79DF}"/>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418292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F33B-25C3-4EAB-AA96-001AF5F33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3825C-FA0C-441A-9F63-AAC0E2FCD6A2}"/>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4" name="Footer Placeholder 3">
            <a:extLst>
              <a:ext uri="{FF2B5EF4-FFF2-40B4-BE49-F238E27FC236}">
                <a16:creationId xmlns:a16="http://schemas.microsoft.com/office/drawing/2014/main" id="{1C9C1C01-7763-4524-B67B-C7620D7927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1A09CE-6871-4764-88D8-95AAB246E436}"/>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229873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BA450-B7AF-4FEA-95B5-4300A0BA8B60}"/>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3" name="Footer Placeholder 2">
            <a:extLst>
              <a:ext uri="{FF2B5EF4-FFF2-40B4-BE49-F238E27FC236}">
                <a16:creationId xmlns:a16="http://schemas.microsoft.com/office/drawing/2014/main" id="{B4D1F6C9-B839-4A46-A086-944CAD0ED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B927D3-567D-434C-81BB-1C5DE49ED52D}"/>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343747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BCF2-1210-46E3-9A09-4D3185E2C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DF37D2-4D25-471A-BAFE-5C864574E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F684CA-3456-4EB1-B941-73FF9F883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2B9E0-5387-45F0-8B33-5D4F01743C1B}"/>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6" name="Footer Placeholder 5">
            <a:extLst>
              <a:ext uri="{FF2B5EF4-FFF2-40B4-BE49-F238E27FC236}">
                <a16:creationId xmlns:a16="http://schemas.microsoft.com/office/drawing/2014/main" id="{5D888743-E74C-4AE5-A13E-48305A080C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EC8C4-FDBB-4C5E-AF03-86034C14DD02}"/>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363355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1C795-601A-4ABD-B560-49AE500CC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14AA06-138F-41D4-900A-FF8A4A033F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F02BCF-41BE-41BA-A918-01BA015A4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207F0-ECBE-4AA3-A2B5-B23E8DA5931F}"/>
              </a:ext>
            </a:extLst>
          </p:cNvPr>
          <p:cNvSpPr>
            <a:spLocks noGrp="1"/>
          </p:cNvSpPr>
          <p:nvPr>
            <p:ph type="dt" sz="half" idx="10"/>
          </p:nvPr>
        </p:nvSpPr>
        <p:spPr/>
        <p:txBody>
          <a:bodyPr/>
          <a:lstStyle/>
          <a:p>
            <a:fld id="{A6A8EE07-8BB2-487D-B168-5637D74F505D}" type="datetimeFigureOut">
              <a:rPr lang="en-US" smtClean="0"/>
              <a:t>10/23/2021</a:t>
            </a:fld>
            <a:endParaRPr lang="en-US"/>
          </a:p>
        </p:txBody>
      </p:sp>
      <p:sp>
        <p:nvSpPr>
          <p:cNvPr id="6" name="Footer Placeholder 5">
            <a:extLst>
              <a:ext uri="{FF2B5EF4-FFF2-40B4-BE49-F238E27FC236}">
                <a16:creationId xmlns:a16="http://schemas.microsoft.com/office/drawing/2014/main" id="{E36570CC-2128-4552-9925-98CE780978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199FD-D711-4D81-8E98-F0FD5B5AC1EC}"/>
              </a:ext>
            </a:extLst>
          </p:cNvPr>
          <p:cNvSpPr>
            <a:spLocks noGrp="1"/>
          </p:cNvSpPr>
          <p:nvPr>
            <p:ph type="sldNum" sz="quarter" idx="12"/>
          </p:nvPr>
        </p:nvSpPr>
        <p:spPr/>
        <p:txBody>
          <a:bodyPr/>
          <a:lstStyle/>
          <a:p>
            <a:fld id="{0B90167D-E076-4DC1-AE89-E3EB5471034B}" type="slidenum">
              <a:rPr lang="en-US" smtClean="0"/>
              <a:t>‹#›</a:t>
            </a:fld>
            <a:endParaRPr lang="en-US"/>
          </a:p>
        </p:txBody>
      </p:sp>
    </p:spTree>
    <p:extLst>
      <p:ext uri="{BB962C8B-B14F-4D97-AF65-F5344CB8AC3E}">
        <p14:creationId xmlns:p14="http://schemas.microsoft.com/office/powerpoint/2010/main" val="138624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F0724F-7B39-4CC1-BE9C-967F7FA05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ED68E-EBC3-4DF1-8E1C-501C2D3B39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5A518-407B-4E59-B853-30FF539BD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8EE07-8BB2-487D-B168-5637D74F505D}" type="datetimeFigureOut">
              <a:rPr lang="en-US" smtClean="0"/>
              <a:t>10/23/2021</a:t>
            </a:fld>
            <a:endParaRPr lang="en-US"/>
          </a:p>
        </p:txBody>
      </p:sp>
      <p:sp>
        <p:nvSpPr>
          <p:cNvPr id="5" name="Footer Placeholder 4">
            <a:extLst>
              <a:ext uri="{FF2B5EF4-FFF2-40B4-BE49-F238E27FC236}">
                <a16:creationId xmlns:a16="http://schemas.microsoft.com/office/drawing/2014/main" id="{B49E00F9-149B-4040-948C-65153C23B0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049C92-44EE-45FF-A8FE-D610ABB779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0167D-E076-4DC1-AE89-E3EB5471034B}" type="slidenum">
              <a:rPr lang="en-US" smtClean="0"/>
              <a:t>‹#›</a:t>
            </a:fld>
            <a:endParaRPr lang="en-US"/>
          </a:p>
        </p:txBody>
      </p:sp>
    </p:spTree>
    <p:extLst>
      <p:ext uri="{BB962C8B-B14F-4D97-AF65-F5344CB8AC3E}">
        <p14:creationId xmlns:p14="http://schemas.microsoft.com/office/powerpoint/2010/main" val="1626661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037CA0-5962-41E7-BD94-2493F68C312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We Will Glorify</a:t>
            </a:r>
            <a:endParaRPr lang="en-US"/>
          </a:p>
        </p:txBody>
      </p:sp>
      <p:pic>
        <p:nvPicPr>
          <p:cNvPr id="2" name="Picture 25" descr="We Will Glorify SFP">
            <a:extLst>
              <a:ext uri="{FF2B5EF4-FFF2-40B4-BE49-F238E27FC236}">
                <a16:creationId xmlns:a16="http://schemas.microsoft.com/office/drawing/2014/main" id="{0F68D460-5902-47CF-8FC1-1FA4180BE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2C1D702C-51F8-4700-8838-EE6946E625A4}"/>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2075" name="Text Box 27">
            <a:extLst>
              <a:ext uri="{FF2B5EF4-FFF2-40B4-BE49-F238E27FC236}">
                <a16:creationId xmlns:a16="http://schemas.microsoft.com/office/drawing/2014/main" id="{2684A0C7-ACF1-4287-B2E4-F47F9A909F8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Redeemed</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#458</a:t>
            </a:r>
          </a:p>
        </p:txBody>
      </p:sp>
    </p:spTree>
    <p:extLst>
      <p:ext uri="{BB962C8B-B14F-4D97-AF65-F5344CB8AC3E}">
        <p14:creationId xmlns:p14="http://schemas.microsoft.com/office/powerpoint/2010/main" val="31087838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991885F-79E0-489C-9AFD-310C1BB5F40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Kneel At the Cross</a:t>
            </a:r>
            <a:endParaRPr lang="en-US"/>
          </a:p>
        </p:txBody>
      </p:sp>
      <p:pic>
        <p:nvPicPr>
          <p:cNvPr id="10242" name="Picture 3" descr="Kneel at the Cross-pp">
            <a:extLst>
              <a:ext uri="{FF2B5EF4-FFF2-40B4-BE49-F238E27FC236}">
                <a16:creationId xmlns:a16="http://schemas.microsoft.com/office/drawing/2014/main" id="{3155A0D8-EE16-4E64-9B75-C2F0BB4C3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D196199-40D1-4A8A-B874-873DA13096E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F064B92-CBE3-446F-AE98-5E08AD865CC1}"/>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28355468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E0A6152-8B6D-4BF3-9DBB-4B949CC45A9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Kneel At the Cross</a:t>
            </a:r>
            <a:endParaRPr lang="en-US"/>
          </a:p>
        </p:txBody>
      </p:sp>
      <p:pic>
        <p:nvPicPr>
          <p:cNvPr id="11266" name="Picture 3" descr="Kneel at the Cross-pp">
            <a:extLst>
              <a:ext uri="{FF2B5EF4-FFF2-40B4-BE49-F238E27FC236}">
                <a16:creationId xmlns:a16="http://schemas.microsoft.com/office/drawing/2014/main" id="{CCBCAA06-4644-4020-9CA4-07EDCFE31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9509A81-A300-4068-AA55-9DEB77DF62C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2D1473C2-A6CF-4394-8C04-7F201AF4557E}"/>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2753401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5B66C67B-3E26-4ED0-90D4-47244882365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12290" name="Picture 3" descr="Kneel at the Cross-pp">
            <a:extLst>
              <a:ext uri="{FF2B5EF4-FFF2-40B4-BE49-F238E27FC236}">
                <a16:creationId xmlns:a16="http://schemas.microsoft.com/office/drawing/2014/main" id="{9AB46D98-3A8A-48E0-81F2-FB5BBE16B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2D9C610B-58FB-474D-B15A-7C083AE44A2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87986944-D44F-470F-8CBE-E75B2FD1DF8D}"/>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24392365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8163672-54EB-48E1-87F4-4E45C609E48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13314" name="Picture 3" descr="Kneel at the Cross-pp">
            <a:extLst>
              <a:ext uri="{FF2B5EF4-FFF2-40B4-BE49-F238E27FC236}">
                <a16:creationId xmlns:a16="http://schemas.microsoft.com/office/drawing/2014/main" id="{8D012C81-C435-4FBB-AFE8-AC7B0E35F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C6585865-7EE2-4F08-8545-C36633575D0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02DEAE30-13B0-4F56-8A7B-6D39E1FCBD04}"/>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748175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Offering</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683078" y="2416066"/>
            <a:ext cx="10825842" cy="34163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“I have shown you in every way, by laboring like this, that you must support the weak. And remember the words of the Lord Jesus, that He said, ‘It is more blessed to give than to receive.’ ”  -  Acts 20: 35</a:t>
            </a:r>
          </a:p>
        </p:txBody>
      </p:sp>
    </p:spTree>
    <p:extLst>
      <p:ext uri="{BB962C8B-B14F-4D97-AF65-F5344CB8AC3E}">
        <p14:creationId xmlns:p14="http://schemas.microsoft.com/office/powerpoint/2010/main" val="1598208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454058" y="2497976"/>
            <a:ext cx="11283883"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In Need</a:t>
            </a:r>
          </a:p>
        </p:txBody>
      </p:sp>
    </p:spTree>
    <p:extLst>
      <p:ext uri="{BB962C8B-B14F-4D97-AF65-F5344CB8AC3E}">
        <p14:creationId xmlns:p14="http://schemas.microsoft.com/office/powerpoint/2010/main" val="27399178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8DE4AF9-0154-47FB-9168-2DDFDE77BC06}"/>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1 In Need</a:t>
            </a:r>
          </a:p>
        </p:txBody>
      </p:sp>
      <p:sp>
        <p:nvSpPr>
          <p:cNvPr id="13314" name="TextBox 5">
            <a:extLst>
              <a:ext uri="{FF2B5EF4-FFF2-40B4-BE49-F238E27FC236}">
                <a16:creationId xmlns:a16="http://schemas.microsoft.com/office/drawing/2014/main" id="{E3A43581-D41C-49F1-B326-40E7D3564DA3}"/>
              </a:ext>
            </a:extLst>
          </p:cNvPr>
          <p:cNvSpPr txBox="1">
            <a:spLocks noChangeArrowheads="1"/>
          </p:cNvSpPr>
          <p:nvPr/>
        </p:nvSpPr>
        <p:spPr bwMode="auto">
          <a:xfrm>
            <a:off x="10834708" y="6172200"/>
            <a:ext cx="116891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lgn="r"/>
            <a:r>
              <a:rPr lang="en-US" altLang="en-US" sz="1333"/>
              <a:t>CCLI#645323</a:t>
            </a:r>
          </a:p>
        </p:txBody>
      </p:sp>
      <p:pic>
        <p:nvPicPr>
          <p:cNvPr id="13315" name="Picture 1" descr="In Need-parts-pp-w.tif1">
            <a:extLst>
              <a:ext uri="{FF2B5EF4-FFF2-40B4-BE49-F238E27FC236}">
                <a16:creationId xmlns:a16="http://schemas.microsoft.com/office/drawing/2014/main" id="{7E758F41-0662-4833-88C6-C3BA8CD1E2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61FD3F1C-F73D-46A8-A3DE-D07E4686C0E4}"/>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3317" name="TextBox 1">
            <a:extLst>
              <a:ext uri="{FF2B5EF4-FFF2-40B4-BE49-F238E27FC236}">
                <a16:creationId xmlns:a16="http://schemas.microsoft.com/office/drawing/2014/main" id="{2DC75750-3C10-437F-847A-FFE601464A6B}"/>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2B8BAD-8809-4C38-937F-A065F4B27533}"/>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2 In Need</a:t>
            </a:r>
          </a:p>
        </p:txBody>
      </p:sp>
      <p:pic>
        <p:nvPicPr>
          <p:cNvPr id="14338" name="Picture 1" descr="In Need-parts-pp-w.tif2">
            <a:extLst>
              <a:ext uri="{FF2B5EF4-FFF2-40B4-BE49-F238E27FC236}">
                <a16:creationId xmlns:a16="http://schemas.microsoft.com/office/drawing/2014/main" id="{937F7616-5AAB-4AE5-85AE-0378FE79ED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11382971-8903-45DD-9EE2-3A4430E441BB}"/>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4340" name="TextBox 4">
            <a:extLst>
              <a:ext uri="{FF2B5EF4-FFF2-40B4-BE49-F238E27FC236}">
                <a16:creationId xmlns:a16="http://schemas.microsoft.com/office/drawing/2014/main" id="{65FF1F9F-AE4C-44E2-9CD6-86009F54CE7F}"/>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7191728-2E8E-4C21-8FFD-BCC3798906EF}"/>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3 In Need</a:t>
            </a:r>
          </a:p>
        </p:txBody>
      </p:sp>
      <p:pic>
        <p:nvPicPr>
          <p:cNvPr id="15362" name="Picture 1" descr="In Need-parts-pp-w.tif3">
            <a:extLst>
              <a:ext uri="{FF2B5EF4-FFF2-40B4-BE49-F238E27FC236}">
                <a16:creationId xmlns:a16="http://schemas.microsoft.com/office/drawing/2014/main" id="{CBEAA8C1-BED8-4AE7-A362-ED1DFA64E6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08187EF9-9AA6-4B1D-BB9E-CD7492D89D24}"/>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5364" name="TextBox 4">
            <a:extLst>
              <a:ext uri="{FF2B5EF4-FFF2-40B4-BE49-F238E27FC236}">
                <a16:creationId xmlns:a16="http://schemas.microsoft.com/office/drawing/2014/main" id="{5E41B384-884E-4AD7-95E6-CACD026666D6}"/>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945DF79-0C32-40F6-9779-7F987BBDF641}"/>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4 In Need</a:t>
            </a:r>
          </a:p>
        </p:txBody>
      </p:sp>
      <p:pic>
        <p:nvPicPr>
          <p:cNvPr id="16386" name="Picture 1" descr="In Need-parts-pp-w.tif4">
            <a:extLst>
              <a:ext uri="{FF2B5EF4-FFF2-40B4-BE49-F238E27FC236}">
                <a16:creationId xmlns:a16="http://schemas.microsoft.com/office/drawing/2014/main" id="{92C12385-AB6A-4502-ADC3-60D1637D93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34313BDD-E60F-415C-B764-A895A6F70A1A}"/>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6388" name="TextBox 4">
            <a:extLst>
              <a:ext uri="{FF2B5EF4-FFF2-40B4-BE49-F238E27FC236}">
                <a16:creationId xmlns:a16="http://schemas.microsoft.com/office/drawing/2014/main" id="{27F1FE34-DEC6-4512-BB06-1FA43A8CB826}"/>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47D942-7971-4472-9B07-5D0F67CE40C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Redeemed - Sweet is the Song</a:t>
            </a:r>
            <a:endParaRPr lang="en-US"/>
          </a:p>
        </p:txBody>
      </p:sp>
      <p:pic>
        <p:nvPicPr>
          <p:cNvPr id="2" name="Picture 63" descr="Redeemed-Sweet is-pp">
            <a:extLst>
              <a:ext uri="{FF2B5EF4-FFF2-40B4-BE49-F238E27FC236}">
                <a16:creationId xmlns:a16="http://schemas.microsoft.com/office/drawing/2014/main" id="{6197E4D6-9B9E-4B6C-A283-C822D66E3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3902726B-9C23-4316-B9BA-D404FC00DACC}"/>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113" name="Text Box 65">
            <a:extLst>
              <a:ext uri="{FF2B5EF4-FFF2-40B4-BE49-F238E27FC236}">
                <a16:creationId xmlns:a16="http://schemas.microsoft.com/office/drawing/2014/main" id="{E9859C62-D428-4E58-B691-1A0E128505EE}"/>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5D46967-F205-471D-97F9-DDE39875AA8C}"/>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5 In Need</a:t>
            </a:r>
          </a:p>
        </p:txBody>
      </p:sp>
      <p:pic>
        <p:nvPicPr>
          <p:cNvPr id="17410" name="Picture 1" descr="In Need-parts-pp-w.tif5">
            <a:extLst>
              <a:ext uri="{FF2B5EF4-FFF2-40B4-BE49-F238E27FC236}">
                <a16:creationId xmlns:a16="http://schemas.microsoft.com/office/drawing/2014/main" id="{F69E887B-1A76-4D0A-AAA9-45B9D8B499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D12194AE-88D3-4970-AB45-BC9A33767483}"/>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7412" name="TextBox 4">
            <a:extLst>
              <a:ext uri="{FF2B5EF4-FFF2-40B4-BE49-F238E27FC236}">
                <a16:creationId xmlns:a16="http://schemas.microsoft.com/office/drawing/2014/main" id="{C28F87B3-FD89-4B56-BA17-1A647CD3F56A}"/>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240775E-016D-4324-94A7-71417C2FC302}"/>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6 In Need</a:t>
            </a:r>
          </a:p>
        </p:txBody>
      </p:sp>
      <p:pic>
        <p:nvPicPr>
          <p:cNvPr id="18434" name="Picture 1" descr="In Need-parts-pp-w.tif6">
            <a:extLst>
              <a:ext uri="{FF2B5EF4-FFF2-40B4-BE49-F238E27FC236}">
                <a16:creationId xmlns:a16="http://schemas.microsoft.com/office/drawing/2014/main" id="{62044BC4-0D88-4E06-86EC-E1C02371AB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976A262D-754C-460A-AAC4-2A3BD6A214B7}"/>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8436" name="TextBox 4">
            <a:extLst>
              <a:ext uri="{FF2B5EF4-FFF2-40B4-BE49-F238E27FC236}">
                <a16:creationId xmlns:a16="http://schemas.microsoft.com/office/drawing/2014/main" id="{B73EC25E-4E73-4EEF-BDB6-7D54D992AD49}"/>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834D425-49A4-4D78-87FA-C9F65728CA92}"/>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7 In Need</a:t>
            </a:r>
          </a:p>
        </p:txBody>
      </p:sp>
      <p:pic>
        <p:nvPicPr>
          <p:cNvPr id="19458" name="Picture 1" descr="In Need-parts-pp-w.tif7">
            <a:extLst>
              <a:ext uri="{FF2B5EF4-FFF2-40B4-BE49-F238E27FC236}">
                <a16:creationId xmlns:a16="http://schemas.microsoft.com/office/drawing/2014/main" id="{5FF3462B-344B-45F9-B890-0C8C626DC0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316519F0-BC3D-4270-9328-5355D7551AFC}"/>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19460" name="TextBox 4">
            <a:extLst>
              <a:ext uri="{FF2B5EF4-FFF2-40B4-BE49-F238E27FC236}">
                <a16:creationId xmlns:a16="http://schemas.microsoft.com/office/drawing/2014/main" id="{8C8BCD1F-28E2-4B2C-8960-0CBC175740C5}"/>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4410383-9C5F-41E9-90C4-3E0BD414FB72}"/>
              </a:ext>
            </a:extLst>
          </p:cNvPr>
          <p:cNvSpPr>
            <a:spLocks noGrp="1" noChangeArrowheads="1"/>
          </p:cNvSpPr>
          <p:nvPr>
            <p:ph type="ctrTitle"/>
          </p:nvPr>
        </p:nvSpPr>
        <p:spPr>
          <a:xfrm>
            <a:off x="101600" y="152400"/>
            <a:ext cx="6502400" cy="228600"/>
          </a:xfrm>
        </p:spPr>
        <p:txBody>
          <a:bodyPr>
            <a:normAutofit fontScale="90000"/>
          </a:bodyPr>
          <a:lstStyle/>
          <a:p>
            <a:pPr eaLnBrk="1" hangingPunct="1">
              <a:defRPr/>
            </a:pPr>
            <a:r>
              <a:rPr lang="en-US" sz="2400" dirty="0"/>
              <a:t>8 In Need</a:t>
            </a:r>
          </a:p>
        </p:txBody>
      </p:sp>
      <p:pic>
        <p:nvPicPr>
          <p:cNvPr id="20482" name="Picture 1" descr="In Need-parts-pp-w.tif8">
            <a:extLst>
              <a:ext uri="{FF2B5EF4-FFF2-40B4-BE49-F238E27FC236}">
                <a16:creationId xmlns:a16="http://schemas.microsoft.com/office/drawing/2014/main" id="{F627F0E9-3117-40E2-9081-EFD453147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D95C2ADE-44CC-4310-B8C8-414C1BACE5E1}"/>
              </a:ext>
            </a:extLst>
          </p:cNvPr>
          <p:cNvSpPr>
            <a:spLocks noChangeArrowheads="1"/>
          </p:cNvSpPr>
          <p:nvPr/>
        </p:nvSpPr>
        <p:spPr bwMode="auto">
          <a:xfrm>
            <a:off x="101600" y="76201"/>
            <a:ext cx="12090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latin typeface="Times" charset="0"/>
                <a:ea typeface="ＭＳ Ｐゴシック" charset="0"/>
              </a:rPr>
              <a:t>In Need</a:t>
            </a:r>
          </a:p>
        </p:txBody>
      </p:sp>
      <p:sp>
        <p:nvSpPr>
          <p:cNvPr id="20484" name="TextBox 4">
            <a:extLst>
              <a:ext uri="{FF2B5EF4-FFF2-40B4-BE49-F238E27FC236}">
                <a16:creationId xmlns:a16="http://schemas.microsoft.com/office/drawing/2014/main" id="{8D29503B-5702-4025-9568-4B27EB9B601E}"/>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ＭＳ Ｐゴシック" panose="020B0600070205080204" pitchFamily="34" charset="-128"/>
              </a:defRPr>
            </a:lvl1pPr>
            <a:lvl2pPr marL="742950" indent="-285750">
              <a:defRPr sz="2400">
                <a:solidFill>
                  <a:schemeClr val="tx1"/>
                </a:solidFill>
                <a:latin typeface="Times" panose="02020603050405020304" pitchFamily="18" charset="0"/>
                <a:ea typeface="ＭＳ Ｐゴシック" panose="020B0600070205080204" pitchFamily="34" charset="-128"/>
              </a:defRPr>
            </a:lvl2pPr>
            <a:lvl3pPr marL="1143000" indent="-228600">
              <a:defRPr sz="2400">
                <a:solidFill>
                  <a:schemeClr val="tx1"/>
                </a:solidFill>
                <a:latin typeface="Times" panose="02020603050405020304" pitchFamily="18" charset="0"/>
                <a:ea typeface="ＭＳ Ｐゴシック" panose="020B0600070205080204" pitchFamily="34" charset="-128"/>
              </a:defRPr>
            </a:lvl3pPr>
            <a:lvl4pPr marL="1600200" indent="-228600">
              <a:defRPr sz="2400">
                <a:solidFill>
                  <a:schemeClr val="tx1"/>
                </a:solidFill>
                <a:latin typeface="Times" panose="02020603050405020304" pitchFamily="18" charset="0"/>
                <a:ea typeface="ＭＳ Ｐゴシック" panose="020B0600070205080204" pitchFamily="34" charset="-128"/>
              </a:defRPr>
            </a:lvl4pPr>
            <a:lvl5pPr marL="2057400" indent="-228600">
              <a:defRPr sz="24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r>
              <a:rPr lang="en-US" altLang="en-US" sz="3200" b="1"/>
              <a:t>342</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657724" y="1443841"/>
            <a:ext cx="10876547"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The Lord’s Supper</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853543"/>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Acts 20:7</a:t>
            </a:r>
          </a:p>
        </p:txBody>
      </p:sp>
    </p:spTree>
    <p:extLst>
      <p:ext uri="{BB962C8B-B14F-4D97-AF65-F5344CB8AC3E}">
        <p14:creationId xmlns:p14="http://schemas.microsoft.com/office/powerpoint/2010/main" val="282013684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Unleavened Bread</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08214" y="1862639"/>
            <a:ext cx="11280321" cy="424731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”There is therefore now no condemnation to those who are in Christ Jesus, who do not walk according to the flesh, but according to the Spirit. For the law of the Spirit of life in Christ Jesus has made me free from the law of sin and death.”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Romans 8: 1-2</a:t>
            </a:r>
          </a:p>
        </p:txBody>
      </p:sp>
    </p:spTree>
    <p:extLst>
      <p:ext uri="{BB962C8B-B14F-4D97-AF65-F5344CB8AC3E}">
        <p14:creationId xmlns:p14="http://schemas.microsoft.com/office/powerpoint/2010/main" val="11056633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The Fruit of the Vine</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880382" y="2440704"/>
            <a:ext cx="10431234"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“What then shall we say to these things? If God is for us, who can be against us? He who did not spare His own Son, but delivered Him up for us all, how shall He not with Him also freely give us all things?” – Romans 8: 31-32</a:t>
            </a:r>
          </a:p>
        </p:txBody>
      </p:sp>
    </p:spTree>
    <p:extLst>
      <p:ext uri="{BB962C8B-B14F-4D97-AF65-F5344CB8AC3E}">
        <p14:creationId xmlns:p14="http://schemas.microsoft.com/office/powerpoint/2010/main" val="489346031"/>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Closing Prayer</a:t>
            </a:r>
          </a:p>
        </p:txBody>
      </p:sp>
    </p:spTree>
    <p:extLst>
      <p:ext uri="{BB962C8B-B14F-4D97-AF65-F5344CB8AC3E}">
        <p14:creationId xmlns:p14="http://schemas.microsoft.com/office/powerpoint/2010/main" val="1446191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Sing &amp; Be Happy</a:t>
            </a:r>
          </a:p>
        </p:txBody>
      </p:sp>
      <p:sp>
        <p:nvSpPr>
          <p:cNvPr id="5" name="TextBox 4">
            <a:extLst>
              <a:ext uri="{FF2B5EF4-FFF2-40B4-BE49-F238E27FC236}">
                <a16:creationId xmlns:a16="http://schemas.microsoft.com/office/drawing/2014/main" id="{F6236781-3B88-4B55-9E08-DC086B4A5FE8}"/>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t>
            </a:r>
            <a:r>
              <a:rPr lang="en-US" sz="8800" dirty="0">
                <a:solidFill>
                  <a:prstClr val="black"/>
                </a:solidFill>
                <a:latin typeface="Aspire" panose="00000600000000000000" pitchFamily="2" charset="0"/>
              </a:rPr>
              <a:t>587</a:t>
            </a:r>
            <a:endPar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25965959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603D7C6-DC89-4E1F-BD96-8226F7D4845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1-1 Sing and Be Happy</a:t>
            </a:r>
            <a:endParaRPr lang="en-US" dirty="0"/>
          </a:p>
        </p:txBody>
      </p:sp>
      <p:pic>
        <p:nvPicPr>
          <p:cNvPr id="2" name="Picture 63" descr="Sing and Be Happy-pp">
            <a:extLst>
              <a:ext uri="{FF2B5EF4-FFF2-40B4-BE49-F238E27FC236}">
                <a16:creationId xmlns:a16="http://schemas.microsoft.com/office/drawing/2014/main" id="{5E6D493A-2AD4-424F-A4FE-FB6A04927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57D90F8-5B19-4299-8E8C-D9C7942AF92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895A3521-3E1E-4DFE-8F2E-980D6F8ED0F8}"/>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E6B3978-BA8C-4C7B-913D-EE7ED29B6AA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Redeemed - Sweet is the Song</a:t>
            </a:r>
            <a:endParaRPr lang="en-US"/>
          </a:p>
        </p:txBody>
      </p:sp>
      <p:pic>
        <p:nvPicPr>
          <p:cNvPr id="3074" name="Picture 3" descr="Redeemed-Sweet is-pp">
            <a:extLst>
              <a:ext uri="{FF2B5EF4-FFF2-40B4-BE49-F238E27FC236}">
                <a16:creationId xmlns:a16="http://schemas.microsoft.com/office/drawing/2014/main" id="{3F58E869-0D08-478B-85C3-51258E5A7F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400F9160-1C05-4709-B0CC-83446E4F644F}"/>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194565" name="Text Box 5">
            <a:extLst>
              <a:ext uri="{FF2B5EF4-FFF2-40B4-BE49-F238E27FC236}">
                <a16:creationId xmlns:a16="http://schemas.microsoft.com/office/drawing/2014/main" id="{6CD3F24A-7D1B-41A8-8626-1D1646EAEEBA}"/>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BA6BB820-03BD-4339-AB0F-C482E100939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1-2 Sing and Be Happy</a:t>
            </a:r>
            <a:endParaRPr lang="en-US" dirty="0"/>
          </a:p>
        </p:txBody>
      </p:sp>
      <p:pic>
        <p:nvPicPr>
          <p:cNvPr id="3074" name="Picture 3" descr="Sing and Be Happy-pp">
            <a:extLst>
              <a:ext uri="{FF2B5EF4-FFF2-40B4-BE49-F238E27FC236}">
                <a16:creationId xmlns:a16="http://schemas.microsoft.com/office/drawing/2014/main" id="{52DED2F5-B10E-44BA-99F9-1C15902F4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85EB3D2-EC29-4F0C-98CF-81A9A054433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BB58F252-0B1B-478D-9C63-167C0D6FA1BF}"/>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113C1EA0-D710-410E-B4EF-25AAD83E906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Sing and Be Happy</a:t>
            </a:r>
            <a:endParaRPr lang="en-US"/>
          </a:p>
        </p:txBody>
      </p:sp>
      <p:pic>
        <p:nvPicPr>
          <p:cNvPr id="4098" name="Picture 3" descr="Sing and Be Happy-pp">
            <a:extLst>
              <a:ext uri="{FF2B5EF4-FFF2-40B4-BE49-F238E27FC236}">
                <a16:creationId xmlns:a16="http://schemas.microsoft.com/office/drawing/2014/main" id="{FF066546-BA79-4579-823F-3A5CD7479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95324A90-D2E2-4C6A-B18C-161BDBA1913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70EB2E2-2FD4-4278-B9E4-73FFD45DB51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9E0BB73-B0E8-4394-9367-6FA1ED88F5E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1-4 Sing and Be Happy</a:t>
            </a:r>
            <a:endParaRPr lang="en-US"/>
          </a:p>
        </p:txBody>
      </p:sp>
      <p:pic>
        <p:nvPicPr>
          <p:cNvPr id="5122" name="Picture 3" descr="Sing and Be Happy-pp">
            <a:extLst>
              <a:ext uri="{FF2B5EF4-FFF2-40B4-BE49-F238E27FC236}">
                <a16:creationId xmlns:a16="http://schemas.microsoft.com/office/drawing/2014/main" id="{26A5C228-0760-40D4-B6DF-60774A3E6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868B88CE-2376-489C-B659-01259C2004D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3688EF8E-D3E4-45D7-B7B8-2EE7A4C1B36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1FBA7F7C-79EB-4249-BACB-A832573DC84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Sing and Be Happy</a:t>
            </a:r>
            <a:endParaRPr lang="en-US"/>
          </a:p>
        </p:txBody>
      </p:sp>
      <p:pic>
        <p:nvPicPr>
          <p:cNvPr id="6146" name="Picture 3" descr="Sing and Be Happy-pp">
            <a:extLst>
              <a:ext uri="{FF2B5EF4-FFF2-40B4-BE49-F238E27FC236}">
                <a16:creationId xmlns:a16="http://schemas.microsoft.com/office/drawing/2014/main" id="{2AC669DD-EDC9-477C-B8E5-4D4379EC6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BC417200-F4E6-4B86-9ED7-1270F008E8E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95C1EBA5-EEB0-4575-8173-A4227EAB691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714761CC-AED4-4A20-A627-7D53C67646D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C-2 Sing and Be Happy</a:t>
            </a:r>
            <a:endParaRPr lang="en-US" dirty="0"/>
          </a:p>
        </p:txBody>
      </p:sp>
      <p:pic>
        <p:nvPicPr>
          <p:cNvPr id="7170" name="Picture 3" descr="Sing and Be Happy-pp">
            <a:extLst>
              <a:ext uri="{FF2B5EF4-FFF2-40B4-BE49-F238E27FC236}">
                <a16:creationId xmlns:a16="http://schemas.microsoft.com/office/drawing/2014/main" id="{38572C02-ED61-4792-82CE-2E55DAFA6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8240D06F-63EE-4630-AEC0-DA29ABE7899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F70B5C99-996E-4889-A33D-44E7D644CC41}"/>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B110E15F-1EE2-4DF5-8F50-3C1A948A37E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Sing and Be Happy</a:t>
            </a:r>
            <a:endParaRPr lang="en-US"/>
          </a:p>
        </p:txBody>
      </p:sp>
      <p:pic>
        <p:nvPicPr>
          <p:cNvPr id="8194" name="Picture 3" descr="Sing and Be Happy-pp">
            <a:extLst>
              <a:ext uri="{FF2B5EF4-FFF2-40B4-BE49-F238E27FC236}">
                <a16:creationId xmlns:a16="http://schemas.microsoft.com/office/drawing/2014/main" id="{E1E86466-0E0C-49F6-A712-34C73C8216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4F38F4B4-2702-41AC-B581-106367BC4B3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F8B9AB68-F8CA-408F-AC11-2C391FA4D4C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AB15272E-3DE2-4A2A-BFD4-D9681B732CC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C-4 Sing and Be Happy</a:t>
            </a:r>
            <a:endParaRPr lang="en-US"/>
          </a:p>
        </p:txBody>
      </p:sp>
      <p:pic>
        <p:nvPicPr>
          <p:cNvPr id="9218" name="Picture 3" descr="Sing and Be Happy-pp">
            <a:extLst>
              <a:ext uri="{FF2B5EF4-FFF2-40B4-BE49-F238E27FC236}">
                <a16:creationId xmlns:a16="http://schemas.microsoft.com/office/drawing/2014/main" id="{E7D1B955-E364-4704-8A63-2F1C273C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610EDC1C-2F97-444C-95F8-030D6F81B0E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6BA7F0D8-0B8C-40F8-A639-8F5D0F29DD9C}"/>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82ABFAA-F306-4596-95D8-264B07BD614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Sing and Be Happy</a:t>
            </a:r>
            <a:endParaRPr lang="en-US"/>
          </a:p>
        </p:txBody>
      </p:sp>
      <p:pic>
        <p:nvPicPr>
          <p:cNvPr id="10242" name="Picture 3" descr="Sing and Be Happy-pp">
            <a:extLst>
              <a:ext uri="{FF2B5EF4-FFF2-40B4-BE49-F238E27FC236}">
                <a16:creationId xmlns:a16="http://schemas.microsoft.com/office/drawing/2014/main" id="{A859FB37-7271-4E13-8BC9-864B99A54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358E8BC7-7519-45CE-8956-17D0CBE350C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2E39CAA5-0062-4D81-995B-5B515AEBAA45}"/>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8DB78505-07C6-41DA-BA01-59FC80F44E6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Sing and Be Happy</a:t>
            </a:r>
            <a:endParaRPr lang="en-US"/>
          </a:p>
        </p:txBody>
      </p:sp>
      <p:pic>
        <p:nvPicPr>
          <p:cNvPr id="11266" name="Picture 3" descr="Sing and Be Happy-pp">
            <a:extLst>
              <a:ext uri="{FF2B5EF4-FFF2-40B4-BE49-F238E27FC236}">
                <a16:creationId xmlns:a16="http://schemas.microsoft.com/office/drawing/2014/main" id="{3E3709F2-E066-4EC7-9CC7-85DC4C80F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93408CC8-5FF9-485D-B2B4-40BAABCF50E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BF042F4F-AD62-4F3B-B6C5-77B77C3EE07A}"/>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B10E3A2-4050-4921-9DCD-2AD9C8C64F9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Sing and Be Happy</a:t>
            </a:r>
            <a:endParaRPr lang="en-US"/>
          </a:p>
        </p:txBody>
      </p:sp>
      <p:pic>
        <p:nvPicPr>
          <p:cNvPr id="12290" name="Picture 3" descr="Sing and Be Happy-pp">
            <a:extLst>
              <a:ext uri="{FF2B5EF4-FFF2-40B4-BE49-F238E27FC236}">
                <a16:creationId xmlns:a16="http://schemas.microsoft.com/office/drawing/2014/main" id="{69F694FC-0731-46C0-896B-17500CABE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CF70EA98-B145-4B59-86F7-6DA4517ECAF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52EFAC06-4904-44E7-A7E0-863981F63C41}"/>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29154A2-B2B6-4C52-9E04-05B9062E38F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Redeemed - Sweet is the Song</a:t>
            </a:r>
            <a:endParaRPr lang="en-US"/>
          </a:p>
        </p:txBody>
      </p:sp>
      <p:pic>
        <p:nvPicPr>
          <p:cNvPr id="4098" name="Picture 3" descr="Redeemed-Sweet is-pp">
            <a:extLst>
              <a:ext uri="{FF2B5EF4-FFF2-40B4-BE49-F238E27FC236}">
                <a16:creationId xmlns:a16="http://schemas.microsoft.com/office/drawing/2014/main" id="{0C42A08F-FA36-4EB4-9789-5381ECCC4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7CCB8141-89CD-41C2-90D1-2CA95DEF51E7}"/>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195589" name="Text Box 5">
            <a:extLst>
              <a:ext uri="{FF2B5EF4-FFF2-40B4-BE49-F238E27FC236}">
                <a16:creationId xmlns:a16="http://schemas.microsoft.com/office/drawing/2014/main" id="{E16F0547-80EF-41BE-84DB-D971C85C170A}"/>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
        <p:nvSpPr>
          <p:cNvPr id="195590" name="Text Box 6">
            <a:extLst>
              <a:ext uri="{FF2B5EF4-FFF2-40B4-BE49-F238E27FC236}">
                <a16:creationId xmlns:a16="http://schemas.microsoft.com/office/drawing/2014/main" id="{3550A242-38C3-45F4-8304-D71D32865322}"/>
              </a:ext>
            </a:extLst>
          </p:cNvPr>
          <p:cNvSpPr txBox="1">
            <a:spLocks noChangeArrowheads="1"/>
          </p:cNvSpPr>
          <p:nvPr/>
        </p:nvSpPr>
        <p:spPr bwMode="auto">
          <a:xfrm>
            <a:off x="8839200" y="4343401"/>
            <a:ext cx="3352800"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400">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C9AE390-8AD4-4530-8670-0E53F894F2A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2-4 Sing and Be Happy</a:t>
            </a:r>
            <a:endParaRPr lang="en-US"/>
          </a:p>
        </p:txBody>
      </p:sp>
      <p:pic>
        <p:nvPicPr>
          <p:cNvPr id="13314" name="Picture 3" descr="Sing and Be Happy-pp">
            <a:extLst>
              <a:ext uri="{FF2B5EF4-FFF2-40B4-BE49-F238E27FC236}">
                <a16:creationId xmlns:a16="http://schemas.microsoft.com/office/drawing/2014/main" id="{12C448A9-9E49-43A3-9499-5DF36E9D8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DB58A91B-E402-4C82-BE0F-653E6BF6B23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B0DD0042-71FA-4C5A-B1A5-6BD4E86BA784}"/>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0231954D-5E4C-4B2C-BCAE-6B70BD4FA60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Sing and Be Happy</a:t>
            </a:r>
            <a:endParaRPr lang="en-US"/>
          </a:p>
        </p:txBody>
      </p:sp>
      <p:pic>
        <p:nvPicPr>
          <p:cNvPr id="14338" name="Picture 3" descr="Sing and Be Happy-pp">
            <a:extLst>
              <a:ext uri="{FF2B5EF4-FFF2-40B4-BE49-F238E27FC236}">
                <a16:creationId xmlns:a16="http://schemas.microsoft.com/office/drawing/2014/main" id="{4F8A1C7D-ABD9-455C-A88B-C0B335650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53F73F0C-1AEA-4BF2-9DE5-B03A503BC55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8272B72F-0388-4FA4-A07E-4BE04A9ADF7C}"/>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F1EC0639-9CD3-437A-8A00-F4DB3E0DB1A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Sing and Be Happy</a:t>
            </a:r>
            <a:endParaRPr lang="en-US"/>
          </a:p>
        </p:txBody>
      </p:sp>
      <p:pic>
        <p:nvPicPr>
          <p:cNvPr id="15362" name="Picture 3" descr="Sing and Be Happy-pp">
            <a:extLst>
              <a:ext uri="{FF2B5EF4-FFF2-40B4-BE49-F238E27FC236}">
                <a16:creationId xmlns:a16="http://schemas.microsoft.com/office/drawing/2014/main" id="{FCF13440-2240-41E4-B00B-6144091EC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EF1E8A76-B427-4BF2-A3B6-74D969A0EB7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99830634-E7A0-4CBD-AF81-675EAFD4E08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D199A54A-B410-4552-9316-A6039394D4F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Sing and Be Happy</a:t>
            </a:r>
            <a:endParaRPr lang="en-US"/>
          </a:p>
        </p:txBody>
      </p:sp>
      <p:pic>
        <p:nvPicPr>
          <p:cNvPr id="16386" name="Picture 3" descr="Sing and Be Happy-pp">
            <a:extLst>
              <a:ext uri="{FF2B5EF4-FFF2-40B4-BE49-F238E27FC236}">
                <a16:creationId xmlns:a16="http://schemas.microsoft.com/office/drawing/2014/main" id="{179502D2-7AFF-4BB7-B471-1F91F7F36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3FBED4B9-F1B0-4587-B4C7-A88DC52CB2F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396F93AC-A5A6-44B0-A927-075E138AD719}"/>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FD5F1C67-CB65-482B-80E0-0D0624A0B8F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C-4 Sing and Be Happy</a:t>
            </a:r>
            <a:endParaRPr lang="en-US"/>
          </a:p>
        </p:txBody>
      </p:sp>
      <p:pic>
        <p:nvPicPr>
          <p:cNvPr id="17410" name="Picture 3" descr="Sing and Be Happy-pp">
            <a:extLst>
              <a:ext uri="{FF2B5EF4-FFF2-40B4-BE49-F238E27FC236}">
                <a16:creationId xmlns:a16="http://schemas.microsoft.com/office/drawing/2014/main" id="{D7B8D02F-8B46-4BEE-B844-5C409BD25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F4107233-0B03-4347-B60B-F9E701BBC84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F80D847A-B7F2-4AB7-8340-6C6C0B5B7DB3}"/>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9634FCA-87F7-4431-9EC2-9B30291987E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Sing and Be Happy</a:t>
            </a:r>
            <a:endParaRPr lang="en-US"/>
          </a:p>
        </p:txBody>
      </p:sp>
      <p:pic>
        <p:nvPicPr>
          <p:cNvPr id="18434" name="Picture 3" descr="Sing and Be Happy-pp">
            <a:extLst>
              <a:ext uri="{FF2B5EF4-FFF2-40B4-BE49-F238E27FC236}">
                <a16:creationId xmlns:a16="http://schemas.microsoft.com/office/drawing/2014/main" id="{76E64174-C525-46A4-9263-D176BA02A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AE7D599D-7148-4095-8255-8F51890ED27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55B141C6-FF8B-47C3-9722-A88FCBB845C7}"/>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4014B07-C89C-4B81-BB2F-C9398C93673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Sing and Be Happy</a:t>
            </a:r>
            <a:endParaRPr lang="en-US"/>
          </a:p>
        </p:txBody>
      </p:sp>
      <p:pic>
        <p:nvPicPr>
          <p:cNvPr id="19458" name="Picture 3" descr="Sing and Be Happy-pp">
            <a:extLst>
              <a:ext uri="{FF2B5EF4-FFF2-40B4-BE49-F238E27FC236}">
                <a16:creationId xmlns:a16="http://schemas.microsoft.com/office/drawing/2014/main" id="{29A1CA0B-B306-4972-844A-1595414DC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E1A56B3F-01E4-4F25-AF59-11DEA7D019F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D8A59C10-93C6-406D-9F95-062A0D5B1749}"/>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94760592-CF4F-43C7-ACE6-24619CEB808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Sing and Be Happy</a:t>
            </a:r>
            <a:endParaRPr lang="en-US"/>
          </a:p>
        </p:txBody>
      </p:sp>
      <p:pic>
        <p:nvPicPr>
          <p:cNvPr id="20482" name="Picture 3" descr="Sing and Be Happy-pp">
            <a:extLst>
              <a:ext uri="{FF2B5EF4-FFF2-40B4-BE49-F238E27FC236}">
                <a16:creationId xmlns:a16="http://schemas.microsoft.com/office/drawing/2014/main" id="{36543259-C046-4470-B2F4-D7941EC1F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C325AF78-8295-46E6-A65C-A6F8E2CA8CE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15F73E9B-219A-4764-8DD4-2327741180AC}"/>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4B23CF40-63D3-474D-AD1A-2C7CE9A6E39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3-4 Sing and Be Happy</a:t>
            </a:r>
            <a:endParaRPr lang="en-US"/>
          </a:p>
        </p:txBody>
      </p:sp>
      <p:pic>
        <p:nvPicPr>
          <p:cNvPr id="21506" name="Picture 3" descr="Sing and Be Happy-pp">
            <a:extLst>
              <a:ext uri="{FF2B5EF4-FFF2-40B4-BE49-F238E27FC236}">
                <a16:creationId xmlns:a16="http://schemas.microsoft.com/office/drawing/2014/main" id="{76F9C4CC-C7E3-4899-97AD-65600B3E9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E1DE28CF-889B-4CE8-8EF7-B7D704F8A2A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91CC80EE-8308-428A-A9E6-D5240E16534D}"/>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B57EA031-3A33-4D94-A919-51C0E61BC65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Sing and Be Happy</a:t>
            </a:r>
            <a:endParaRPr lang="en-US"/>
          </a:p>
        </p:txBody>
      </p:sp>
      <p:pic>
        <p:nvPicPr>
          <p:cNvPr id="22530" name="Picture 3" descr="Sing and Be Happy-pp">
            <a:extLst>
              <a:ext uri="{FF2B5EF4-FFF2-40B4-BE49-F238E27FC236}">
                <a16:creationId xmlns:a16="http://schemas.microsoft.com/office/drawing/2014/main" id="{0C5CF75A-BC3B-4A6D-ACFF-671EAE00A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A1A42D94-E75E-49DA-A07B-8DCC10E6CA5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CDC9FCE1-C9F5-4A0F-A6E9-A89F3F593A3A}"/>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3675C84F-8006-400F-9BA2-5AE8E6428D2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Redeemed - Sweet is the Song</a:t>
            </a:r>
            <a:endParaRPr lang="en-US"/>
          </a:p>
        </p:txBody>
      </p:sp>
      <p:pic>
        <p:nvPicPr>
          <p:cNvPr id="5122" name="Picture 1027" descr="Redeemed-Sweet is-pp">
            <a:extLst>
              <a:ext uri="{FF2B5EF4-FFF2-40B4-BE49-F238E27FC236}">
                <a16:creationId xmlns:a16="http://schemas.microsoft.com/office/drawing/2014/main" id="{7A194442-8538-471D-A70A-AA1D6AE81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7C149BA5-0605-40EE-B1E9-A34265276ABD}"/>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4805" name="Text Box 1029">
            <a:extLst>
              <a:ext uri="{FF2B5EF4-FFF2-40B4-BE49-F238E27FC236}">
                <a16:creationId xmlns:a16="http://schemas.microsoft.com/office/drawing/2014/main" id="{A59609C1-C797-4170-B8BD-86F0B4F623A1}"/>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3F753793-BBA3-4E15-8939-3454CFD27AA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Sing and Be Happy</a:t>
            </a:r>
            <a:endParaRPr lang="en-US"/>
          </a:p>
        </p:txBody>
      </p:sp>
      <p:pic>
        <p:nvPicPr>
          <p:cNvPr id="23554" name="Picture 3" descr="Sing and Be Happy-pp">
            <a:extLst>
              <a:ext uri="{FF2B5EF4-FFF2-40B4-BE49-F238E27FC236}">
                <a16:creationId xmlns:a16="http://schemas.microsoft.com/office/drawing/2014/main" id="{C00942AD-DB5B-420E-91B2-87FA48687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BB3122AD-2B1E-44AB-9C9E-59683965BF5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5EE3E7C3-C137-42B9-A196-406B6F140106}"/>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B5CBF199-21F5-4504-B013-6449AD34882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Sing and Be Happy</a:t>
            </a:r>
            <a:endParaRPr lang="en-US"/>
          </a:p>
        </p:txBody>
      </p:sp>
      <p:pic>
        <p:nvPicPr>
          <p:cNvPr id="24578" name="Picture 3" descr="Sing and Be Happy-pp">
            <a:extLst>
              <a:ext uri="{FF2B5EF4-FFF2-40B4-BE49-F238E27FC236}">
                <a16:creationId xmlns:a16="http://schemas.microsoft.com/office/drawing/2014/main" id="{5EEED879-154F-4DFB-A221-8DCC72263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8AC69DF8-0E50-4632-B1D4-432757B4B19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48CC8202-C36F-4B50-953C-53F4D4C3CCE0}"/>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87AC6F2B-DCF6-47AB-B5F9-6860474D13D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C-4 Sing and Be Happy</a:t>
            </a:r>
            <a:endParaRPr lang="en-US"/>
          </a:p>
        </p:txBody>
      </p:sp>
      <p:pic>
        <p:nvPicPr>
          <p:cNvPr id="25602" name="Picture 3" descr="Sing and Be Happy-pp">
            <a:extLst>
              <a:ext uri="{FF2B5EF4-FFF2-40B4-BE49-F238E27FC236}">
                <a16:creationId xmlns:a16="http://schemas.microsoft.com/office/drawing/2014/main" id="{C1934BA5-B5B5-459B-92C2-FE6514148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7C4B3599-2D1A-4CC4-A7BC-8D7805E3269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587</a:t>
            </a:r>
            <a:endParaRPr lang="en-US" sz="2400">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C650C189-F431-4005-8AF0-62090A55D392}"/>
              </a:ext>
            </a:extLst>
          </p:cNvPr>
          <p:cNvSpPr txBox="1">
            <a:spLocks noChangeArrowheads="1"/>
          </p:cNvSpPr>
          <p:nvPr/>
        </p:nvSpPr>
        <p:spPr bwMode="auto">
          <a:xfrm>
            <a:off x="101600" y="76201"/>
            <a:ext cx="272542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Sing and Be Happy</a:t>
            </a:r>
            <a:endParaRPr lang="en-US" sz="2400">
              <a:latin typeface="Times" charset="0"/>
              <a:ea typeface="ＭＳ Ｐゴシック"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5" name="TextBox 4">
            <a:extLst>
              <a:ext uri="{FF2B5EF4-FFF2-40B4-BE49-F238E27FC236}">
                <a16:creationId xmlns:a16="http://schemas.microsoft.com/office/drawing/2014/main" id="{0D2DAD93-CEAD-4E93-B556-F930C4C443B6}"/>
              </a:ext>
            </a:extLst>
          </p:cNvPr>
          <p:cNvSpPr txBox="1"/>
          <p:nvPr/>
        </p:nvSpPr>
        <p:spPr>
          <a:xfrm>
            <a:off x="1331805" y="1005259"/>
            <a:ext cx="9528389" cy="484748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Join us for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Worship</a:t>
            </a: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 </a:t>
            </a:r>
            <a:r>
              <a:rPr kumimoji="0" lang="en-US" sz="125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Tonight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rPr>
              <a:t>@ 6:00pm!</a:t>
            </a:r>
            <a:endParaRPr kumimoji="0" lang="en-US" sz="10400" b="0" i="0" u="none" strike="noStrike" kern="1200" cap="none" spc="0" normalizeH="0" baseline="0" noProof="0" dirty="0">
              <a:ln>
                <a:noFill/>
              </a:ln>
              <a:solidFill>
                <a:prstClr val="black"/>
              </a:solidFill>
              <a:effectLst/>
              <a:uLnTx/>
              <a:uFillTx/>
              <a:latin typeface="Aspire" panose="00000600000000000000" pitchFamily="2" charset="0"/>
              <a:ea typeface="ＭＳ Ｐゴシック"/>
              <a:cs typeface="+mn-cs"/>
            </a:endParaRPr>
          </a:p>
        </p:txBody>
      </p:sp>
    </p:spTree>
    <p:extLst>
      <p:ext uri="{BB962C8B-B14F-4D97-AF65-F5344CB8AC3E}">
        <p14:creationId xmlns:p14="http://schemas.microsoft.com/office/powerpoint/2010/main" val="178149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513973E-58D5-4F9F-9A46-492A7F2DD50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Redeemed - Sweet is the Song</a:t>
            </a:r>
            <a:endParaRPr lang="en-US"/>
          </a:p>
        </p:txBody>
      </p:sp>
      <p:pic>
        <p:nvPicPr>
          <p:cNvPr id="6146" name="Picture 6" descr="Redeemed-Sweet is-pp">
            <a:extLst>
              <a:ext uri="{FF2B5EF4-FFF2-40B4-BE49-F238E27FC236}">
                <a16:creationId xmlns:a16="http://schemas.microsoft.com/office/drawing/2014/main" id="{93AEE9C0-28B7-4B3E-8531-CCF72D5D8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2AFD321D-E7A4-4A38-B78D-AB777905DCD5}"/>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5832" name="Text Box 8">
            <a:extLst>
              <a:ext uri="{FF2B5EF4-FFF2-40B4-BE49-F238E27FC236}">
                <a16:creationId xmlns:a16="http://schemas.microsoft.com/office/drawing/2014/main" id="{D3AF7F7B-87FB-48DC-975D-CABCAA4F4CF0}"/>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09887AD-BC6F-4B4A-B197-138B0C3A75A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Redeemed - Sweet is the Song</a:t>
            </a:r>
            <a:endParaRPr lang="en-US"/>
          </a:p>
        </p:txBody>
      </p:sp>
      <p:pic>
        <p:nvPicPr>
          <p:cNvPr id="12290" name="Picture 9" descr="Redeemed-Sweet is-pp">
            <a:extLst>
              <a:ext uri="{FF2B5EF4-FFF2-40B4-BE49-F238E27FC236}">
                <a16:creationId xmlns:a16="http://schemas.microsoft.com/office/drawing/2014/main" id="{86447564-A42B-43EC-BF0E-6F4F8D01F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0" name="Text Box 10">
            <a:extLst>
              <a:ext uri="{FF2B5EF4-FFF2-40B4-BE49-F238E27FC236}">
                <a16:creationId xmlns:a16="http://schemas.microsoft.com/office/drawing/2014/main" id="{8E15CFA2-75A8-4A60-9338-89C81B3AC390}"/>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199691" name="Text Box 11">
            <a:extLst>
              <a:ext uri="{FF2B5EF4-FFF2-40B4-BE49-F238E27FC236}">
                <a16:creationId xmlns:a16="http://schemas.microsoft.com/office/drawing/2014/main" id="{BF2BA31A-6B5F-47A3-BB36-A685C2EB26EA}"/>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94FB955-511D-49C5-B62E-AF9EC5EDA29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Redeemed - Sweet is the Song</a:t>
            </a:r>
            <a:endParaRPr lang="en-US"/>
          </a:p>
        </p:txBody>
      </p:sp>
      <p:pic>
        <p:nvPicPr>
          <p:cNvPr id="13314" name="Picture 6" descr="Redeemed-Sweet is-pp">
            <a:extLst>
              <a:ext uri="{FF2B5EF4-FFF2-40B4-BE49-F238E27FC236}">
                <a16:creationId xmlns:a16="http://schemas.microsoft.com/office/drawing/2014/main" id="{9BE9FACA-8B60-4BB4-A3EB-0AD45C1A3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7">
            <a:extLst>
              <a:ext uri="{FF2B5EF4-FFF2-40B4-BE49-F238E27FC236}">
                <a16:creationId xmlns:a16="http://schemas.microsoft.com/office/drawing/2014/main" id="{E5FB7D68-86AB-46B4-9CB8-ACA83BD4AB22}"/>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0712" name="Text Box 8">
            <a:extLst>
              <a:ext uri="{FF2B5EF4-FFF2-40B4-BE49-F238E27FC236}">
                <a16:creationId xmlns:a16="http://schemas.microsoft.com/office/drawing/2014/main" id="{31D11799-912D-4FAB-9B47-4C15723DDFFB}"/>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5E25941-3FBC-4216-91B4-CF9A955ABF5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Redeemed - Sweet is the Song</a:t>
            </a:r>
            <a:endParaRPr lang="en-US"/>
          </a:p>
        </p:txBody>
      </p:sp>
      <p:pic>
        <p:nvPicPr>
          <p:cNvPr id="14338" name="Picture 3" descr="Redeemed-Sweet is-pp">
            <a:extLst>
              <a:ext uri="{FF2B5EF4-FFF2-40B4-BE49-F238E27FC236}">
                <a16:creationId xmlns:a16="http://schemas.microsoft.com/office/drawing/2014/main" id="{5C440F77-011D-44C9-AF9D-20616D380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E7DC25AD-9B0F-4E05-ABD4-BF6F7D00D5E7}"/>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1733" name="Text Box 5">
            <a:extLst>
              <a:ext uri="{FF2B5EF4-FFF2-40B4-BE49-F238E27FC236}">
                <a16:creationId xmlns:a16="http://schemas.microsoft.com/office/drawing/2014/main" id="{6F81EAF5-DEF7-4BCA-AFFD-65455DE9E42D}"/>
              </a:ext>
            </a:extLst>
          </p:cNvPr>
          <p:cNvSpPr txBox="1">
            <a:spLocks noChangeArrowheads="1"/>
          </p:cNvSpPr>
          <p:nvPr/>
        </p:nvSpPr>
        <p:spPr bwMode="auto">
          <a:xfrm>
            <a:off x="8839200" y="4343401"/>
            <a:ext cx="3352800" cy="46166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2400">
              <a:latin typeface="Times" charset="0"/>
              <a:ea typeface="ＭＳ Ｐゴシック" charset="0"/>
            </a:endParaRPr>
          </a:p>
        </p:txBody>
      </p:sp>
      <p:sp>
        <p:nvSpPr>
          <p:cNvPr id="201734" name="Text Box 6">
            <a:extLst>
              <a:ext uri="{FF2B5EF4-FFF2-40B4-BE49-F238E27FC236}">
                <a16:creationId xmlns:a16="http://schemas.microsoft.com/office/drawing/2014/main" id="{7C3E804A-CD4E-46D5-AB92-B29B13187B4B}"/>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02D33C42-227B-4C46-B0C5-CEB04D24160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Redeemed - Sweet is the Song</a:t>
            </a:r>
            <a:endParaRPr lang="en-US"/>
          </a:p>
        </p:txBody>
      </p:sp>
      <p:pic>
        <p:nvPicPr>
          <p:cNvPr id="15362" name="Picture 3" descr="Redeemed-Sweet is-pp">
            <a:extLst>
              <a:ext uri="{FF2B5EF4-FFF2-40B4-BE49-F238E27FC236}">
                <a16:creationId xmlns:a16="http://schemas.microsoft.com/office/drawing/2014/main" id="{CC4EEC02-3E06-4E09-9E07-6E928EBEA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4FB5C8B9-C6CB-408C-B6AA-0ABD44F90FA6}"/>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2757" name="Text Box 5">
            <a:extLst>
              <a:ext uri="{FF2B5EF4-FFF2-40B4-BE49-F238E27FC236}">
                <a16:creationId xmlns:a16="http://schemas.microsoft.com/office/drawing/2014/main" id="{9EC52689-2FC1-4933-B1D2-853C6B2E8C66}"/>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903176C-F244-4100-8592-7CDDC1CEC3F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We Will Glorify</a:t>
            </a:r>
            <a:endParaRPr lang="en-US"/>
          </a:p>
        </p:txBody>
      </p:sp>
      <p:pic>
        <p:nvPicPr>
          <p:cNvPr id="3074" name="Picture 3" descr="We Will Glorify SFP">
            <a:extLst>
              <a:ext uri="{FF2B5EF4-FFF2-40B4-BE49-F238E27FC236}">
                <a16:creationId xmlns:a16="http://schemas.microsoft.com/office/drawing/2014/main" id="{7B838435-0788-4696-8919-4FBC5A05E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0020EA21-5351-426C-B560-7B2CBC3592DA}"/>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05477" name="Text Box 5">
            <a:extLst>
              <a:ext uri="{FF2B5EF4-FFF2-40B4-BE49-F238E27FC236}">
                <a16:creationId xmlns:a16="http://schemas.microsoft.com/office/drawing/2014/main" id="{8BC4A06D-AFE3-4E8B-8878-4F20B9F62CC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690DC6E8-56FC-4786-865E-376D2966E15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Redeemed - Sweet is the Song</a:t>
            </a:r>
            <a:endParaRPr lang="en-US"/>
          </a:p>
        </p:txBody>
      </p:sp>
      <p:pic>
        <p:nvPicPr>
          <p:cNvPr id="16386" name="Picture 6" descr="Redeemed-Sweet is-pp">
            <a:extLst>
              <a:ext uri="{FF2B5EF4-FFF2-40B4-BE49-F238E27FC236}">
                <a16:creationId xmlns:a16="http://schemas.microsoft.com/office/drawing/2014/main" id="{29100410-F116-4231-978E-F52B2E2CD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7">
            <a:extLst>
              <a:ext uri="{FF2B5EF4-FFF2-40B4-BE49-F238E27FC236}">
                <a16:creationId xmlns:a16="http://schemas.microsoft.com/office/drawing/2014/main" id="{B11C0705-AC56-477C-B0C4-1F4FCC5E4F81}"/>
              </a:ext>
            </a:extLst>
          </p:cNvPr>
          <p:cNvSpPr txBox="1">
            <a:spLocks noChangeArrowheads="1"/>
          </p:cNvSpPr>
          <p:nvPr/>
        </p:nvSpPr>
        <p:spPr bwMode="auto">
          <a:xfrm>
            <a:off x="101601" y="76201"/>
            <a:ext cx="155202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Redeemed</a:t>
            </a:r>
            <a:endParaRPr lang="en-US" sz="2400">
              <a:latin typeface="Times" charset="0"/>
              <a:ea typeface="ＭＳ Ｐゴシック" charset="0"/>
            </a:endParaRPr>
          </a:p>
        </p:txBody>
      </p:sp>
      <p:sp>
        <p:nvSpPr>
          <p:cNvPr id="203784" name="Text Box 8">
            <a:extLst>
              <a:ext uri="{FF2B5EF4-FFF2-40B4-BE49-F238E27FC236}">
                <a16:creationId xmlns:a16="http://schemas.microsoft.com/office/drawing/2014/main" id="{E1C6913A-2CDE-42F3-8053-0562872B0BA8}"/>
              </a:ext>
            </a:extLst>
          </p:cNvPr>
          <p:cNvSpPr txBox="1">
            <a:spLocks noChangeArrowheads="1"/>
          </p:cNvSpPr>
          <p:nvPr/>
        </p:nvSpPr>
        <p:spPr bwMode="auto">
          <a:xfrm>
            <a:off x="11235267" y="61385"/>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458</a:t>
            </a:r>
            <a:endParaRPr lang="en-US" sz="2400">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43E2FC-44B0-499E-B605-60A34F79DDD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I Know That My Redeemer Lives</a:t>
            </a:r>
            <a:endParaRPr lang="en-US"/>
          </a:p>
        </p:txBody>
      </p:sp>
      <p:pic>
        <p:nvPicPr>
          <p:cNvPr id="2" name="Picture 46" descr="I Know that My Redeemer-pp">
            <a:extLst>
              <a:ext uri="{FF2B5EF4-FFF2-40B4-BE49-F238E27FC236}">
                <a16:creationId xmlns:a16="http://schemas.microsoft.com/office/drawing/2014/main" id="{E8A2C32C-516D-494F-9CB1-4140E7512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FEA9CEC-AC54-40E9-B59E-A10EFA9A7A2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2097" name="Text Box 49">
            <a:extLst>
              <a:ext uri="{FF2B5EF4-FFF2-40B4-BE49-F238E27FC236}">
                <a16:creationId xmlns:a16="http://schemas.microsoft.com/office/drawing/2014/main" id="{901B0B01-E915-45E9-B572-C8CC7BF4ADC8}"/>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8526224-E0F8-4E90-939F-2486861E430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I Know That My Redeemer Lives</a:t>
            </a:r>
            <a:endParaRPr lang="en-US"/>
          </a:p>
        </p:txBody>
      </p:sp>
      <p:pic>
        <p:nvPicPr>
          <p:cNvPr id="3074" name="Picture 3" descr="I Know that My Redeemer-pp">
            <a:extLst>
              <a:ext uri="{FF2B5EF4-FFF2-40B4-BE49-F238E27FC236}">
                <a16:creationId xmlns:a16="http://schemas.microsoft.com/office/drawing/2014/main" id="{E0C42D1D-E8F5-4AA6-94B0-3D87666D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28F14F7A-51AF-437D-BC11-FDFEC4C967F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BB78D07-319D-409E-8422-0509F8D8B8FF}"/>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0BFCC5A-DCDB-4949-A842-B75FFB9453B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I Know That My Redeemer Lives</a:t>
            </a:r>
            <a:endParaRPr lang="en-US"/>
          </a:p>
        </p:txBody>
      </p:sp>
      <p:pic>
        <p:nvPicPr>
          <p:cNvPr id="4098" name="Picture 6" descr="I Know that My Redeemer-pp">
            <a:extLst>
              <a:ext uri="{FF2B5EF4-FFF2-40B4-BE49-F238E27FC236}">
                <a16:creationId xmlns:a16="http://schemas.microsoft.com/office/drawing/2014/main" id="{5E232C0D-3432-4B06-8B3B-0D80618F9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7" name="Text Box 7">
            <a:extLst>
              <a:ext uri="{FF2B5EF4-FFF2-40B4-BE49-F238E27FC236}">
                <a16:creationId xmlns:a16="http://schemas.microsoft.com/office/drawing/2014/main" id="{CC269FF9-1912-4F64-A55E-B275E6CB622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4328" name="Text Box 8">
            <a:extLst>
              <a:ext uri="{FF2B5EF4-FFF2-40B4-BE49-F238E27FC236}">
                <a16:creationId xmlns:a16="http://schemas.microsoft.com/office/drawing/2014/main" id="{A250453F-38BC-43D4-A4C3-BE6D083B40C4}"/>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8564F1F3-E062-4956-9A5F-399FDFC1D19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I Know That My Redeemer Lives</a:t>
            </a:r>
            <a:endParaRPr lang="en-US"/>
          </a:p>
        </p:txBody>
      </p:sp>
      <p:pic>
        <p:nvPicPr>
          <p:cNvPr id="5122" name="Picture 1027" descr="I Know that My Redeemer-pp">
            <a:extLst>
              <a:ext uri="{FF2B5EF4-FFF2-40B4-BE49-F238E27FC236}">
                <a16:creationId xmlns:a16="http://schemas.microsoft.com/office/drawing/2014/main" id="{E2CE3A5C-ABA3-43E6-BDCD-A4096E6B2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7F6EB284-BC0A-4533-8DB9-BB5445184D3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8862324C-2360-4647-B7BA-F8BDB8EAF2F4}"/>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9E90034-6718-4ADA-827B-06BEFB0EC74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4-1 I Know That My Redeemer Lives</a:t>
            </a:r>
            <a:endParaRPr lang="en-US"/>
          </a:p>
        </p:txBody>
      </p:sp>
      <p:pic>
        <p:nvPicPr>
          <p:cNvPr id="14338" name="Picture 3" descr="I Know that My Redeemer-pp">
            <a:extLst>
              <a:ext uri="{FF2B5EF4-FFF2-40B4-BE49-F238E27FC236}">
                <a16:creationId xmlns:a16="http://schemas.microsoft.com/office/drawing/2014/main" id="{1E107395-2B72-4B8F-B993-7EB5A0476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69EBA249-310F-48F4-8E8C-23A33AEFDF0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D6748D9A-EFC9-46B2-B9FE-FB3F444ABAD6}"/>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1804332-A484-4223-A5C5-9D1A0AF5A34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I Know That My Redeemer Lives</a:t>
            </a:r>
            <a:endParaRPr lang="en-US"/>
          </a:p>
        </p:txBody>
      </p:sp>
      <p:pic>
        <p:nvPicPr>
          <p:cNvPr id="15362" name="Picture 3" descr="I Know that My Redeemer-pp">
            <a:extLst>
              <a:ext uri="{FF2B5EF4-FFF2-40B4-BE49-F238E27FC236}">
                <a16:creationId xmlns:a16="http://schemas.microsoft.com/office/drawing/2014/main" id="{453F25D5-C264-4324-9DD3-F7106904F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3CDCFC45-04F5-4F83-B167-9ECDADCC559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1A620BF5-C9DF-44B8-9336-1EDBE36C954A}"/>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61D91BC-2008-4F24-81FE-8BD21349123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I Know That My Redeemer Lives</a:t>
            </a:r>
            <a:endParaRPr lang="en-US"/>
          </a:p>
        </p:txBody>
      </p:sp>
      <p:pic>
        <p:nvPicPr>
          <p:cNvPr id="16386" name="Picture 6" descr="I Know that My Redeemer-pp">
            <a:extLst>
              <a:ext uri="{FF2B5EF4-FFF2-40B4-BE49-F238E27FC236}">
                <a16:creationId xmlns:a16="http://schemas.microsoft.com/office/drawing/2014/main" id="{E8A69D3A-D95E-4F87-858C-B2FCFB791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2464E573-E337-4B30-BC71-752B22C095A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B2F26D44-D1B0-4BDA-B309-2784D2C97E0E}"/>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2F349F7-8788-4E38-957C-CFD74C06BEF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I Know That My Redeemer Lives</a:t>
            </a:r>
            <a:endParaRPr lang="en-US"/>
          </a:p>
        </p:txBody>
      </p:sp>
      <p:pic>
        <p:nvPicPr>
          <p:cNvPr id="17410" name="Picture 3" descr="I Know that My Redeemer-pp">
            <a:extLst>
              <a:ext uri="{FF2B5EF4-FFF2-40B4-BE49-F238E27FC236}">
                <a16:creationId xmlns:a16="http://schemas.microsoft.com/office/drawing/2014/main" id="{2AC72788-4532-499D-AE68-8DBE28350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E91CD68-F779-46A9-98F1-D6E8306752E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528</a:t>
            </a:r>
            <a:endParaRPr lang="en-US" sz="2400">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858F9A2E-5A9C-4DF0-941B-E7E221B84DB4}"/>
              </a:ext>
            </a:extLst>
          </p:cNvPr>
          <p:cNvSpPr txBox="1">
            <a:spLocks noChangeArrowheads="1"/>
          </p:cNvSpPr>
          <p:nvPr/>
        </p:nvSpPr>
        <p:spPr bwMode="auto">
          <a:xfrm>
            <a:off x="101601" y="76201"/>
            <a:ext cx="457535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Know That My Redeemer Lives</a:t>
            </a:r>
            <a:endParaRPr lang="en-US" sz="2400">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856007" y="1566952"/>
            <a:ext cx="10479981"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I Walk With The King</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t>
            </a:r>
            <a:r>
              <a:rPr lang="en-US" sz="8800" dirty="0">
                <a:solidFill>
                  <a:prstClr val="black"/>
                </a:solidFill>
                <a:latin typeface="Aspire" panose="00000600000000000000" pitchFamily="2" charset="0"/>
              </a:rPr>
              <a:t>550</a:t>
            </a:r>
            <a:endPar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404780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9F8E7BD-7527-4305-9924-31896016103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We Will Glorify</a:t>
            </a:r>
            <a:endParaRPr lang="en-US"/>
          </a:p>
        </p:txBody>
      </p:sp>
      <p:pic>
        <p:nvPicPr>
          <p:cNvPr id="4098" name="Picture 3" descr="We Will Glorify SFP">
            <a:extLst>
              <a:ext uri="{FF2B5EF4-FFF2-40B4-BE49-F238E27FC236}">
                <a16:creationId xmlns:a16="http://schemas.microsoft.com/office/drawing/2014/main" id="{62537AC3-6D3C-457F-A77D-7F7F1A550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52F6E0E0-1563-445A-8DEB-0FC50743523F}"/>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06501" name="Text Box 5">
            <a:extLst>
              <a:ext uri="{FF2B5EF4-FFF2-40B4-BE49-F238E27FC236}">
                <a16:creationId xmlns:a16="http://schemas.microsoft.com/office/drawing/2014/main" id="{CE7F987E-E842-4121-A4B0-977558AD205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8907E14-E07F-4333-B4CD-7B5C1C76D10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I Walk With the King</a:t>
            </a:r>
            <a:endParaRPr lang="en-US"/>
          </a:p>
        </p:txBody>
      </p:sp>
      <p:pic>
        <p:nvPicPr>
          <p:cNvPr id="2" name="Picture 29" descr="I Walk With The King-pp">
            <a:extLst>
              <a:ext uri="{FF2B5EF4-FFF2-40B4-BE49-F238E27FC236}">
                <a16:creationId xmlns:a16="http://schemas.microsoft.com/office/drawing/2014/main" id="{459A3927-BED0-46D9-97F7-6F9855D97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 Box 30">
            <a:extLst>
              <a:ext uri="{FF2B5EF4-FFF2-40B4-BE49-F238E27FC236}">
                <a16:creationId xmlns:a16="http://schemas.microsoft.com/office/drawing/2014/main" id="{D54FCDE0-E7F6-4E3F-9D41-06DC67B3829A}"/>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2079" name="Text Box 31">
            <a:extLst>
              <a:ext uri="{FF2B5EF4-FFF2-40B4-BE49-F238E27FC236}">
                <a16:creationId xmlns:a16="http://schemas.microsoft.com/office/drawing/2014/main" id="{4FD5858C-5B46-44C1-91FA-C9A5D372475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EED9101E-52A6-436E-806A-E9F42434A80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I Walk With the King</a:t>
            </a:r>
            <a:endParaRPr lang="en-US"/>
          </a:p>
        </p:txBody>
      </p:sp>
      <p:pic>
        <p:nvPicPr>
          <p:cNvPr id="3074" name="Picture 3" descr="I Walk With The King-pp">
            <a:extLst>
              <a:ext uri="{FF2B5EF4-FFF2-40B4-BE49-F238E27FC236}">
                <a16:creationId xmlns:a16="http://schemas.microsoft.com/office/drawing/2014/main" id="{499B35AF-7F23-4764-AFF8-40516E3F8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85AF2C77-880F-42EE-AEA3-A414B02DDEE4}"/>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15717" name="Text Box 5">
            <a:extLst>
              <a:ext uri="{FF2B5EF4-FFF2-40B4-BE49-F238E27FC236}">
                <a16:creationId xmlns:a16="http://schemas.microsoft.com/office/drawing/2014/main" id="{DA2EB1B8-E17B-4E97-A954-1606211C931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819345C-29BE-41AF-8744-A7267FA0DEB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I Walk With the King</a:t>
            </a:r>
            <a:endParaRPr lang="en-US"/>
          </a:p>
        </p:txBody>
      </p:sp>
      <p:pic>
        <p:nvPicPr>
          <p:cNvPr id="4098" name="Picture 3" descr="I Walk With The King-pp">
            <a:extLst>
              <a:ext uri="{FF2B5EF4-FFF2-40B4-BE49-F238E27FC236}">
                <a16:creationId xmlns:a16="http://schemas.microsoft.com/office/drawing/2014/main" id="{66877C6A-7B02-4483-BEA5-64F031820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7881EF4C-D4A8-4DF2-8D8E-D101A5DB2BDB}"/>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16741" name="Text Box 5">
            <a:extLst>
              <a:ext uri="{FF2B5EF4-FFF2-40B4-BE49-F238E27FC236}">
                <a16:creationId xmlns:a16="http://schemas.microsoft.com/office/drawing/2014/main" id="{274545BD-2A3D-4DB0-91B9-EA08CD325E0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EBD8F3C4-4CAE-4CF2-8371-82B5BA84A54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1-4 I Walk With the King</a:t>
            </a:r>
            <a:endParaRPr lang="en-US"/>
          </a:p>
        </p:txBody>
      </p:sp>
      <p:pic>
        <p:nvPicPr>
          <p:cNvPr id="5122" name="Picture 3" descr="I Walk With The King-pp">
            <a:extLst>
              <a:ext uri="{FF2B5EF4-FFF2-40B4-BE49-F238E27FC236}">
                <a16:creationId xmlns:a16="http://schemas.microsoft.com/office/drawing/2014/main" id="{7B47B3F5-F7FF-4F3D-B6F4-6556DF56D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75FF1049-0E6C-4C02-96FF-20506EC7486F}"/>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17765" name="Text Box 5">
            <a:extLst>
              <a:ext uri="{FF2B5EF4-FFF2-40B4-BE49-F238E27FC236}">
                <a16:creationId xmlns:a16="http://schemas.microsoft.com/office/drawing/2014/main" id="{1B5FFE1A-EB58-4D56-99E4-07A6FEB8284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440A3AEF-7972-43A5-86F5-36BE0742841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I Walk With the King</a:t>
            </a:r>
            <a:endParaRPr lang="en-US"/>
          </a:p>
        </p:txBody>
      </p:sp>
      <p:pic>
        <p:nvPicPr>
          <p:cNvPr id="6146" name="Picture 6" descr="I Walk With The King-pp">
            <a:extLst>
              <a:ext uri="{FF2B5EF4-FFF2-40B4-BE49-F238E27FC236}">
                <a16:creationId xmlns:a16="http://schemas.microsoft.com/office/drawing/2014/main" id="{AAF95E54-0AFA-4A63-9608-6D4E94B09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Text Box 7">
            <a:extLst>
              <a:ext uri="{FF2B5EF4-FFF2-40B4-BE49-F238E27FC236}">
                <a16:creationId xmlns:a16="http://schemas.microsoft.com/office/drawing/2014/main" id="{924211ED-6500-4BAF-B52E-D9C9DF65CAAB}"/>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31080" name="Text Box 8">
            <a:extLst>
              <a:ext uri="{FF2B5EF4-FFF2-40B4-BE49-F238E27FC236}">
                <a16:creationId xmlns:a16="http://schemas.microsoft.com/office/drawing/2014/main" id="{4F4FD540-E691-457F-A69D-6B17C9F8A00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E30AD5C-C0A2-4973-861A-F9EC140663E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I Walk With the King</a:t>
            </a:r>
            <a:endParaRPr lang="en-US"/>
          </a:p>
        </p:txBody>
      </p:sp>
      <p:pic>
        <p:nvPicPr>
          <p:cNvPr id="7170" name="Picture 3" descr="I Walk With The King-pp">
            <a:extLst>
              <a:ext uri="{FF2B5EF4-FFF2-40B4-BE49-F238E27FC236}">
                <a16:creationId xmlns:a16="http://schemas.microsoft.com/office/drawing/2014/main" id="{80455FC8-3218-4559-A936-97F2C25EB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06D75233-BC12-47CD-A192-2E49DC50B2D6}"/>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32101" name="Text Box 5">
            <a:extLst>
              <a:ext uri="{FF2B5EF4-FFF2-40B4-BE49-F238E27FC236}">
                <a16:creationId xmlns:a16="http://schemas.microsoft.com/office/drawing/2014/main" id="{2E25969C-F3E1-4BC6-A874-DF7319C808C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810E0F9-EFF2-484E-BE13-DFC35B744CE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I Walk With the King</a:t>
            </a:r>
            <a:endParaRPr lang="en-US"/>
          </a:p>
        </p:txBody>
      </p:sp>
      <p:pic>
        <p:nvPicPr>
          <p:cNvPr id="8194" name="Picture 3" descr="I Walk With The King-pp">
            <a:extLst>
              <a:ext uri="{FF2B5EF4-FFF2-40B4-BE49-F238E27FC236}">
                <a16:creationId xmlns:a16="http://schemas.microsoft.com/office/drawing/2014/main" id="{939F4BB2-CB8A-4C2A-8E59-2AD913AC5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B1DD4A5C-2904-4546-BF82-6FFDD70AD124}"/>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33125" name="Text Box 5">
            <a:extLst>
              <a:ext uri="{FF2B5EF4-FFF2-40B4-BE49-F238E27FC236}">
                <a16:creationId xmlns:a16="http://schemas.microsoft.com/office/drawing/2014/main" id="{97360CA3-E828-42F9-B47D-A61C91D189F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026">
            <a:extLst>
              <a:ext uri="{FF2B5EF4-FFF2-40B4-BE49-F238E27FC236}">
                <a16:creationId xmlns:a16="http://schemas.microsoft.com/office/drawing/2014/main" id="{1794002D-530F-4D9D-910F-D646E505464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C-4 I Walk With the King</a:t>
            </a:r>
            <a:endParaRPr lang="en-US"/>
          </a:p>
        </p:txBody>
      </p:sp>
      <p:pic>
        <p:nvPicPr>
          <p:cNvPr id="9218" name="Picture 1027" descr="I Walk With The King-pp">
            <a:extLst>
              <a:ext uri="{FF2B5EF4-FFF2-40B4-BE49-F238E27FC236}">
                <a16:creationId xmlns:a16="http://schemas.microsoft.com/office/drawing/2014/main" id="{73A87531-6518-4467-ADB7-ED7E0343B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1028">
            <a:extLst>
              <a:ext uri="{FF2B5EF4-FFF2-40B4-BE49-F238E27FC236}">
                <a16:creationId xmlns:a16="http://schemas.microsoft.com/office/drawing/2014/main" id="{203992CB-DD93-4543-A52B-8A1F4059C4C9}"/>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34149" name="Text Box 1029">
            <a:extLst>
              <a:ext uri="{FF2B5EF4-FFF2-40B4-BE49-F238E27FC236}">
                <a16:creationId xmlns:a16="http://schemas.microsoft.com/office/drawing/2014/main" id="{138943D1-EB02-4D0A-BE2D-A823145A4FD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A148879-9F3E-40F1-9A8B-0FE12E49BFB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I Walk With the King</a:t>
            </a:r>
            <a:endParaRPr lang="en-US"/>
          </a:p>
        </p:txBody>
      </p:sp>
      <p:pic>
        <p:nvPicPr>
          <p:cNvPr id="18434" name="Picture 3" descr="I Walk With The King-pp">
            <a:extLst>
              <a:ext uri="{FF2B5EF4-FFF2-40B4-BE49-F238E27FC236}">
                <a16:creationId xmlns:a16="http://schemas.microsoft.com/office/drawing/2014/main" id="{2DAFB9D5-9CEA-48AC-B2AE-D4EAEFE35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339B0F84-B482-4AEF-8CAE-62BD4C7991A6}"/>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2885" name="Text Box 5">
            <a:extLst>
              <a:ext uri="{FF2B5EF4-FFF2-40B4-BE49-F238E27FC236}">
                <a16:creationId xmlns:a16="http://schemas.microsoft.com/office/drawing/2014/main" id="{AE872E32-6496-4078-961B-CA9AEB5195B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C14D597E-059B-4A12-8AC1-1FC4515646E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I Walk With the King</a:t>
            </a:r>
            <a:endParaRPr lang="en-US"/>
          </a:p>
        </p:txBody>
      </p:sp>
      <p:pic>
        <p:nvPicPr>
          <p:cNvPr id="19458" name="Picture 3" descr="I Walk With The King-pp">
            <a:extLst>
              <a:ext uri="{FF2B5EF4-FFF2-40B4-BE49-F238E27FC236}">
                <a16:creationId xmlns:a16="http://schemas.microsoft.com/office/drawing/2014/main" id="{093610FE-4453-4E0F-A149-A5ACF257D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A5D080C1-4519-44BA-99AA-CDE38886B8D0}"/>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3909" name="Text Box 5">
            <a:extLst>
              <a:ext uri="{FF2B5EF4-FFF2-40B4-BE49-F238E27FC236}">
                <a16:creationId xmlns:a16="http://schemas.microsoft.com/office/drawing/2014/main" id="{E6D4237B-9163-4481-9B0D-AD6D193FA55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99444D8-E4FA-465F-B228-CDB13CA31E4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We Will Glorify</a:t>
            </a:r>
            <a:endParaRPr lang="en-US"/>
          </a:p>
        </p:txBody>
      </p:sp>
      <p:pic>
        <p:nvPicPr>
          <p:cNvPr id="5122" name="Picture 3" descr="We Will Glorify SFP">
            <a:extLst>
              <a:ext uri="{FF2B5EF4-FFF2-40B4-BE49-F238E27FC236}">
                <a16:creationId xmlns:a16="http://schemas.microsoft.com/office/drawing/2014/main" id="{B54FAC56-6E7E-45AF-A2F5-61595E202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D00395ED-25F2-44A4-B5C1-962CC1D12321}"/>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07525" name="Text Box 5">
            <a:extLst>
              <a:ext uri="{FF2B5EF4-FFF2-40B4-BE49-F238E27FC236}">
                <a16:creationId xmlns:a16="http://schemas.microsoft.com/office/drawing/2014/main" id="{945D2D7B-D44D-462C-AC70-0A5687E5112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5C3DAA2-8DF7-41BD-8787-93588FEC9E9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I Walk With the King</a:t>
            </a:r>
            <a:endParaRPr lang="en-US"/>
          </a:p>
        </p:txBody>
      </p:sp>
      <p:pic>
        <p:nvPicPr>
          <p:cNvPr id="20482" name="Picture 3" descr="I Walk With The King-pp">
            <a:extLst>
              <a:ext uri="{FF2B5EF4-FFF2-40B4-BE49-F238E27FC236}">
                <a16:creationId xmlns:a16="http://schemas.microsoft.com/office/drawing/2014/main" id="{62BCCE4D-1CAC-4FFE-9B7E-02A9D3149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5E366438-C58B-49CB-8295-48AC3B8F673F}"/>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4933" name="Text Box 5">
            <a:extLst>
              <a:ext uri="{FF2B5EF4-FFF2-40B4-BE49-F238E27FC236}">
                <a16:creationId xmlns:a16="http://schemas.microsoft.com/office/drawing/2014/main" id="{2649045E-22D8-4750-9C5B-2605C6DDD52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4041883-6B68-4D73-9883-0234CB12362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3-4 I Walk With the King</a:t>
            </a:r>
            <a:endParaRPr lang="en-US"/>
          </a:p>
        </p:txBody>
      </p:sp>
      <p:pic>
        <p:nvPicPr>
          <p:cNvPr id="21506" name="Picture 3" descr="I Walk With The King-pp">
            <a:extLst>
              <a:ext uri="{FF2B5EF4-FFF2-40B4-BE49-F238E27FC236}">
                <a16:creationId xmlns:a16="http://schemas.microsoft.com/office/drawing/2014/main" id="{18E81EF9-475D-408B-BF7D-E9E431BF4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7476501E-5016-4246-9943-7A8BA71D6715}"/>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5957" name="Text Box 5">
            <a:extLst>
              <a:ext uri="{FF2B5EF4-FFF2-40B4-BE49-F238E27FC236}">
                <a16:creationId xmlns:a16="http://schemas.microsoft.com/office/drawing/2014/main" id="{0C5A4378-69A6-4998-A802-7547580C67F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9F87B963-59D2-4CD8-A328-C409FB08070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I Walk With the King</a:t>
            </a:r>
            <a:endParaRPr lang="en-US"/>
          </a:p>
        </p:txBody>
      </p:sp>
      <p:pic>
        <p:nvPicPr>
          <p:cNvPr id="22530" name="Picture 6" descr="I Walk With The King-pp">
            <a:extLst>
              <a:ext uri="{FF2B5EF4-FFF2-40B4-BE49-F238E27FC236}">
                <a16:creationId xmlns:a16="http://schemas.microsoft.com/office/drawing/2014/main" id="{B907EB1B-9F23-420C-B8CF-A0B6DD243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Text Box 7">
            <a:extLst>
              <a:ext uri="{FF2B5EF4-FFF2-40B4-BE49-F238E27FC236}">
                <a16:creationId xmlns:a16="http://schemas.microsoft.com/office/drawing/2014/main" id="{6B8F067A-54C3-4A9A-9823-15523D1388D1}"/>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6984" name="Text Box 8">
            <a:extLst>
              <a:ext uri="{FF2B5EF4-FFF2-40B4-BE49-F238E27FC236}">
                <a16:creationId xmlns:a16="http://schemas.microsoft.com/office/drawing/2014/main" id="{5282A945-1A73-468E-AE4A-B3B82DF2C69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145672E6-8412-4FAF-9121-BDED4558531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I Walk With the King</a:t>
            </a:r>
            <a:endParaRPr lang="en-US"/>
          </a:p>
        </p:txBody>
      </p:sp>
      <p:pic>
        <p:nvPicPr>
          <p:cNvPr id="23554" name="Picture 3" descr="I Walk With The King-pp">
            <a:extLst>
              <a:ext uri="{FF2B5EF4-FFF2-40B4-BE49-F238E27FC236}">
                <a16:creationId xmlns:a16="http://schemas.microsoft.com/office/drawing/2014/main" id="{23CF5974-D5C7-4608-866B-447FE0A7C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7EA7DD3F-C1F3-4654-AF74-39076B96DE29}"/>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8005" name="Text Box 5">
            <a:extLst>
              <a:ext uri="{FF2B5EF4-FFF2-40B4-BE49-F238E27FC236}">
                <a16:creationId xmlns:a16="http://schemas.microsoft.com/office/drawing/2014/main" id="{D037F536-19D7-4C60-9232-4FB625A3E02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8BC63D1C-A2EB-4E11-AD35-6ADDE232F0B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I Walk With the King</a:t>
            </a:r>
            <a:endParaRPr lang="en-US"/>
          </a:p>
        </p:txBody>
      </p:sp>
      <p:pic>
        <p:nvPicPr>
          <p:cNvPr id="24578" name="Picture 3" descr="I Walk With The King-pp">
            <a:extLst>
              <a:ext uri="{FF2B5EF4-FFF2-40B4-BE49-F238E27FC236}">
                <a16:creationId xmlns:a16="http://schemas.microsoft.com/office/drawing/2014/main" id="{0E0525BE-11CA-450E-917D-EDBA9B226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BA5DE8A9-97F6-460E-9537-FBFB6348CC87}"/>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29029" name="Text Box 5">
            <a:extLst>
              <a:ext uri="{FF2B5EF4-FFF2-40B4-BE49-F238E27FC236}">
                <a16:creationId xmlns:a16="http://schemas.microsoft.com/office/drawing/2014/main" id="{ECF5329A-A2EA-44A1-8354-8DCD00796FA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10C97A14-3374-435D-8383-1C6E48EA726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C-4 I Walk With the King</a:t>
            </a:r>
            <a:endParaRPr lang="en-US"/>
          </a:p>
        </p:txBody>
      </p:sp>
      <p:pic>
        <p:nvPicPr>
          <p:cNvPr id="25602" name="Picture 3" descr="I Walk With The King-pp">
            <a:extLst>
              <a:ext uri="{FF2B5EF4-FFF2-40B4-BE49-F238E27FC236}">
                <a16:creationId xmlns:a16="http://schemas.microsoft.com/office/drawing/2014/main" id="{14F83190-CEFE-4E18-B14E-2B5A248AC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07C7BC00-490C-4168-BF1A-9D09E19DE25D}"/>
              </a:ext>
            </a:extLst>
          </p:cNvPr>
          <p:cNvSpPr txBox="1">
            <a:spLocks noChangeArrowheads="1"/>
          </p:cNvSpPr>
          <p:nvPr/>
        </p:nvSpPr>
        <p:spPr bwMode="auto">
          <a:xfrm>
            <a:off x="101601" y="76201"/>
            <a:ext cx="312053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I Walk With The King</a:t>
            </a:r>
            <a:endParaRPr lang="en-US" sz="2400">
              <a:latin typeface="Times" charset="0"/>
              <a:ea typeface="ＭＳ Ｐゴシック" charset="0"/>
            </a:endParaRPr>
          </a:p>
        </p:txBody>
      </p:sp>
      <p:sp>
        <p:nvSpPr>
          <p:cNvPr id="130053" name="Text Box 5">
            <a:extLst>
              <a:ext uri="{FF2B5EF4-FFF2-40B4-BE49-F238E27FC236}">
                <a16:creationId xmlns:a16="http://schemas.microsoft.com/office/drawing/2014/main" id="{E1B6BDCA-0D6E-4C0B-9BFB-927C6673561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550</a:t>
            </a:r>
            <a:endParaRPr lang="en-US" sz="2400">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105561"/>
            <a:ext cx="9528389" cy="264687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Opening Prayer</a:t>
            </a:r>
          </a:p>
        </p:txBody>
      </p:sp>
    </p:spTree>
    <p:extLst>
      <p:ext uri="{BB962C8B-B14F-4D97-AF65-F5344CB8AC3E}">
        <p14:creationId xmlns:p14="http://schemas.microsoft.com/office/powerpoint/2010/main" val="3739104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689727" y="1117303"/>
            <a:ext cx="10812543"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 Hill Called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Mount Calvary</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4064595"/>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#373</a:t>
            </a:r>
          </a:p>
        </p:txBody>
      </p:sp>
    </p:spTree>
    <p:extLst>
      <p:ext uri="{BB962C8B-B14F-4D97-AF65-F5344CB8AC3E}">
        <p14:creationId xmlns:p14="http://schemas.microsoft.com/office/powerpoint/2010/main" val="1064190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B6FB2EE-115E-468A-AF34-3A664652EB4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1-1 A Hill Called Mount Calvary</a:t>
            </a:r>
            <a:endParaRPr lang="en-US" dirty="0">
              <a:cs typeface="+mj-cs"/>
            </a:endParaRPr>
          </a:p>
        </p:txBody>
      </p:sp>
      <p:pic>
        <p:nvPicPr>
          <p:cNvPr id="13314" name="Picture 37" descr="A Hill Called Mount Calvary">
            <a:extLst>
              <a:ext uri="{FF2B5EF4-FFF2-40B4-BE49-F238E27FC236}">
                <a16:creationId xmlns:a16="http://schemas.microsoft.com/office/drawing/2014/main" id="{B48706C2-72B7-4B09-8011-9702A54ED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3FF02388-38E4-433F-B615-DB128BE13554}"/>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2087" name="Text Box 39">
            <a:extLst>
              <a:ext uri="{FF2B5EF4-FFF2-40B4-BE49-F238E27FC236}">
                <a16:creationId xmlns:a16="http://schemas.microsoft.com/office/drawing/2014/main" id="{3DD6E1B7-E34A-42EE-BA79-E2D2ACD4A29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459B7FF-8557-45B2-99BF-9B5398911D2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A Hill Called Mount Calvary</a:t>
            </a:r>
            <a:endParaRPr lang="en-US">
              <a:cs typeface="+mj-cs"/>
            </a:endParaRPr>
          </a:p>
        </p:txBody>
      </p:sp>
      <p:pic>
        <p:nvPicPr>
          <p:cNvPr id="14338" name="Picture 3" descr="A Hill Called Mount Calvary">
            <a:extLst>
              <a:ext uri="{FF2B5EF4-FFF2-40B4-BE49-F238E27FC236}">
                <a16:creationId xmlns:a16="http://schemas.microsoft.com/office/drawing/2014/main" id="{CC9996C8-38A4-49E8-86EB-D2D25FE5B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DF8C308A-384A-4E87-8B12-98B079CF77B3}"/>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44389" name="Text Box 5">
            <a:extLst>
              <a:ext uri="{FF2B5EF4-FFF2-40B4-BE49-F238E27FC236}">
                <a16:creationId xmlns:a16="http://schemas.microsoft.com/office/drawing/2014/main" id="{6A8B182E-44FC-4C64-826F-905A21D6DBB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9CB3507-1C5D-4A78-A0D2-2CA7233A0FB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We Will Glorify</a:t>
            </a:r>
            <a:endParaRPr lang="en-US"/>
          </a:p>
        </p:txBody>
      </p:sp>
      <p:pic>
        <p:nvPicPr>
          <p:cNvPr id="6146" name="Picture 3" descr="We Will Glorify SFP">
            <a:extLst>
              <a:ext uri="{FF2B5EF4-FFF2-40B4-BE49-F238E27FC236}">
                <a16:creationId xmlns:a16="http://schemas.microsoft.com/office/drawing/2014/main" id="{2B025874-8E44-45B6-B0B9-E8E61FB82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79203503-FA6C-4989-9671-D7A18DB1E58F}"/>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08549" name="Text Box 5">
            <a:extLst>
              <a:ext uri="{FF2B5EF4-FFF2-40B4-BE49-F238E27FC236}">
                <a16:creationId xmlns:a16="http://schemas.microsoft.com/office/drawing/2014/main" id="{E1AC28D1-500A-4940-97F3-F105E4B4471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23D9DD1-8BC3-4CB1-BB32-E3868540191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C-1 A Hill Called Mount Calvary</a:t>
            </a:r>
            <a:endParaRPr lang="en-US" dirty="0">
              <a:cs typeface="+mj-cs"/>
            </a:endParaRPr>
          </a:p>
        </p:txBody>
      </p:sp>
      <p:pic>
        <p:nvPicPr>
          <p:cNvPr id="15362" name="Picture 3" descr="A Hill Called Mount Calvary">
            <a:extLst>
              <a:ext uri="{FF2B5EF4-FFF2-40B4-BE49-F238E27FC236}">
                <a16:creationId xmlns:a16="http://schemas.microsoft.com/office/drawing/2014/main" id="{1B482F58-D273-4B69-98C0-F1AEF1261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4">
            <a:extLst>
              <a:ext uri="{FF2B5EF4-FFF2-40B4-BE49-F238E27FC236}">
                <a16:creationId xmlns:a16="http://schemas.microsoft.com/office/drawing/2014/main" id="{8B7FB2D1-5783-4D74-99C6-83F5E5C7D5A5}"/>
              </a:ext>
            </a:extLst>
          </p:cNvPr>
          <p:cNvSpPr txBox="1">
            <a:spLocks noChangeArrowheads="1"/>
          </p:cNvSpPr>
          <p:nvPr/>
        </p:nvSpPr>
        <p:spPr bwMode="auto">
          <a:xfrm>
            <a:off x="82551" y="-25400"/>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A Hill Called Mount Calvary</a:t>
            </a:r>
            <a:endParaRPr lang="en-US" sz="2400" dirty="0">
              <a:latin typeface="Times" charset="0"/>
              <a:ea typeface="ＭＳ Ｐゴシック" charset="0"/>
            </a:endParaRPr>
          </a:p>
        </p:txBody>
      </p:sp>
      <p:sp>
        <p:nvSpPr>
          <p:cNvPr id="151557" name="Text Box 5">
            <a:extLst>
              <a:ext uri="{FF2B5EF4-FFF2-40B4-BE49-F238E27FC236}">
                <a16:creationId xmlns:a16="http://schemas.microsoft.com/office/drawing/2014/main" id="{ECA33113-90F8-452A-9581-235153D6CA3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3842E1A8-FB37-4454-85FB-7D30656010C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C-2 A Hill Called Mount Calvary</a:t>
            </a:r>
            <a:endParaRPr lang="en-US" dirty="0">
              <a:cs typeface="+mj-cs"/>
            </a:endParaRPr>
          </a:p>
        </p:txBody>
      </p:sp>
      <p:pic>
        <p:nvPicPr>
          <p:cNvPr id="16386" name="Picture 3" descr="A Hill Called Mount Calvary">
            <a:extLst>
              <a:ext uri="{FF2B5EF4-FFF2-40B4-BE49-F238E27FC236}">
                <a16:creationId xmlns:a16="http://schemas.microsoft.com/office/drawing/2014/main" id="{3CE57BD9-36BA-4415-BE48-744EBAB61A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a:extLst>
              <a:ext uri="{FF2B5EF4-FFF2-40B4-BE49-F238E27FC236}">
                <a16:creationId xmlns:a16="http://schemas.microsoft.com/office/drawing/2014/main" id="{7F7CFEC1-37CF-4482-B023-EF8C35E0C44D}"/>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52581" name="Text Box 5">
            <a:extLst>
              <a:ext uri="{FF2B5EF4-FFF2-40B4-BE49-F238E27FC236}">
                <a16:creationId xmlns:a16="http://schemas.microsoft.com/office/drawing/2014/main" id="{F90EEFE9-BEE6-42F8-B7A3-42A12F1B5FA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6ED8F7BD-66FA-48BF-992B-223B40A59AF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A Hill Called Mount Calvary</a:t>
            </a:r>
            <a:endParaRPr lang="en-US">
              <a:cs typeface="+mj-cs"/>
            </a:endParaRPr>
          </a:p>
        </p:txBody>
      </p:sp>
      <p:pic>
        <p:nvPicPr>
          <p:cNvPr id="17410" name="Picture 3" descr="A Hill Called Mount Calvary">
            <a:extLst>
              <a:ext uri="{FF2B5EF4-FFF2-40B4-BE49-F238E27FC236}">
                <a16:creationId xmlns:a16="http://schemas.microsoft.com/office/drawing/2014/main" id="{51F0E6E4-0A95-4BD0-80CB-6EA618C98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E8A89944-C6A3-403C-94DF-858C14934A25}"/>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45413" name="Text Box 5">
            <a:extLst>
              <a:ext uri="{FF2B5EF4-FFF2-40B4-BE49-F238E27FC236}">
                <a16:creationId xmlns:a16="http://schemas.microsoft.com/office/drawing/2014/main" id="{CCD6C389-DBA5-4E44-AA27-93824774169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A7B4237B-B11B-4397-9027-A0E443D50AA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A Hill Called Mount Calvary</a:t>
            </a:r>
            <a:endParaRPr lang="en-US">
              <a:cs typeface="+mj-cs"/>
            </a:endParaRPr>
          </a:p>
        </p:txBody>
      </p:sp>
      <p:pic>
        <p:nvPicPr>
          <p:cNvPr id="18434" name="Picture 3" descr="A Hill Called Mount Calvary">
            <a:extLst>
              <a:ext uri="{FF2B5EF4-FFF2-40B4-BE49-F238E27FC236}">
                <a16:creationId xmlns:a16="http://schemas.microsoft.com/office/drawing/2014/main" id="{54B456D5-6E5A-4FCA-A0D0-CB7D0781E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3AEFA319-A190-46E1-A06C-995CEBDF5E0D}"/>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46437" name="Text Box 5">
            <a:extLst>
              <a:ext uri="{FF2B5EF4-FFF2-40B4-BE49-F238E27FC236}">
                <a16:creationId xmlns:a16="http://schemas.microsoft.com/office/drawing/2014/main" id="{A9C334ED-6E12-410E-B70F-1380DC4277E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EED96142-64DB-45E2-9C81-DA08D9A20E0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A Hill Called Mount Calvary</a:t>
            </a:r>
            <a:endParaRPr lang="en-US">
              <a:cs typeface="+mj-cs"/>
            </a:endParaRPr>
          </a:p>
        </p:txBody>
      </p:sp>
      <p:pic>
        <p:nvPicPr>
          <p:cNvPr id="19458" name="Picture 3" descr="A Hill Called Mount Calvary">
            <a:extLst>
              <a:ext uri="{FF2B5EF4-FFF2-40B4-BE49-F238E27FC236}">
                <a16:creationId xmlns:a16="http://schemas.microsoft.com/office/drawing/2014/main" id="{A6C2AFB6-3BE2-4CCF-8D2E-272A2AA7C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4EB2ECEF-5E4D-400F-A7BD-33141ED2322B}"/>
              </a:ext>
            </a:extLst>
          </p:cNvPr>
          <p:cNvSpPr txBox="1">
            <a:spLocks noChangeArrowheads="1"/>
          </p:cNvSpPr>
          <p:nvPr/>
        </p:nvSpPr>
        <p:spPr bwMode="auto">
          <a:xfrm>
            <a:off x="82551" y="-25400"/>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A Hill Called Mount Calvary</a:t>
            </a:r>
            <a:endParaRPr lang="en-US" sz="2400" dirty="0">
              <a:latin typeface="Times" charset="0"/>
              <a:ea typeface="ＭＳ Ｐゴシック" charset="0"/>
            </a:endParaRPr>
          </a:p>
        </p:txBody>
      </p:sp>
      <p:sp>
        <p:nvSpPr>
          <p:cNvPr id="153605" name="Text Box 5">
            <a:extLst>
              <a:ext uri="{FF2B5EF4-FFF2-40B4-BE49-F238E27FC236}">
                <a16:creationId xmlns:a16="http://schemas.microsoft.com/office/drawing/2014/main" id="{B778B546-A1E5-4979-AEC3-E1202EFE07A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11EEB1E-F0A6-46EC-9534-CA23DE04BEE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C-2 A Hill Called Mount Calvary</a:t>
            </a:r>
            <a:endParaRPr lang="en-US" dirty="0">
              <a:cs typeface="+mj-cs"/>
            </a:endParaRPr>
          </a:p>
        </p:txBody>
      </p:sp>
      <p:pic>
        <p:nvPicPr>
          <p:cNvPr id="20482" name="Picture 3" descr="A Hill Called Mount Calvary">
            <a:extLst>
              <a:ext uri="{FF2B5EF4-FFF2-40B4-BE49-F238E27FC236}">
                <a16:creationId xmlns:a16="http://schemas.microsoft.com/office/drawing/2014/main" id="{BF985408-563D-40FB-A43B-770C3008F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a:extLst>
              <a:ext uri="{FF2B5EF4-FFF2-40B4-BE49-F238E27FC236}">
                <a16:creationId xmlns:a16="http://schemas.microsoft.com/office/drawing/2014/main" id="{D339B47A-428E-441F-99E0-C324A1B08D22}"/>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54629" name="Text Box 5">
            <a:extLst>
              <a:ext uri="{FF2B5EF4-FFF2-40B4-BE49-F238E27FC236}">
                <a16:creationId xmlns:a16="http://schemas.microsoft.com/office/drawing/2014/main" id="{3B602C24-7907-4910-AC10-E4EF5A8C8C1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56FCB1F-EF2D-4AFC-91A5-B1A4D9E8739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A Hill Called Mount Calvary</a:t>
            </a:r>
            <a:endParaRPr lang="en-US">
              <a:cs typeface="+mj-cs"/>
            </a:endParaRPr>
          </a:p>
        </p:txBody>
      </p:sp>
      <p:pic>
        <p:nvPicPr>
          <p:cNvPr id="21506" name="Picture 3" descr="A Hill Called Mount Calvary">
            <a:extLst>
              <a:ext uri="{FF2B5EF4-FFF2-40B4-BE49-F238E27FC236}">
                <a16:creationId xmlns:a16="http://schemas.microsoft.com/office/drawing/2014/main" id="{48FFE309-2DDD-4159-B51E-6BFB5C6EE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82C7A78E-6D97-49FE-AB5C-C8572F38F95A}"/>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47461" name="Text Box 5">
            <a:extLst>
              <a:ext uri="{FF2B5EF4-FFF2-40B4-BE49-F238E27FC236}">
                <a16:creationId xmlns:a16="http://schemas.microsoft.com/office/drawing/2014/main" id="{B719A023-88C6-4659-9A02-088527A8E55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52B854C1-CD3D-483A-86BD-CF523E40853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A Hill Called Mount Calvary</a:t>
            </a:r>
            <a:endParaRPr lang="en-US">
              <a:cs typeface="+mj-cs"/>
            </a:endParaRPr>
          </a:p>
        </p:txBody>
      </p:sp>
      <p:pic>
        <p:nvPicPr>
          <p:cNvPr id="22530" name="Picture 3" descr="A Hill Called Mount Calvary">
            <a:extLst>
              <a:ext uri="{FF2B5EF4-FFF2-40B4-BE49-F238E27FC236}">
                <a16:creationId xmlns:a16="http://schemas.microsoft.com/office/drawing/2014/main" id="{4EA40E2A-7F81-4258-9B98-9B254082C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3FA1110E-63CC-45AD-83BC-D54A2645A430}"/>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48485" name="Text Box 5">
            <a:extLst>
              <a:ext uri="{FF2B5EF4-FFF2-40B4-BE49-F238E27FC236}">
                <a16:creationId xmlns:a16="http://schemas.microsoft.com/office/drawing/2014/main" id="{939F6271-A5EB-44DE-B2E7-A5CFBDF0639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4EEF7E83-939A-45EA-9BA5-332B41B05B0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A Hill Called Mount Calvary</a:t>
            </a:r>
            <a:endParaRPr lang="en-US">
              <a:cs typeface="+mj-cs"/>
            </a:endParaRPr>
          </a:p>
        </p:txBody>
      </p:sp>
      <p:pic>
        <p:nvPicPr>
          <p:cNvPr id="23554" name="Picture 3" descr="A Hill Called Mount Calvary">
            <a:extLst>
              <a:ext uri="{FF2B5EF4-FFF2-40B4-BE49-F238E27FC236}">
                <a16:creationId xmlns:a16="http://schemas.microsoft.com/office/drawing/2014/main" id="{A6993EAD-4BA5-4449-A4DD-5F4C39524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E2B5E35F-3394-44DB-98D9-025D4F8FC5EF}"/>
              </a:ext>
            </a:extLst>
          </p:cNvPr>
          <p:cNvSpPr txBox="1">
            <a:spLocks noChangeArrowheads="1"/>
          </p:cNvSpPr>
          <p:nvPr/>
        </p:nvSpPr>
        <p:spPr bwMode="auto">
          <a:xfrm>
            <a:off x="82551" y="-25400"/>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A Hill Called Mount Calvary</a:t>
            </a:r>
            <a:endParaRPr lang="en-US" sz="2400" dirty="0">
              <a:latin typeface="Times" charset="0"/>
              <a:ea typeface="ＭＳ Ｐゴシック" charset="0"/>
            </a:endParaRPr>
          </a:p>
        </p:txBody>
      </p:sp>
      <p:sp>
        <p:nvSpPr>
          <p:cNvPr id="149509" name="Text Box 5">
            <a:extLst>
              <a:ext uri="{FF2B5EF4-FFF2-40B4-BE49-F238E27FC236}">
                <a16:creationId xmlns:a16="http://schemas.microsoft.com/office/drawing/2014/main" id="{A2BF269E-60B0-4F27-B537-9AA24506E0E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4CC6960A-189A-4B29-8D84-4A3A218C239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C-2 A Hill Called Mount Calvary</a:t>
            </a:r>
            <a:endParaRPr lang="en-US" dirty="0">
              <a:cs typeface="+mj-cs"/>
            </a:endParaRPr>
          </a:p>
        </p:txBody>
      </p:sp>
      <p:pic>
        <p:nvPicPr>
          <p:cNvPr id="24578" name="Picture 3" descr="A Hill Called Mount Calvary">
            <a:extLst>
              <a:ext uri="{FF2B5EF4-FFF2-40B4-BE49-F238E27FC236}">
                <a16:creationId xmlns:a16="http://schemas.microsoft.com/office/drawing/2014/main" id="{7C4EF191-FEFE-4AF6-B0C4-0DDB06BD1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4">
            <a:extLst>
              <a:ext uri="{FF2B5EF4-FFF2-40B4-BE49-F238E27FC236}">
                <a16:creationId xmlns:a16="http://schemas.microsoft.com/office/drawing/2014/main" id="{71CECA76-610B-47B8-BBB3-E3BE397633FD}"/>
              </a:ext>
            </a:extLst>
          </p:cNvPr>
          <p:cNvSpPr txBox="1">
            <a:spLocks noChangeArrowheads="1"/>
          </p:cNvSpPr>
          <p:nvPr/>
        </p:nvSpPr>
        <p:spPr bwMode="auto">
          <a:xfrm>
            <a:off x="82551" y="76201"/>
            <a:ext cx="399564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 Hill Called Mount Calvary</a:t>
            </a:r>
            <a:endParaRPr lang="en-US" sz="2400">
              <a:latin typeface="Times" charset="0"/>
              <a:ea typeface="ＭＳ Ｐゴシック" charset="0"/>
            </a:endParaRPr>
          </a:p>
        </p:txBody>
      </p:sp>
      <p:sp>
        <p:nvSpPr>
          <p:cNvPr id="150533" name="Text Box 5">
            <a:extLst>
              <a:ext uri="{FF2B5EF4-FFF2-40B4-BE49-F238E27FC236}">
                <a16:creationId xmlns:a16="http://schemas.microsoft.com/office/drawing/2014/main" id="{E6543218-51E3-4139-8209-9C1F81BFE34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373</a:t>
            </a:r>
            <a:endParaRPr lang="en-US" sz="2400">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C154209-AB62-4EBD-AE32-91AF25B1075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We Will Glorify</a:t>
            </a:r>
            <a:endParaRPr lang="en-US"/>
          </a:p>
        </p:txBody>
      </p:sp>
      <p:pic>
        <p:nvPicPr>
          <p:cNvPr id="7170" name="Picture 3" descr="We Will Glorify SFP">
            <a:extLst>
              <a:ext uri="{FF2B5EF4-FFF2-40B4-BE49-F238E27FC236}">
                <a16:creationId xmlns:a16="http://schemas.microsoft.com/office/drawing/2014/main" id="{A43F03E1-3FE0-48CF-B9B8-2FF0BF94A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924E4AD9-B395-412F-816F-AD87FD3642D6}"/>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09573" name="Text Box 5">
            <a:extLst>
              <a:ext uri="{FF2B5EF4-FFF2-40B4-BE49-F238E27FC236}">
                <a16:creationId xmlns:a16="http://schemas.microsoft.com/office/drawing/2014/main" id="{DB6B1804-0B87-47EB-811F-04AFC92E0EA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2"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#945</a:t>
            </a:r>
          </a:p>
        </p:txBody>
      </p:sp>
    </p:spTree>
    <p:extLst>
      <p:ext uri="{BB962C8B-B14F-4D97-AF65-F5344CB8AC3E}">
        <p14:creationId xmlns:p14="http://schemas.microsoft.com/office/powerpoint/2010/main" val="131322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2E0465-4FDE-428B-9A60-22A1C4514BD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Kneel At the Cross</a:t>
            </a:r>
            <a:endParaRPr lang="en-US"/>
          </a:p>
        </p:txBody>
      </p:sp>
      <p:pic>
        <p:nvPicPr>
          <p:cNvPr id="2" name="Picture 46" descr="Kneel at the Cross-pp">
            <a:extLst>
              <a:ext uri="{FF2B5EF4-FFF2-40B4-BE49-F238E27FC236}">
                <a16:creationId xmlns:a16="http://schemas.microsoft.com/office/drawing/2014/main" id="{40604660-2566-4836-9875-CCD3AE0FD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5B0A7C4-A42F-43B4-8536-A0BD7DC587A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FF59ED6-6ABD-4066-8439-A2ED93207913}"/>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BD1C53B-E299-420E-9DCE-980100004A9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Kneel At the Cross</a:t>
            </a:r>
            <a:endParaRPr lang="en-US"/>
          </a:p>
        </p:txBody>
      </p:sp>
      <p:pic>
        <p:nvPicPr>
          <p:cNvPr id="3074" name="Picture 3" descr="Kneel at the Cross-pp">
            <a:extLst>
              <a:ext uri="{FF2B5EF4-FFF2-40B4-BE49-F238E27FC236}">
                <a16:creationId xmlns:a16="http://schemas.microsoft.com/office/drawing/2014/main" id="{B2B844DE-0A81-41B1-8845-D1297DADC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556E162-8345-4657-A67A-1DF9960611B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A78DF9E-6C64-4296-A89A-A5E183EB4651}"/>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0AA9C74-91B2-4C92-B9E1-D9D78CF9DEA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4098" name="Picture 6" descr="Kneel at the Cross-pp">
            <a:extLst>
              <a:ext uri="{FF2B5EF4-FFF2-40B4-BE49-F238E27FC236}">
                <a16:creationId xmlns:a16="http://schemas.microsoft.com/office/drawing/2014/main" id="{36C854D7-BA83-4E46-901E-2A1644879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1B28AFC6-98EE-4BF5-AA8B-5709DF855D0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288A30E0-10CD-4231-A90C-0C33A96D1FFF}"/>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F7018AA-46A0-410B-9418-93B99DE7774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5122" name="Picture 6" descr="Kneel at the Cross-pp">
            <a:extLst>
              <a:ext uri="{FF2B5EF4-FFF2-40B4-BE49-F238E27FC236}">
                <a16:creationId xmlns:a16="http://schemas.microsoft.com/office/drawing/2014/main" id="{7F489B0A-6E4F-4124-B375-5948762CD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F75DBFD3-B788-4F1F-963E-7CBD5FDC3F1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3304" name="Text Box 8">
            <a:extLst>
              <a:ext uri="{FF2B5EF4-FFF2-40B4-BE49-F238E27FC236}">
                <a16:creationId xmlns:a16="http://schemas.microsoft.com/office/drawing/2014/main" id="{AE98886C-685A-4315-86FB-5D11B31939D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594B3CF-7192-41E2-8EC6-8B88B394B39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Kneel At the Cross</a:t>
            </a:r>
            <a:endParaRPr lang="en-US"/>
          </a:p>
        </p:txBody>
      </p:sp>
      <p:pic>
        <p:nvPicPr>
          <p:cNvPr id="6146" name="Picture 3" descr="Kneel at the Cross-pp">
            <a:extLst>
              <a:ext uri="{FF2B5EF4-FFF2-40B4-BE49-F238E27FC236}">
                <a16:creationId xmlns:a16="http://schemas.microsoft.com/office/drawing/2014/main" id="{223EA3F1-4217-4D92-A378-08AC9FE2F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09B53FF-C2D8-4E2F-8222-35468B4A2F9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949C026-666F-42E0-BE85-BD1039BFE125}"/>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E7F76BD-84F7-4AF2-9022-F25EFDC7AAE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Kneel At the Cross</a:t>
            </a:r>
            <a:endParaRPr lang="en-US"/>
          </a:p>
        </p:txBody>
      </p:sp>
      <p:pic>
        <p:nvPicPr>
          <p:cNvPr id="7170" name="Picture 3" descr="Kneel at the Cross-pp">
            <a:extLst>
              <a:ext uri="{FF2B5EF4-FFF2-40B4-BE49-F238E27FC236}">
                <a16:creationId xmlns:a16="http://schemas.microsoft.com/office/drawing/2014/main" id="{B4742B98-3C35-4694-92EC-F77E2308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92A73F7-8D14-48D1-B1C4-F5CBA30BB56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FF45AF2-0878-41C4-A1B0-6C31046BE9C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39D8A9EC-0D07-46EF-A006-73BC7BE3DA1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8194" name="Picture 3" descr="Kneel at the Cross-pp">
            <a:extLst>
              <a:ext uri="{FF2B5EF4-FFF2-40B4-BE49-F238E27FC236}">
                <a16:creationId xmlns:a16="http://schemas.microsoft.com/office/drawing/2014/main" id="{C1D14B74-8A7C-411E-9203-1FFEF6DF0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BB7F6C2A-7E9A-4763-9F13-FEDB8C03091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5AAD80D5-7520-4D05-8D26-C476741F0ED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8127177C-A85D-46AE-8F55-24270EBED10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9218" name="Picture 3" descr="Kneel at the Cross-pp">
            <a:extLst>
              <a:ext uri="{FF2B5EF4-FFF2-40B4-BE49-F238E27FC236}">
                <a16:creationId xmlns:a16="http://schemas.microsoft.com/office/drawing/2014/main" id="{695F4673-9823-4C82-B4DC-7FC4247FC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FB484504-BB6B-4993-9649-D96F9397794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83E4B262-BEAE-4569-87BC-EC2B44051CC9}"/>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991885F-79E0-489C-9AFD-310C1BB5F40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Kneel At the Cross</a:t>
            </a:r>
            <a:endParaRPr lang="en-US"/>
          </a:p>
        </p:txBody>
      </p:sp>
      <p:pic>
        <p:nvPicPr>
          <p:cNvPr id="10242" name="Picture 3" descr="Kneel at the Cross-pp">
            <a:extLst>
              <a:ext uri="{FF2B5EF4-FFF2-40B4-BE49-F238E27FC236}">
                <a16:creationId xmlns:a16="http://schemas.microsoft.com/office/drawing/2014/main" id="{3155A0D8-EE16-4E64-9B75-C2F0BB4C3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BD196199-40D1-4A8A-B874-873DA13096E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BF064B92-CBE3-446F-AE98-5E08AD865CC1}"/>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780FF8D4-46DF-46FA-B77C-462AD3DADDE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4-1 We Will Glorify</a:t>
            </a:r>
            <a:endParaRPr lang="en-US"/>
          </a:p>
        </p:txBody>
      </p:sp>
      <p:pic>
        <p:nvPicPr>
          <p:cNvPr id="8194" name="Picture 3" descr="We Will Glorify SFP">
            <a:extLst>
              <a:ext uri="{FF2B5EF4-FFF2-40B4-BE49-F238E27FC236}">
                <a16:creationId xmlns:a16="http://schemas.microsoft.com/office/drawing/2014/main" id="{EA6CB57F-EDE6-4A6F-80FD-DF1EF7A73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3FEC032C-06BD-4531-901E-4BE2BFE83B90}"/>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10597" name="Text Box 5">
            <a:extLst>
              <a:ext uri="{FF2B5EF4-FFF2-40B4-BE49-F238E27FC236}">
                <a16:creationId xmlns:a16="http://schemas.microsoft.com/office/drawing/2014/main" id="{F63F0C9B-1B89-4FC1-9AE1-9756C4E1B36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E0A6152-8B6D-4BF3-9DBB-4B949CC45A9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Kneel At the Cross</a:t>
            </a:r>
            <a:endParaRPr lang="en-US"/>
          </a:p>
        </p:txBody>
      </p:sp>
      <p:pic>
        <p:nvPicPr>
          <p:cNvPr id="11266" name="Picture 3" descr="Kneel at the Cross-pp">
            <a:extLst>
              <a:ext uri="{FF2B5EF4-FFF2-40B4-BE49-F238E27FC236}">
                <a16:creationId xmlns:a16="http://schemas.microsoft.com/office/drawing/2014/main" id="{CCBCAA06-4644-4020-9CA4-07EDCFE31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69509A81-A300-4068-AA55-9DEB77DF62C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2D1473C2-A6CF-4394-8C04-7F201AF4557E}"/>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5B66C67B-3E26-4ED0-90D4-47244882365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12290" name="Picture 3" descr="Kneel at the Cross-pp">
            <a:extLst>
              <a:ext uri="{FF2B5EF4-FFF2-40B4-BE49-F238E27FC236}">
                <a16:creationId xmlns:a16="http://schemas.microsoft.com/office/drawing/2014/main" id="{9AB46D98-3A8A-48E0-81F2-FB5BBE16B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2D9C610B-58FB-474D-B15A-7C083AE44A2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87986944-D44F-470F-8CBE-E75B2FD1DF8D}"/>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8163672-54EB-48E1-87F4-4E45C609E48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13314" name="Picture 3" descr="Kneel at the Cross-pp">
            <a:extLst>
              <a:ext uri="{FF2B5EF4-FFF2-40B4-BE49-F238E27FC236}">
                <a16:creationId xmlns:a16="http://schemas.microsoft.com/office/drawing/2014/main" id="{8D012C81-C435-4FBB-AFE8-AC7B0E35F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C6585865-7EE2-4F08-8545-C36633575D0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02DEAE30-13B0-4F56-8A7B-6D39E1FCBD04}"/>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898512" y="1284942"/>
            <a:ext cx="10394972" cy="221599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Scripture Reading:</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3" y="3931820"/>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500" dirty="0">
                <a:solidFill>
                  <a:prstClr val="black"/>
                </a:solidFill>
                <a:latin typeface="Aspire" panose="00000600000000000000" pitchFamily="2" charset="0"/>
              </a:rPr>
              <a:t>Colossians</a:t>
            </a: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a:t>
            </a:r>
            <a:r>
              <a:rPr lang="en-US" sz="11500" dirty="0">
                <a:solidFill>
                  <a:prstClr val="black"/>
                </a:solidFill>
                <a:latin typeface="Aspire" panose="00000600000000000000" pitchFamily="2" charset="0"/>
              </a:rPr>
              <a:t>3</a:t>
            </a: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 1-3</a:t>
            </a:r>
          </a:p>
        </p:txBody>
      </p:sp>
    </p:spTree>
    <p:extLst>
      <p:ext uri="{BB962C8B-B14F-4D97-AF65-F5344CB8AC3E}">
        <p14:creationId xmlns:p14="http://schemas.microsoft.com/office/powerpoint/2010/main" val="3987924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2497976"/>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a:t>
            </a:r>
          </a:p>
        </p:txBody>
      </p:sp>
    </p:spTree>
    <p:extLst>
      <p:ext uri="{BB962C8B-B14F-4D97-AF65-F5344CB8AC3E}">
        <p14:creationId xmlns:p14="http://schemas.microsoft.com/office/powerpoint/2010/main" val="3350685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0603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96476" y="1572740"/>
            <a:ext cx="11199044" cy="1342803"/>
          </a:xfrm>
          <a:prstGeom prst="rect">
            <a:avLst/>
          </a:prstGeom>
          <a:noFill/>
          <a:ln>
            <a:noFill/>
          </a:ln>
        </p:spPr>
        <p:txBody>
          <a:bodyPr wrap="square" numCol="1" rtlCol="0">
            <a:spAutoFit/>
          </a:bodyPr>
          <a:lstStyle/>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Cares &amp; Transforming your Life</a:t>
            </a:r>
          </a:p>
        </p:txBody>
      </p:sp>
    </p:spTree>
    <p:extLst>
      <p:ext uri="{BB962C8B-B14F-4D97-AF65-F5344CB8AC3E}">
        <p14:creationId xmlns:p14="http://schemas.microsoft.com/office/powerpoint/2010/main" val="41060854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 Christ will meet you there,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Come while He waits for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Lift up your voice, Leave with Him your care,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And begin life anew."</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Verse 1:</a:t>
            </a:r>
          </a:p>
        </p:txBody>
      </p:sp>
    </p:spTree>
    <p:extLst>
      <p:ext uri="{BB962C8B-B14F-4D97-AF65-F5344CB8AC3E}">
        <p14:creationId xmlns:p14="http://schemas.microsoft.com/office/powerpoint/2010/main" val="42607282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Leaving your Cares</a:t>
            </a:r>
            <a:endPar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4154984"/>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Jesus Is Waiting For You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6:25-34, 11: 28-30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Jn. 14: 1-4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A2000"/>
                </a:solidFill>
                <a:effectLst/>
                <a:uLnTx/>
                <a:uFillTx/>
                <a:latin typeface="Aspire" panose="00000600000000000000" pitchFamily="2" charset="0"/>
                <a:ea typeface="+mn-ea"/>
                <a:cs typeface="+mn-cs"/>
              </a:rPr>
              <a:t>Phili</a:t>
            </a: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4: 6</a:t>
            </a:r>
          </a:p>
        </p:txBody>
      </p:sp>
    </p:spTree>
    <p:extLst>
      <p:ext uri="{BB962C8B-B14F-4D97-AF65-F5344CB8AC3E}">
        <p14:creationId xmlns:p14="http://schemas.microsoft.com/office/powerpoint/2010/main" val="1019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802B613-C50E-4FE7-9FFA-7C74877D644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We Will Glorify</a:t>
            </a:r>
            <a:endParaRPr lang="en-US"/>
          </a:p>
        </p:txBody>
      </p:sp>
      <p:pic>
        <p:nvPicPr>
          <p:cNvPr id="9218" name="Picture 3" descr="We Will Glorify SFP">
            <a:extLst>
              <a:ext uri="{FF2B5EF4-FFF2-40B4-BE49-F238E27FC236}">
                <a16:creationId xmlns:a16="http://schemas.microsoft.com/office/drawing/2014/main" id="{7378F426-32A2-411F-9EE3-A42A4A86D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E4174435-2DD1-4B7F-8CA4-76FDD3910440}"/>
              </a:ext>
            </a:extLst>
          </p:cNvPr>
          <p:cNvSpPr txBox="1">
            <a:spLocks noChangeArrowheads="1"/>
          </p:cNvSpPr>
          <p:nvPr/>
        </p:nvSpPr>
        <p:spPr bwMode="auto">
          <a:xfrm>
            <a:off x="101601" y="76201"/>
            <a:ext cx="227248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We Will Glorify</a:t>
            </a:r>
            <a:endParaRPr lang="en-US" sz="2400">
              <a:latin typeface="Times" charset="0"/>
              <a:ea typeface="ＭＳ Ｐゴシック" charset="0"/>
            </a:endParaRPr>
          </a:p>
        </p:txBody>
      </p:sp>
      <p:sp>
        <p:nvSpPr>
          <p:cNvPr id="111621" name="Text Box 5">
            <a:extLst>
              <a:ext uri="{FF2B5EF4-FFF2-40B4-BE49-F238E27FC236}">
                <a16:creationId xmlns:a16="http://schemas.microsoft.com/office/drawing/2014/main" id="{9E3F9304-37C0-47E0-912A-CDC96980B62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578</a:t>
            </a:r>
            <a:endParaRPr lang="en-US" sz="2400">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Leaving your Cares</a:t>
            </a:r>
            <a:endPar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323439"/>
            <a:ext cx="9528389" cy="5170646"/>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2A2000"/>
                </a:solidFill>
                <a:effectLst/>
                <a:uLnTx/>
                <a:uFillTx/>
                <a:latin typeface="Aspire" panose="00000600000000000000" pitchFamily="2" charset="0"/>
                <a:ea typeface="+mn-ea"/>
                <a:cs typeface="+mn-cs"/>
              </a:rPr>
              <a:t>Phili</a:t>
            </a: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 4: 6-9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err="1">
                <a:solidFill>
                  <a:srgbClr val="2A2000"/>
                </a:solidFill>
                <a:latin typeface="Aspire" panose="00000600000000000000" pitchFamily="2" charset="0"/>
              </a:rPr>
              <a:t>Jms</a:t>
            </a:r>
            <a:r>
              <a:rPr lang="en-US" sz="6600" dirty="0">
                <a:solidFill>
                  <a:srgbClr val="2A2000"/>
                </a:solidFill>
                <a:latin typeface="Aspire" panose="00000600000000000000" pitchFamily="2" charset="0"/>
              </a:rPr>
              <a:t>. 5: 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Lk. 18: 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Rom. 8: 26</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19822954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96476" y="1572740"/>
            <a:ext cx="11199044" cy="1342803"/>
          </a:xfrm>
          <a:prstGeom prst="rect">
            <a:avLst/>
          </a:prstGeom>
          <a:noFill/>
          <a:ln>
            <a:noFill/>
          </a:ln>
        </p:spPr>
        <p:txBody>
          <a:bodyPr wrap="square" numCol="1" rtlCol="0">
            <a:spAutoFit/>
          </a:bodyPr>
          <a:lstStyle/>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Cares &amp; Transforming your Life</a:t>
            </a:r>
          </a:p>
        </p:txBody>
      </p:sp>
    </p:spTree>
    <p:extLst>
      <p:ext uri="{BB962C8B-B14F-4D97-AF65-F5344CB8AC3E}">
        <p14:creationId xmlns:p14="http://schemas.microsoft.com/office/powerpoint/2010/main" val="1773046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96476" y="1572740"/>
            <a:ext cx="11199044" cy="2727798"/>
          </a:xfrm>
          <a:prstGeom prst="rect">
            <a:avLst/>
          </a:prstGeom>
          <a:noFill/>
          <a:ln>
            <a:noFill/>
          </a:ln>
        </p:spPr>
        <p:txBody>
          <a:bodyPr wrap="square" numCol="1" rtlCol="0">
            <a:spAutoFit/>
          </a:bodyPr>
          <a:lstStyle/>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Cares &amp; Transforming your Life</a:t>
            </a:r>
          </a:p>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Leaving </a:t>
            </a:r>
            <a:r>
              <a:rPr lang="en-US" sz="6000" dirty="0">
                <a:solidFill>
                  <a:srgbClr val="2A2000"/>
                </a:solidFill>
                <a:latin typeface="Aspire" panose="00000600000000000000" pitchFamily="2" charset="0"/>
              </a:rPr>
              <a:t>y</a:t>
            </a: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Pride &amp; Being Anchored in Christ</a:t>
            </a:r>
          </a:p>
        </p:txBody>
      </p:sp>
    </p:spTree>
    <p:extLst>
      <p:ext uri="{BB962C8B-B14F-4D97-AF65-F5344CB8AC3E}">
        <p14:creationId xmlns:p14="http://schemas.microsoft.com/office/powerpoint/2010/main" val="3619220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32343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 There is room for 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Who would His glory share;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Bliss there awaits, Harm can ne’er befall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Those who are anchored there."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Verse 2:</a:t>
            </a:r>
          </a:p>
        </p:txBody>
      </p:sp>
    </p:spTree>
    <p:extLst>
      <p:ext uri="{BB962C8B-B14F-4D97-AF65-F5344CB8AC3E}">
        <p14:creationId xmlns:p14="http://schemas.microsoft.com/office/powerpoint/2010/main" val="736685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Leaving your Pride</a:t>
            </a:r>
            <a:endPar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50575"/>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505396"/>
            <a:ext cx="9528389" cy="5170646"/>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u="sng" dirty="0">
                <a:solidFill>
                  <a:srgbClr val="2A2000"/>
                </a:solidFill>
                <a:latin typeface="Aspire" panose="00000600000000000000" pitchFamily="2" charset="0"/>
              </a:rPr>
              <a:t>Humility Is Required</a:t>
            </a:r>
            <a:endPar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Psa. 149: 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Prov. 11: 2, 16: 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5: 3, 18: 4</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a:solidFill>
                  <a:srgbClr val="2A2000"/>
                </a:solidFill>
                <a:latin typeface="Aspire" panose="00000600000000000000" pitchFamily="2" charset="0"/>
              </a:rPr>
              <a:t>Rom. 12: 16–  </a:t>
            </a:r>
            <a:r>
              <a:rPr lang="en-US" sz="6600" dirty="0" err="1">
                <a:solidFill>
                  <a:srgbClr val="2A2000"/>
                </a:solidFill>
                <a:latin typeface="Aspire" panose="00000600000000000000" pitchFamily="2" charset="0"/>
              </a:rPr>
              <a:t>Phili</a:t>
            </a:r>
            <a:r>
              <a:rPr lang="en-US" sz="6600" dirty="0">
                <a:solidFill>
                  <a:srgbClr val="2A2000"/>
                </a:solidFill>
                <a:latin typeface="Aspire" panose="00000600000000000000" pitchFamily="2" charset="0"/>
              </a:rPr>
              <a:t>. 2:5-9</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2450882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96476" y="1572740"/>
            <a:ext cx="11199044" cy="2727798"/>
          </a:xfrm>
          <a:prstGeom prst="rect">
            <a:avLst/>
          </a:prstGeom>
          <a:noFill/>
          <a:ln>
            <a:noFill/>
          </a:ln>
        </p:spPr>
        <p:txBody>
          <a:bodyPr wrap="square" numCol="1" rtlCol="0">
            <a:spAutoFit/>
          </a:bodyPr>
          <a:lstStyle/>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Cares &amp; Transforming your Life</a:t>
            </a:r>
          </a:p>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Leaving </a:t>
            </a:r>
            <a:r>
              <a:rPr lang="en-US" sz="6000" dirty="0">
                <a:solidFill>
                  <a:srgbClr val="2A2000"/>
                </a:solidFill>
                <a:latin typeface="Aspire" panose="00000600000000000000" pitchFamily="2" charset="0"/>
              </a:rPr>
              <a:t>y</a:t>
            </a: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Pride &amp; Being Anchored in Christ</a:t>
            </a:r>
          </a:p>
        </p:txBody>
      </p:sp>
    </p:spTree>
    <p:extLst>
      <p:ext uri="{BB962C8B-B14F-4D97-AF65-F5344CB8AC3E}">
        <p14:creationId xmlns:p14="http://schemas.microsoft.com/office/powerpoint/2010/main" val="3891116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Kneeling at the </a:t>
            </a:r>
            <a:r>
              <a:rPr lang="en-US" sz="8800" dirty="0">
                <a:solidFill>
                  <a:srgbClr val="2A2000"/>
                </a:solidFill>
                <a:latin typeface="Aspire" panose="00000600000000000000" pitchFamily="2" charset="0"/>
              </a:rPr>
              <a:t>C</a:t>
            </a:r>
            <a:r>
              <a:rPr kumimoji="0" lang="en-US" sz="88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ross Requires:</a:t>
            </a: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496476" y="1572740"/>
            <a:ext cx="11199044" cy="4112793"/>
          </a:xfrm>
          <a:prstGeom prst="rect">
            <a:avLst/>
          </a:prstGeom>
          <a:noFill/>
          <a:ln>
            <a:noFill/>
          </a:ln>
        </p:spPr>
        <p:txBody>
          <a:bodyPr wrap="square" numCol="1" rtlCol="0">
            <a:spAutoFit/>
          </a:bodyPr>
          <a:lstStyle/>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Cares &amp; Transforming your Life</a:t>
            </a:r>
          </a:p>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Leaving </a:t>
            </a:r>
            <a:r>
              <a:rPr lang="en-US" sz="6000" dirty="0">
                <a:solidFill>
                  <a:srgbClr val="2A2000"/>
                </a:solidFill>
                <a:latin typeface="Aspire" panose="00000600000000000000" pitchFamily="2" charset="0"/>
              </a:rPr>
              <a:t>y</a:t>
            </a:r>
            <a:r>
              <a:rPr kumimoji="0" lang="en-US" sz="6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our Pride &amp; Being Anchored in Christ</a:t>
            </a:r>
          </a:p>
          <a:p>
            <a:pPr marL="1143000" marR="0" lvl="0" indent="-1143000" defTabSz="457200" rtl="0" eaLnBrk="1" fontAlgn="auto" latinLnBrk="0" hangingPunct="1">
              <a:lnSpc>
                <a:spcPct val="150000"/>
              </a:lnSpc>
              <a:spcBef>
                <a:spcPts val="0"/>
              </a:spcBef>
              <a:spcAft>
                <a:spcPts val="0"/>
              </a:spcAft>
              <a:buClrTx/>
              <a:buSzTx/>
              <a:buFont typeface="+mj-lt"/>
              <a:buAutoNum type="arabicPeriod"/>
              <a:tabLst/>
              <a:defRPr/>
            </a:pPr>
            <a:r>
              <a:rPr lang="en-US" sz="6000" dirty="0">
                <a:solidFill>
                  <a:srgbClr val="2A2000"/>
                </a:solidFill>
                <a:latin typeface="Aspire" panose="00000600000000000000" pitchFamily="2" charset="0"/>
              </a:rPr>
              <a:t>Leaving your Idols &amp; Looking to Jesus</a:t>
            </a:r>
            <a:endPar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31377498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642DE57-424C-47CC-AE70-1EA93C016EF2}"/>
              </a:ext>
            </a:extLst>
          </p:cNvPr>
          <p:cNvSpPr/>
          <p:nvPr/>
        </p:nvSpPr>
        <p:spPr>
          <a:xfrm>
            <a:off x="0" y="388855"/>
            <a:ext cx="12192000" cy="646914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6959593-E3BE-4940-918A-9D4E5E867939}"/>
              </a:ext>
            </a:extLst>
          </p:cNvPr>
          <p:cNvSpPr txBox="1"/>
          <p:nvPr/>
        </p:nvSpPr>
        <p:spPr>
          <a:xfrm>
            <a:off x="-1" y="1298499"/>
            <a:ext cx="12192000" cy="452431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 Give your idols 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Look unto realms above;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Turn not again To life’s sparkling cup;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Trust always in His love."</a:t>
            </a:r>
          </a:p>
        </p:txBody>
      </p:sp>
      <p:sp>
        <p:nvSpPr>
          <p:cNvPr id="8" name="TextBox 7">
            <a:extLst>
              <a:ext uri="{FF2B5EF4-FFF2-40B4-BE49-F238E27FC236}">
                <a16:creationId xmlns:a16="http://schemas.microsoft.com/office/drawing/2014/main" id="{B2AC5FF5-EA02-4000-AED2-54BD2D55BB39}"/>
              </a:ext>
            </a:extLst>
          </p:cNvPr>
          <p:cNvSpPr txBox="1"/>
          <p:nvPr/>
        </p:nvSpPr>
        <p:spPr>
          <a:xfrm>
            <a:off x="1331805" y="0"/>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Verse 3:</a:t>
            </a:r>
          </a:p>
        </p:txBody>
      </p:sp>
    </p:spTree>
    <p:extLst>
      <p:ext uri="{BB962C8B-B14F-4D97-AF65-F5344CB8AC3E}">
        <p14:creationId xmlns:p14="http://schemas.microsoft.com/office/powerpoint/2010/main" val="3653989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Leaving your Idols</a:t>
            </a:r>
            <a:endPar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993725"/>
            <a:ext cx="9528389" cy="3139321"/>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Idolatry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Ex. </a:t>
            </a:r>
            <a:r>
              <a:rPr lang="en-US" sz="6600" dirty="0">
                <a:solidFill>
                  <a:srgbClr val="2A2000"/>
                </a:solidFill>
                <a:latin typeface="Aspire" panose="00000600000000000000" pitchFamily="2" charset="0"/>
              </a:rPr>
              <a:t>20: 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1 Ki. 15: 9-12</a:t>
            </a:r>
          </a:p>
        </p:txBody>
      </p:sp>
    </p:spTree>
    <p:extLst>
      <p:ext uri="{BB962C8B-B14F-4D97-AF65-F5344CB8AC3E}">
        <p14:creationId xmlns:p14="http://schemas.microsoft.com/office/powerpoint/2010/main" val="28402029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793808" y="0"/>
            <a:ext cx="10604381"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dirty="0">
                <a:solidFill>
                  <a:srgbClr val="2A2000"/>
                </a:solidFill>
                <a:latin typeface="Aspire" panose="00000600000000000000" pitchFamily="2" charset="0"/>
              </a:rPr>
              <a:t>Leaving your Idols</a:t>
            </a:r>
            <a:endParaRPr kumimoji="0" lang="en-US" sz="80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endParaRPr>
          </a:p>
        </p:txBody>
      </p:sp>
      <p:sp>
        <p:nvSpPr>
          <p:cNvPr id="5" name="Rectangle: Rounded Corners 4">
            <a:extLst>
              <a:ext uri="{FF2B5EF4-FFF2-40B4-BE49-F238E27FC236}">
                <a16:creationId xmlns:a16="http://schemas.microsoft.com/office/drawing/2014/main" id="{B89A76B4-1DE8-4B88-8CD9-CF4114E4EDAF}"/>
              </a:ext>
            </a:extLst>
          </p:cNvPr>
          <p:cNvSpPr/>
          <p:nvPr/>
        </p:nvSpPr>
        <p:spPr>
          <a:xfrm>
            <a:off x="0" y="1084082"/>
            <a:ext cx="12192000"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EDACCBB-2A56-4291-BA5A-7DDF5433E38D}"/>
              </a:ext>
            </a:extLst>
          </p:cNvPr>
          <p:cNvSpPr txBox="1"/>
          <p:nvPr/>
        </p:nvSpPr>
        <p:spPr>
          <a:xfrm>
            <a:off x="1331803" y="1505396"/>
            <a:ext cx="9528389" cy="5170646"/>
          </a:xfrm>
          <a:prstGeom prst="rect">
            <a:avLst/>
          </a:prstGeom>
          <a:noFill/>
          <a:ln>
            <a:noFill/>
          </a:ln>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sng" strike="noStrike" kern="1200" cap="none" spc="0" normalizeH="0" baseline="0" noProof="0" dirty="0">
                <a:ln>
                  <a:noFill/>
                </a:ln>
                <a:solidFill>
                  <a:srgbClr val="2A2000"/>
                </a:solidFill>
                <a:effectLst/>
                <a:uLnTx/>
                <a:uFillTx/>
                <a:latin typeface="Aspire" panose="00000600000000000000" pitchFamily="2" charset="0"/>
                <a:ea typeface="+mn-ea"/>
                <a:cs typeface="+mn-cs"/>
              </a:rPr>
              <a:t>How?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Col. 3: 1-3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dirty="0" err="1">
                <a:solidFill>
                  <a:srgbClr val="2A2000"/>
                </a:solidFill>
                <a:latin typeface="Aspire" panose="00000600000000000000" pitchFamily="2" charset="0"/>
              </a:rPr>
              <a:t>Phili</a:t>
            </a:r>
            <a:r>
              <a:rPr lang="en-US" sz="6600" dirty="0">
                <a:solidFill>
                  <a:srgbClr val="2A2000"/>
                </a:solidFill>
                <a:latin typeface="Aspire" panose="00000600000000000000" pitchFamily="2" charset="0"/>
              </a:rPr>
              <a:t>. 3: 20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Matt. 16: 23–  </a:t>
            </a:r>
            <a:r>
              <a:rPr lang="en-US" sz="6600" dirty="0">
                <a:solidFill>
                  <a:srgbClr val="2A2000"/>
                </a:solidFill>
                <a:latin typeface="Aspire" panose="00000600000000000000" pitchFamily="2" charset="0"/>
              </a:rPr>
              <a:t>Lk. 9: 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A2000"/>
                </a:solidFill>
                <a:effectLst/>
                <a:uLnTx/>
                <a:uFillTx/>
                <a:latin typeface="Aspire" panose="00000600000000000000" pitchFamily="2" charset="0"/>
                <a:ea typeface="+mn-ea"/>
                <a:cs typeface="+mn-cs"/>
              </a:rPr>
              <a:t>Gen. 19: 26</a:t>
            </a:r>
          </a:p>
        </p:txBody>
      </p:sp>
    </p:spTree>
    <p:extLst>
      <p:ext uri="{BB962C8B-B14F-4D97-AF65-F5344CB8AC3E}">
        <p14:creationId xmlns:p14="http://schemas.microsoft.com/office/powerpoint/2010/main" val="1756627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4" y="1241597"/>
            <a:ext cx="9528389" cy="31547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Welcome!</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4" y="4071471"/>
            <a:ext cx="9528389" cy="132343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We Are Glad You Are Here</a:t>
            </a:r>
          </a:p>
        </p:txBody>
      </p:sp>
    </p:spTree>
    <p:extLst>
      <p:ext uri="{BB962C8B-B14F-4D97-AF65-F5344CB8AC3E}">
        <p14:creationId xmlns:p14="http://schemas.microsoft.com/office/powerpoint/2010/main" val="40229177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0" y="1905506"/>
            <a:ext cx="12192000" cy="304698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Aspire" panose="00000600000000000000" pitchFamily="2" charset="0"/>
              </a:rPr>
              <a:t>Have you Kneeled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dirty="0">
                <a:solidFill>
                  <a:prstClr val="black"/>
                </a:solidFill>
                <a:latin typeface="Aspire" panose="00000600000000000000" pitchFamily="2" charset="0"/>
              </a:rPr>
              <a:t>at the Cross?</a:t>
            </a:r>
            <a:endParaRPr kumimoji="0" lang="en-US" sz="9600" b="0" i="0" u="none" strike="noStrike" kern="1200" cap="none" spc="0" normalizeH="0" baseline="0" noProof="0" dirty="0">
              <a:ln>
                <a:noFill/>
              </a:ln>
              <a:solidFill>
                <a:prstClr val="black"/>
              </a:solidFill>
              <a:effectLst/>
              <a:uLnTx/>
              <a:uFillTx/>
              <a:latin typeface="Aspire" panose="00000600000000000000" pitchFamily="2" charset="0"/>
              <a:ea typeface="+mn-ea"/>
              <a:cs typeface="+mn-cs"/>
            </a:endParaRPr>
          </a:p>
        </p:txBody>
      </p:sp>
    </p:spTree>
    <p:extLst>
      <p:ext uri="{BB962C8B-B14F-4D97-AF65-F5344CB8AC3E}">
        <p14:creationId xmlns:p14="http://schemas.microsoft.com/office/powerpoint/2010/main" val="5249397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2"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Kneel At The Cross</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#945</a:t>
            </a:r>
          </a:p>
        </p:txBody>
      </p:sp>
    </p:spTree>
    <p:extLst>
      <p:ext uri="{BB962C8B-B14F-4D97-AF65-F5344CB8AC3E}">
        <p14:creationId xmlns:p14="http://schemas.microsoft.com/office/powerpoint/2010/main" val="7750023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2E0465-4FDE-428B-9A60-22A1C4514BD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Kneel At the Cross</a:t>
            </a:r>
            <a:endParaRPr lang="en-US"/>
          </a:p>
        </p:txBody>
      </p:sp>
      <p:pic>
        <p:nvPicPr>
          <p:cNvPr id="2" name="Picture 46" descr="Kneel at the Cross-pp">
            <a:extLst>
              <a:ext uri="{FF2B5EF4-FFF2-40B4-BE49-F238E27FC236}">
                <a16:creationId xmlns:a16="http://schemas.microsoft.com/office/drawing/2014/main" id="{40604660-2566-4836-9875-CCD3AE0FD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25B0A7C4-A42F-43B4-8536-A0BD7DC587A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FF59ED6-6ABD-4066-8439-A2ED93207913}"/>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467673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BD1C53B-E299-420E-9DCE-980100004A9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Kneel At the Cross</a:t>
            </a:r>
            <a:endParaRPr lang="en-US"/>
          </a:p>
        </p:txBody>
      </p:sp>
      <p:pic>
        <p:nvPicPr>
          <p:cNvPr id="3074" name="Picture 3" descr="Kneel at the Cross-pp">
            <a:extLst>
              <a:ext uri="{FF2B5EF4-FFF2-40B4-BE49-F238E27FC236}">
                <a16:creationId xmlns:a16="http://schemas.microsoft.com/office/drawing/2014/main" id="{B2B844DE-0A81-41B1-8845-D1297DADC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556E162-8345-4657-A67A-1DF9960611B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A78DF9E-6C64-4296-A89A-A5E183EB4651}"/>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435767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0AA9C74-91B2-4C92-B9E1-D9D78CF9DEA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4098" name="Picture 6" descr="Kneel at the Cross-pp">
            <a:extLst>
              <a:ext uri="{FF2B5EF4-FFF2-40B4-BE49-F238E27FC236}">
                <a16:creationId xmlns:a16="http://schemas.microsoft.com/office/drawing/2014/main" id="{36C854D7-BA83-4E46-901E-2A1644879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1B28AFC6-98EE-4BF5-AA8B-5709DF855D0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2280" name="Text Box 8">
            <a:extLst>
              <a:ext uri="{FF2B5EF4-FFF2-40B4-BE49-F238E27FC236}">
                <a16:creationId xmlns:a16="http://schemas.microsoft.com/office/drawing/2014/main" id="{288A30E0-10CD-4231-A90C-0C33A96D1FFF}"/>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062293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F7018AA-46A0-410B-9418-93B99DE7774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5122" name="Picture 6" descr="Kneel at the Cross-pp">
            <a:extLst>
              <a:ext uri="{FF2B5EF4-FFF2-40B4-BE49-F238E27FC236}">
                <a16:creationId xmlns:a16="http://schemas.microsoft.com/office/drawing/2014/main" id="{7F489B0A-6E4F-4124-B375-5948762CD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a:extLst>
              <a:ext uri="{FF2B5EF4-FFF2-40B4-BE49-F238E27FC236}">
                <a16:creationId xmlns:a16="http://schemas.microsoft.com/office/drawing/2014/main" id="{F75DBFD3-B788-4F1F-963E-7CBD5FDC3F1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3304" name="Text Box 8">
            <a:extLst>
              <a:ext uri="{FF2B5EF4-FFF2-40B4-BE49-F238E27FC236}">
                <a16:creationId xmlns:a16="http://schemas.microsoft.com/office/drawing/2014/main" id="{AE98886C-685A-4315-86FB-5D11B31939D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246499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594B3CF-7192-41E2-8EC6-8B88B394B39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Kneel At the Cross</a:t>
            </a:r>
            <a:endParaRPr lang="en-US"/>
          </a:p>
        </p:txBody>
      </p:sp>
      <p:pic>
        <p:nvPicPr>
          <p:cNvPr id="6146" name="Picture 3" descr="Kneel at the Cross-pp">
            <a:extLst>
              <a:ext uri="{FF2B5EF4-FFF2-40B4-BE49-F238E27FC236}">
                <a16:creationId xmlns:a16="http://schemas.microsoft.com/office/drawing/2014/main" id="{223EA3F1-4217-4D92-A378-08AC9FE2F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09B53FF-C2D8-4E2F-8222-35468B4A2F9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7949C026-666F-42E0-BE85-BD1039BFE125}"/>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1371458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AE7F76BD-84F7-4AF2-9022-F25EFDC7AAE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Kneel At the Cross</a:t>
            </a:r>
            <a:endParaRPr lang="en-US"/>
          </a:p>
        </p:txBody>
      </p:sp>
      <p:pic>
        <p:nvPicPr>
          <p:cNvPr id="7170" name="Picture 3" descr="Kneel at the Cross-pp">
            <a:extLst>
              <a:ext uri="{FF2B5EF4-FFF2-40B4-BE49-F238E27FC236}">
                <a16:creationId xmlns:a16="http://schemas.microsoft.com/office/drawing/2014/main" id="{B4742B98-3C35-4694-92EC-F77E23082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492A73F7-8D14-48D1-B1C4-F5CBA30BB56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FF45AF2-0878-41C4-A1B0-6C31046BE9C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2148284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39D8A9EC-0D07-46EF-A006-73BC7BE3DA1B}"/>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Kneel At the Cross</a:t>
            </a:r>
            <a:endParaRPr lang="en-US"/>
          </a:p>
        </p:txBody>
      </p:sp>
      <p:pic>
        <p:nvPicPr>
          <p:cNvPr id="8194" name="Picture 3" descr="Kneel at the Cross-pp">
            <a:extLst>
              <a:ext uri="{FF2B5EF4-FFF2-40B4-BE49-F238E27FC236}">
                <a16:creationId xmlns:a16="http://schemas.microsoft.com/office/drawing/2014/main" id="{C1D14B74-8A7C-411E-9203-1FFEF6DF0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BB7F6C2A-7E9A-4763-9F13-FEDB8C03091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5AAD80D5-7520-4D05-8D26-C476741F0ED8}"/>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22563126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8127177C-A85D-46AE-8F55-24270EBED10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Kneel At the Cross</a:t>
            </a:r>
            <a:endParaRPr lang="en-US"/>
          </a:p>
        </p:txBody>
      </p:sp>
      <p:pic>
        <p:nvPicPr>
          <p:cNvPr id="9218" name="Picture 3" descr="Kneel at the Cross-pp">
            <a:extLst>
              <a:ext uri="{FF2B5EF4-FFF2-40B4-BE49-F238E27FC236}">
                <a16:creationId xmlns:a16="http://schemas.microsoft.com/office/drawing/2014/main" id="{695F4673-9823-4C82-B4DC-7FC4247FC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FB484504-BB6B-4993-9649-D96F9397794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945</a:t>
            </a:r>
            <a:endParaRPr lang="en-US" sz="2400">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83E4B262-BEAE-4569-87BC-EC2B44051CC9}"/>
              </a:ext>
            </a:extLst>
          </p:cNvPr>
          <p:cNvSpPr txBox="1">
            <a:spLocks noChangeArrowheads="1"/>
          </p:cNvSpPr>
          <p:nvPr/>
        </p:nvSpPr>
        <p:spPr bwMode="auto">
          <a:xfrm>
            <a:off x="101600" y="76201"/>
            <a:ext cx="2649956"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Kneel At the Cross</a:t>
            </a:r>
            <a:endParaRPr lang="en-US" sz="2400">
              <a:latin typeface="Times" charset="0"/>
              <a:ea typeface="ＭＳ Ｐゴシック" charset="0"/>
            </a:endParaRPr>
          </a:p>
        </p:txBody>
      </p:sp>
    </p:spTree>
    <p:extLst>
      <p:ext uri="{BB962C8B-B14F-4D97-AF65-F5344CB8AC3E}">
        <p14:creationId xmlns:p14="http://schemas.microsoft.com/office/powerpoint/2010/main" val="3468785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1735</Words>
  <Application>Microsoft Office PowerPoint</Application>
  <PresentationFormat>Widescreen</PresentationFormat>
  <Paragraphs>425</Paragraphs>
  <Slides>143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143</vt:i4>
      </vt:variant>
    </vt:vector>
  </HeadingPairs>
  <TitlesOfParts>
    <vt:vector size="149" baseType="lpstr">
      <vt:lpstr>Calibri Light</vt:lpstr>
      <vt:lpstr>Arial</vt:lpstr>
      <vt:lpstr>Aspire</vt:lpstr>
      <vt:lpstr>Calibri</vt:lpstr>
      <vt:lpstr>Times</vt:lpstr>
      <vt:lpstr>Office Theme</vt:lpstr>
      <vt:lpstr>1-1 We Will Glorify</vt:lpstr>
      <vt:lpstr>1-2 We Will Glorify</vt:lpstr>
      <vt:lpstr>2-1 We Will Glorify</vt:lpstr>
      <vt:lpstr>2-2 We Will Glorify</vt:lpstr>
      <vt:lpstr>3-1 We Will Glorify</vt:lpstr>
      <vt:lpstr>3-2 We Will Glorify</vt:lpstr>
      <vt:lpstr>4-1 We Will Glorify</vt:lpstr>
      <vt:lpstr>4-2 We Will Glorify</vt:lpstr>
      <vt:lpstr>PowerPoint Presentation</vt:lpstr>
      <vt:lpstr>PowerPoint Presentation</vt:lpstr>
      <vt:lpstr>1-1 Redeemed - Sweet is the Song</vt:lpstr>
      <vt:lpstr>1-2 Redeemed - Sweet is the Song</vt:lpstr>
      <vt:lpstr>1-3 Redeemed - Sweet is the Song</vt:lpstr>
      <vt:lpstr>C-1 Redeemed - Sweet is the Song</vt:lpstr>
      <vt:lpstr>C-2 Redeemed - Sweet is the Song</vt:lpstr>
      <vt:lpstr>3-1 Redeemed - Sweet is the Song</vt:lpstr>
      <vt:lpstr>3-2 Redeemed - Sweet is the Song</vt:lpstr>
      <vt:lpstr>3-3 Redeemed - Sweet is the Song</vt:lpstr>
      <vt:lpstr>C-1 Redeemed - Sweet is the Song</vt:lpstr>
      <vt:lpstr>C-2 Redeemed - Sweet is the Song</vt:lpstr>
      <vt:lpstr>1-1 I Know That My Redeemer Lives</vt:lpstr>
      <vt:lpstr>1-2 I Know That My Redeemer Lives</vt:lpstr>
      <vt:lpstr>C-1 I Know That My Redeemer Lives</vt:lpstr>
      <vt:lpstr>C-2 I Know That My Redeemer Lives</vt:lpstr>
      <vt:lpstr>4-1 I Know That My Redeemer Lives</vt:lpstr>
      <vt:lpstr>4-2 I Know That My Redeemer Lives</vt:lpstr>
      <vt:lpstr>C-1 I Know That My Redeemer Lives</vt:lpstr>
      <vt:lpstr>C-2 I Know That My Redeemer Lives</vt:lpstr>
      <vt:lpstr>PowerPoint Presentation</vt:lpstr>
      <vt:lpstr>1-1 I Walk With the King</vt:lpstr>
      <vt:lpstr>1-2 I Walk With the King</vt:lpstr>
      <vt:lpstr>1-3 I Walk With the King</vt:lpstr>
      <vt:lpstr>1-4 I Walk With the King</vt:lpstr>
      <vt:lpstr>C-1 I Walk With the King</vt:lpstr>
      <vt:lpstr>C-2 I Walk With the King</vt:lpstr>
      <vt:lpstr>C-3 I Walk With the King</vt:lpstr>
      <vt:lpstr>C-4 I Walk With the King</vt:lpstr>
      <vt:lpstr>3-1 I Walk With the King</vt:lpstr>
      <vt:lpstr>3-2 I Walk With the King</vt:lpstr>
      <vt:lpstr>3-3 I Walk With the King</vt:lpstr>
      <vt:lpstr>3-4 I Walk With the King</vt:lpstr>
      <vt:lpstr>C-1 I Walk With the King</vt:lpstr>
      <vt:lpstr>C-2 I Walk With the King</vt:lpstr>
      <vt:lpstr>C-3 I Walk With the King</vt:lpstr>
      <vt:lpstr>C-4 I Walk With the King</vt:lpstr>
      <vt:lpstr>PowerPoint Presentation</vt:lpstr>
      <vt:lpstr>PowerPoint Presentation</vt:lpstr>
      <vt:lpstr>1-1 A Hill Called Mount Calvary</vt:lpstr>
      <vt:lpstr>1-2 A Hill Called Mount Calvary</vt:lpstr>
      <vt:lpstr>C-1 A Hill Called Mount Calvary</vt:lpstr>
      <vt:lpstr>C-2 A Hill Called Mount Calvary</vt:lpstr>
      <vt:lpstr>2-1 A Hill Called Mount Calvary</vt:lpstr>
      <vt:lpstr>2-2 A Hill Called Mount Calvary</vt:lpstr>
      <vt:lpstr>C-1 A Hill Called Mount Calvary</vt:lpstr>
      <vt:lpstr>C-2 A Hill Called Mount Calvary</vt:lpstr>
      <vt:lpstr>3-1 A Hill Called Mount Calvary</vt:lpstr>
      <vt:lpstr>3-2 A Hill Called Mount Calvary</vt:lpstr>
      <vt:lpstr>C-1 A Hill Called Mount Calvary</vt:lpstr>
      <vt:lpstr>C-2 A Hill Called Mount Calvary</vt:lpstr>
      <vt:lpstr>PowerPoint Presentation</vt:lpstr>
      <vt:lpstr>1-1 Kneel At the Cross</vt:lpstr>
      <vt:lpstr>1-2 Kneel At the Cross</vt:lpstr>
      <vt:lpstr>C-1 Kneel At the Cross</vt:lpstr>
      <vt:lpstr>C-2 Kneel At the Cross</vt:lpstr>
      <vt:lpstr>2-1 Kneel At the Cross</vt:lpstr>
      <vt:lpstr>2-2 Kneel At the Cross</vt:lpstr>
      <vt:lpstr>C-1 Kneel At the Cross</vt:lpstr>
      <vt:lpstr>C-2 Kneel At the Cross</vt:lpstr>
      <vt:lpstr>3-1 Kneel At the Cross</vt:lpstr>
      <vt:lpstr>3-2 Kneel At the Cross</vt:lpstr>
      <vt:lpstr>C-1 Kneel At the Cross</vt:lpstr>
      <vt:lpstr>C-2 Kneel At the Cross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Kneel At the Cross</vt:lpstr>
      <vt:lpstr>1-2 Kneel At the Cross</vt:lpstr>
      <vt:lpstr>C-1 Kneel At the Cross</vt:lpstr>
      <vt:lpstr>C-2 Kneel At the Cross</vt:lpstr>
      <vt:lpstr>2-1 Kneel At the Cross</vt:lpstr>
      <vt:lpstr>2-2 Kneel At the Cross</vt:lpstr>
      <vt:lpstr>C-1 Kneel At the Cross</vt:lpstr>
      <vt:lpstr>C-2 Kneel At the Cross</vt:lpstr>
      <vt:lpstr>3-1 Kneel At the Cross</vt:lpstr>
      <vt:lpstr>3-2 Kneel At the Cross</vt:lpstr>
      <vt:lpstr>C-1 Kneel At the Cross</vt:lpstr>
      <vt:lpstr>C-2 Kneel At the Cross</vt:lpstr>
      <vt:lpstr>PowerPoint Presentation</vt:lpstr>
      <vt:lpstr>PowerPoint Presentation</vt:lpstr>
      <vt:lpstr>1 In Need</vt:lpstr>
      <vt:lpstr>2 In Need</vt:lpstr>
      <vt:lpstr>3 In Need</vt:lpstr>
      <vt:lpstr>4 In Need</vt:lpstr>
      <vt:lpstr>5 In Need</vt:lpstr>
      <vt:lpstr>6 In Need</vt:lpstr>
      <vt:lpstr>7 In Need</vt:lpstr>
      <vt:lpstr>8 In Need</vt:lpstr>
      <vt:lpstr>PowerPoint Presentation</vt:lpstr>
      <vt:lpstr>PowerPoint Presentation</vt:lpstr>
      <vt:lpstr>PowerPoint Presentation</vt:lpstr>
      <vt:lpstr>PowerPoint Presentation</vt:lpstr>
      <vt:lpstr>PowerPoint Presentation</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4</cp:revision>
  <dcterms:created xsi:type="dcterms:W3CDTF">2021-10-24T04:12:07Z</dcterms:created>
  <dcterms:modified xsi:type="dcterms:W3CDTF">2021-10-24T05:30:03Z</dcterms:modified>
</cp:coreProperties>
</file>