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3" r:id="rId2"/>
  </p:sldMasterIdLst>
  <p:sldIdLst>
    <p:sldId id="256" r:id="rId3"/>
    <p:sldId id="3971" r:id="rId4"/>
    <p:sldId id="262" r:id="rId5"/>
    <p:sldId id="263" r:id="rId6"/>
    <p:sldId id="3972" r:id="rId7"/>
    <p:sldId id="3973" r:id="rId8"/>
    <p:sldId id="3974" r:id="rId9"/>
    <p:sldId id="3975" r:id="rId10"/>
    <p:sldId id="4066" r:id="rId11"/>
    <p:sldId id="4068" r:id="rId12"/>
    <p:sldId id="4043" r:id="rId13"/>
    <p:sldId id="4044" r:id="rId14"/>
    <p:sldId id="4045" r:id="rId15"/>
    <p:sldId id="4046" r:id="rId16"/>
    <p:sldId id="4047" r:id="rId17"/>
    <p:sldId id="4048" r:id="rId18"/>
    <p:sldId id="4049" r:id="rId19"/>
    <p:sldId id="4050" r:id="rId20"/>
    <p:sldId id="4051" r:id="rId21"/>
    <p:sldId id="4052" r:id="rId22"/>
    <p:sldId id="4053" r:id="rId23"/>
    <p:sldId id="4054" r:id="rId24"/>
    <p:sldId id="4055" r:id="rId25"/>
    <p:sldId id="4056" r:id="rId26"/>
    <p:sldId id="4069" r:id="rId27"/>
    <p:sldId id="3976" r:id="rId28"/>
    <p:sldId id="3977" r:id="rId29"/>
    <p:sldId id="3978" r:id="rId30"/>
    <p:sldId id="3979" r:id="rId31"/>
    <p:sldId id="3980" r:id="rId32"/>
    <p:sldId id="3981" r:id="rId33"/>
    <p:sldId id="3982" r:id="rId34"/>
    <p:sldId id="3983" r:id="rId35"/>
    <p:sldId id="3984" r:id="rId36"/>
    <p:sldId id="3985" r:id="rId37"/>
    <p:sldId id="3986" r:id="rId38"/>
    <p:sldId id="3987" r:id="rId39"/>
    <p:sldId id="4071" r:id="rId40"/>
    <p:sldId id="4070" r:id="rId41"/>
    <p:sldId id="3988" r:id="rId42"/>
    <p:sldId id="257" r:id="rId43"/>
    <p:sldId id="264" r:id="rId44"/>
    <p:sldId id="265" r:id="rId45"/>
    <p:sldId id="258" r:id="rId46"/>
    <p:sldId id="259" r:id="rId47"/>
    <p:sldId id="266" r:id="rId48"/>
    <p:sldId id="267" r:id="rId49"/>
    <p:sldId id="260" r:id="rId50"/>
    <p:sldId id="261" r:id="rId51"/>
    <p:sldId id="3989" r:id="rId52"/>
    <p:sldId id="3990" r:id="rId53"/>
    <p:sldId id="4072" r:id="rId54"/>
    <p:sldId id="3800" r:id="rId55"/>
    <p:sldId id="3991" r:id="rId56"/>
    <p:sldId id="3992" r:id="rId57"/>
    <p:sldId id="3993" r:id="rId58"/>
    <p:sldId id="3996" r:id="rId59"/>
    <p:sldId id="3997" r:id="rId60"/>
    <p:sldId id="3998" r:id="rId61"/>
    <p:sldId id="3999" r:id="rId62"/>
    <p:sldId id="270" r:id="rId63"/>
    <p:sldId id="4000" r:id="rId64"/>
    <p:sldId id="4001" r:id="rId65"/>
    <p:sldId id="4002" r:id="rId66"/>
    <p:sldId id="4073" r:id="rId67"/>
    <p:sldId id="3183" r:id="rId68"/>
    <p:sldId id="4065" r:id="rId69"/>
    <p:sldId id="4084" r:id="rId70"/>
    <p:sldId id="4088" r:id="rId71"/>
    <p:sldId id="4086" r:id="rId72"/>
    <p:sldId id="4087" r:id="rId73"/>
    <p:sldId id="4085" r:id="rId74"/>
    <p:sldId id="4089" r:id="rId75"/>
    <p:sldId id="4090" r:id="rId76"/>
    <p:sldId id="4097" r:id="rId77"/>
    <p:sldId id="4091" r:id="rId78"/>
    <p:sldId id="4092" r:id="rId79"/>
    <p:sldId id="4083" r:id="rId80"/>
    <p:sldId id="4095" r:id="rId81"/>
    <p:sldId id="4093" r:id="rId82"/>
    <p:sldId id="4094" r:id="rId83"/>
    <p:sldId id="4096" r:id="rId84"/>
    <p:sldId id="4074" r:id="rId85"/>
    <p:sldId id="4003" r:id="rId86"/>
    <p:sldId id="4004" r:id="rId87"/>
    <p:sldId id="4005" r:id="rId88"/>
    <p:sldId id="4006" r:id="rId89"/>
    <p:sldId id="4007" r:id="rId90"/>
    <p:sldId id="4008" r:id="rId91"/>
    <p:sldId id="4009" r:id="rId92"/>
    <p:sldId id="4010" r:id="rId93"/>
    <p:sldId id="4014" r:id="rId94"/>
    <p:sldId id="4015" r:id="rId95"/>
    <p:sldId id="272" r:id="rId96"/>
    <p:sldId id="4016" r:id="rId97"/>
    <p:sldId id="4075" r:id="rId98"/>
    <p:sldId id="4076" r:id="rId99"/>
    <p:sldId id="4017" r:id="rId100"/>
    <p:sldId id="4018" r:id="rId101"/>
    <p:sldId id="4019" r:id="rId102"/>
    <p:sldId id="4020" r:id="rId103"/>
    <p:sldId id="4021" r:id="rId104"/>
    <p:sldId id="4022" r:id="rId105"/>
    <p:sldId id="4023" r:id="rId106"/>
    <p:sldId id="4024" r:id="rId107"/>
    <p:sldId id="4077" r:id="rId108"/>
    <p:sldId id="4078" r:id="rId109"/>
    <p:sldId id="4079" r:id="rId110"/>
    <p:sldId id="4082" r:id="rId111"/>
    <p:sldId id="4080" r:id="rId112"/>
    <p:sldId id="4025" r:id="rId113"/>
    <p:sldId id="4026" r:id="rId114"/>
    <p:sldId id="4027" r:id="rId115"/>
    <p:sldId id="4028" r:id="rId116"/>
    <p:sldId id="4029" r:id="rId117"/>
    <p:sldId id="4030" r:id="rId118"/>
    <p:sldId id="4031" r:id="rId119"/>
    <p:sldId id="4032" r:id="rId120"/>
    <p:sldId id="4033" r:id="rId121"/>
    <p:sldId id="4034" r:id="rId122"/>
    <p:sldId id="4035" r:id="rId123"/>
    <p:sldId id="4036" r:id="rId124"/>
    <p:sldId id="4037" r:id="rId125"/>
    <p:sldId id="4038" r:id="rId126"/>
    <p:sldId id="4039" r:id="rId127"/>
    <p:sldId id="4040" r:id="rId128"/>
    <p:sldId id="4041" r:id="rId129"/>
    <p:sldId id="4042" r:id="rId130"/>
    <p:sldId id="4081" r:id="rId131"/>
  </p:sldIdLst>
  <p:sldSz cx="12192000" cy="6858000"/>
  <p:notesSz cx="6858000" cy="9144000"/>
  <p:embeddedFontLst>
    <p:embeddedFont>
      <p:font typeface="Aspire" panose="00000600000000000000" pitchFamily="2" charset="0"/>
      <p:bold r:id="rId132"/>
    </p:embeddedFont>
    <p:embeddedFont>
      <p:font typeface="AvenirNext LT Pro Bold" panose="020B0804020202020204" pitchFamily="34" charset="0"/>
      <p:bold r:id="rId133"/>
    </p:embeddedFont>
    <p:embeddedFont>
      <p:font typeface="Calibri" panose="020F0502020204030204" pitchFamily="34" charset="0"/>
      <p:regular r:id="rId134"/>
      <p:bold r:id="rId135"/>
      <p:italic r:id="rId136"/>
      <p:boldItalic r:id="rId137"/>
    </p:embeddedFont>
    <p:embeddedFont>
      <p:font typeface="Calibri Light" panose="020F0302020204030204" pitchFamily="34" charset="0"/>
      <p:regular r:id="rId138"/>
      <p:italic r:id="rId139"/>
    </p:embeddedFont>
    <p:embeddedFont>
      <p:font typeface="Cocogoose Pro" panose="00000500000000000000" pitchFamily="2" charset="0"/>
      <p:italic r:id="rId140"/>
    </p:embeddedFont>
    <p:embeddedFont>
      <p:font typeface="Gotham Narrow Black" pitchFamily="50" charset="0"/>
      <p:regular r:id="rId141"/>
      <p:italic r:id="rId142"/>
    </p:embeddedFont>
    <p:embeddedFont>
      <p:font typeface="Gotham Narrow Bold" pitchFamily="50" charset="0"/>
      <p:regular r:id="rId143"/>
      <p:italic r:id="rId144"/>
    </p:embeddedFont>
    <p:embeddedFont>
      <p:font typeface="Heritage" panose="02000503000000020003" pitchFamily="2" charset="0"/>
      <p:regular r:id="rId145"/>
    </p:embeddedFont>
    <p:embeddedFont>
      <p:font typeface="Times" panose="02020603050405020304" pitchFamily="18" charset="0"/>
      <p:regular r:id="rId146"/>
      <p:bold r:id="rId147"/>
      <p:italic r:id="rId148"/>
      <p:boldItalic r:id="rId149"/>
    </p:embeddedFont>
    <p:embeddedFont>
      <p:font typeface="Trebuchet MS" panose="020B0603020202020204" pitchFamily="34" charset="0"/>
      <p:regular r:id="rId150"/>
      <p:bold r:id="rId151"/>
      <p:italic r:id="rId152"/>
      <p:boldItalic r:id="rId1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p:scale>
          <a:sx n="51" d="100"/>
          <a:sy n="51" d="100"/>
        </p:scale>
        <p:origin x="39"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font" Target="fonts/font2.fntdata"/><Relationship Id="rId138" Type="http://schemas.openxmlformats.org/officeDocument/2006/relationships/font" Target="fonts/font7.fntdata"/><Relationship Id="rId154"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font" Target="fonts/font13.fntdata"/><Relationship Id="rId149" Type="http://schemas.openxmlformats.org/officeDocument/2006/relationships/font" Target="fonts/font18.fntdata"/><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font" Target="fonts/font3.fntdata"/><Relationship Id="rId139" Type="http://schemas.openxmlformats.org/officeDocument/2006/relationships/font" Target="fonts/font8.fntdata"/><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font" Target="fonts/font19.fntdata"/><Relationship Id="rId155"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font" Target="fonts/font1.fntdata"/><Relationship Id="rId140" Type="http://schemas.openxmlformats.org/officeDocument/2006/relationships/font" Target="fonts/font9.fntdata"/><Relationship Id="rId145" Type="http://schemas.openxmlformats.org/officeDocument/2006/relationships/font" Target="fonts/font14.fntdata"/><Relationship Id="rId153"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font" Target="fonts/font4.fntdata"/><Relationship Id="rId143" Type="http://schemas.openxmlformats.org/officeDocument/2006/relationships/font" Target="fonts/font12.fntdata"/><Relationship Id="rId148" Type="http://schemas.openxmlformats.org/officeDocument/2006/relationships/font" Target="fonts/font17.fntdata"/><Relationship Id="rId151" Type="http://schemas.openxmlformats.org/officeDocument/2006/relationships/font" Target="fonts/font20.fntdata"/><Relationship Id="rId15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font" Target="fonts/font10.fntdata"/><Relationship Id="rId146" Type="http://schemas.openxmlformats.org/officeDocument/2006/relationships/font" Target="fonts/font15.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font" Target="fonts/font5.fntdata"/><Relationship Id="rId15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font" Target="fonts/font21.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font" Target="fonts/font11.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font" Target="fonts/font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C62DB-776D-43DC-9312-A332288BF5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18E7A2-B6D0-4C0C-86EF-A4E03AF0C3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A9B8B1-7102-4A93-B951-9C1DD30F33B7}"/>
              </a:ext>
            </a:extLst>
          </p:cNvPr>
          <p:cNvSpPr>
            <a:spLocks noGrp="1"/>
          </p:cNvSpPr>
          <p:nvPr>
            <p:ph type="dt" sz="half" idx="10"/>
          </p:nvPr>
        </p:nvSpPr>
        <p:spPr/>
        <p:txBody>
          <a:bodyPr/>
          <a:lstStyle/>
          <a:p>
            <a:fld id="{A897B15A-4445-45A6-B407-0B74CB145E1A}" type="datetimeFigureOut">
              <a:rPr lang="en-US" smtClean="0"/>
              <a:t>10/30/2021</a:t>
            </a:fld>
            <a:endParaRPr lang="en-US"/>
          </a:p>
        </p:txBody>
      </p:sp>
      <p:sp>
        <p:nvSpPr>
          <p:cNvPr id="5" name="Footer Placeholder 4">
            <a:extLst>
              <a:ext uri="{FF2B5EF4-FFF2-40B4-BE49-F238E27FC236}">
                <a16:creationId xmlns:a16="http://schemas.microsoft.com/office/drawing/2014/main" id="{5EBF1F7D-653A-4686-B6C2-3DC54B104D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87E60F-430D-4FE9-9F10-590CBFC5E3C4}"/>
              </a:ext>
            </a:extLst>
          </p:cNvPr>
          <p:cNvSpPr>
            <a:spLocks noGrp="1"/>
          </p:cNvSpPr>
          <p:nvPr>
            <p:ph type="sldNum" sz="quarter" idx="12"/>
          </p:nvPr>
        </p:nvSpPr>
        <p:spPr/>
        <p:txBody>
          <a:bodyPr/>
          <a:lstStyle/>
          <a:p>
            <a:fld id="{23901509-ED41-47A6-B0EE-87866B88C6A7}" type="slidenum">
              <a:rPr lang="en-US" smtClean="0"/>
              <a:t>‹#›</a:t>
            </a:fld>
            <a:endParaRPr lang="en-US"/>
          </a:p>
        </p:txBody>
      </p:sp>
    </p:spTree>
    <p:extLst>
      <p:ext uri="{BB962C8B-B14F-4D97-AF65-F5344CB8AC3E}">
        <p14:creationId xmlns:p14="http://schemas.microsoft.com/office/powerpoint/2010/main" val="2582495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1DE74-BEB0-424D-B8CF-A87502BA5B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7F7D66-314F-4315-A04B-ED62D38012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24F0-7BDD-4EC4-B72D-DCB2177DB1AB}"/>
              </a:ext>
            </a:extLst>
          </p:cNvPr>
          <p:cNvSpPr>
            <a:spLocks noGrp="1"/>
          </p:cNvSpPr>
          <p:nvPr>
            <p:ph type="dt" sz="half" idx="10"/>
          </p:nvPr>
        </p:nvSpPr>
        <p:spPr/>
        <p:txBody>
          <a:bodyPr/>
          <a:lstStyle/>
          <a:p>
            <a:fld id="{A897B15A-4445-45A6-B407-0B74CB145E1A}" type="datetimeFigureOut">
              <a:rPr lang="en-US" smtClean="0"/>
              <a:t>10/30/2021</a:t>
            </a:fld>
            <a:endParaRPr lang="en-US"/>
          </a:p>
        </p:txBody>
      </p:sp>
      <p:sp>
        <p:nvSpPr>
          <p:cNvPr id="5" name="Footer Placeholder 4">
            <a:extLst>
              <a:ext uri="{FF2B5EF4-FFF2-40B4-BE49-F238E27FC236}">
                <a16:creationId xmlns:a16="http://schemas.microsoft.com/office/drawing/2014/main" id="{7D93EACB-87A8-48D3-B087-906AD22322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977109-17CB-46F1-B93B-9B719BE99D6C}"/>
              </a:ext>
            </a:extLst>
          </p:cNvPr>
          <p:cNvSpPr>
            <a:spLocks noGrp="1"/>
          </p:cNvSpPr>
          <p:nvPr>
            <p:ph type="sldNum" sz="quarter" idx="12"/>
          </p:nvPr>
        </p:nvSpPr>
        <p:spPr/>
        <p:txBody>
          <a:bodyPr/>
          <a:lstStyle/>
          <a:p>
            <a:fld id="{23901509-ED41-47A6-B0EE-87866B88C6A7}" type="slidenum">
              <a:rPr lang="en-US" smtClean="0"/>
              <a:t>‹#›</a:t>
            </a:fld>
            <a:endParaRPr lang="en-US"/>
          </a:p>
        </p:txBody>
      </p:sp>
    </p:spTree>
    <p:extLst>
      <p:ext uri="{BB962C8B-B14F-4D97-AF65-F5344CB8AC3E}">
        <p14:creationId xmlns:p14="http://schemas.microsoft.com/office/powerpoint/2010/main" val="832886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650AF5-468C-42B0-A701-E8F004240F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EA6D2B-CB77-4B65-AE60-D85131F668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5C1A8C-98F8-47A0-AEF3-4E967843B407}"/>
              </a:ext>
            </a:extLst>
          </p:cNvPr>
          <p:cNvSpPr>
            <a:spLocks noGrp="1"/>
          </p:cNvSpPr>
          <p:nvPr>
            <p:ph type="dt" sz="half" idx="10"/>
          </p:nvPr>
        </p:nvSpPr>
        <p:spPr/>
        <p:txBody>
          <a:bodyPr/>
          <a:lstStyle/>
          <a:p>
            <a:fld id="{A897B15A-4445-45A6-B407-0B74CB145E1A}" type="datetimeFigureOut">
              <a:rPr lang="en-US" smtClean="0"/>
              <a:t>10/30/2021</a:t>
            </a:fld>
            <a:endParaRPr lang="en-US"/>
          </a:p>
        </p:txBody>
      </p:sp>
      <p:sp>
        <p:nvSpPr>
          <p:cNvPr id="5" name="Footer Placeholder 4">
            <a:extLst>
              <a:ext uri="{FF2B5EF4-FFF2-40B4-BE49-F238E27FC236}">
                <a16:creationId xmlns:a16="http://schemas.microsoft.com/office/drawing/2014/main" id="{4E49D83F-0B97-4450-AEA8-0A83141F4A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F49891-F6A4-49D3-ACEA-C250C3B4F902}"/>
              </a:ext>
            </a:extLst>
          </p:cNvPr>
          <p:cNvSpPr>
            <a:spLocks noGrp="1"/>
          </p:cNvSpPr>
          <p:nvPr>
            <p:ph type="sldNum" sz="quarter" idx="12"/>
          </p:nvPr>
        </p:nvSpPr>
        <p:spPr/>
        <p:txBody>
          <a:bodyPr/>
          <a:lstStyle/>
          <a:p>
            <a:fld id="{23901509-ED41-47A6-B0EE-87866B88C6A7}" type="slidenum">
              <a:rPr lang="en-US" smtClean="0"/>
              <a:t>‹#›</a:t>
            </a:fld>
            <a:endParaRPr lang="en-US"/>
          </a:p>
        </p:txBody>
      </p:sp>
    </p:spTree>
    <p:extLst>
      <p:ext uri="{BB962C8B-B14F-4D97-AF65-F5344CB8AC3E}">
        <p14:creationId xmlns:p14="http://schemas.microsoft.com/office/powerpoint/2010/main" val="3666845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036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85613" y="2750406"/>
            <a:ext cx="7685673" cy="1273113"/>
          </a:xfrm>
        </p:spPr>
        <p:txBody>
          <a:bodyPr/>
          <a:lstStyle/>
          <a:p>
            <a:r>
              <a:rPr lang="en-US" dirty="0"/>
              <a:t>Add Your Title</a:t>
            </a:r>
          </a:p>
        </p:txBody>
      </p:sp>
      <p:sp>
        <p:nvSpPr>
          <p:cNvPr id="3" name="Text Placeholder 3"/>
          <p:cNvSpPr>
            <a:spLocks noGrp="1"/>
          </p:cNvSpPr>
          <p:nvPr>
            <p:ph type="body" sz="quarter" idx="11" hasCustomPrompt="1"/>
          </p:nvPr>
        </p:nvSpPr>
        <p:spPr>
          <a:xfrm>
            <a:off x="4346942" y="4023519"/>
            <a:ext cx="3518865" cy="408359"/>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4065790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131050" y="274639"/>
            <a:ext cx="3950916" cy="806307"/>
          </a:xfrm>
        </p:spPr>
        <p:txBody>
          <a:bodyPr>
            <a:normAutofit/>
          </a:bodyPr>
          <a:lstStyle>
            <a:lvl1pPr>
              <a:defRPr sz="2133"/>
            </a:lvl1pPr>
          </a:lstStyle>
          <a:p>
            <a:r>
              <a:rPr lang="en-US" dirty="0"/>
              <a:t>Add Your Title</a:t>
            </a:r>
          </a:p>
        </p:txBody>
      </p:sp>
      <p:sp>
        <p:nvSpPr>
          <p:cNvPr id="6" name="Text Placeholder 6"/>
          <p:cNvSpPr>
            <a:spLocks noGrp="1"/>
          </p:cNvSpPr>
          <p:nvPr>
            <p:ph type="body" sz="quarter" idx="10" hasCustomPrompt="1"/>
          </p:nvPr>
        </p:nvSpPr>
        <p:spPr>
          <a:xfrm>
            <a:off x="360265" y="1273113"/>
            <a:ext cx="11492484" cy="5248592"/>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691568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5232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585981" y="4395832"/>
            <a:ext cx="2952927" cy="167779"/>
          </a:xfrm>
        </p:spPr>
        <p:txBody>
          <a:bodyPr anchor="ct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3023172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4585981" y="4395832"/>
            <a:ext cx="2952927" cy="167779"/>
          </a:xfrm>
        </p:spPr>
        <p:txBody>
          <a:bodyPr anchor="ctr">
            <a:normAutofit/>
          </a:bodyPr>
          <a:lstStyle>
            <a:lvl1pPr>
              <a:defRPr sz="2133"/>
            </a:lvl1pPr>
          </a:lstStyle>
          <a:p>
            <a:pPr lvl="0"/>
            <a:r>
              <a:rPr lang="en-US" dirty="0"/>
              <a:t>Add Your Subtitle</a:t>
            </a:r>
          </a:p>
        </p:txBody>
      </p:sp>
      <p:sp>
        <p:nvSpPr>
          <p:cNvPr id="5" name="Title 1"/>
          <p:cNvSpPr>
            <a:spLocks noGrp="1"/>
          </p:cNvSpPr>
          <p:nvPr>
            <p:ph type="title" hasCustomPrompt="1"/>
          </p:nvPr>
        </p:nvSpPr>
        <p:spPr>
          <a:xfrm>
            <a:off x="2617365" y="2337733"/>
            <a:ext cx="7158605" cy="2013359"/>
          </a:xfrm>
        </p:spPr>
        <p:txBody>
          <a:bodyPr/>
          <a:lstStyle/>
          <a:p>
            <a:r>
              <a:rPr lang="en-US" dirty="0"/>
              <a:t>Add Your Title</a:t>
            </a:r>
          </a:p>
        </p:txBody>
      </p:sp>
    </p:spTree>
    <p:extLst>
      <p:ext uri="{BB962C8B-B14F-4D97-AF65-F5344CB8AC3E}">
        <p14:creationId xmlns:p14="http://schemas.microsoft.com/office/powerpoint/2010/main" val="1767234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4865614" y="604008"/>
            <a:ext cx="6711193" cy="573806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403561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4865614" y="604008"/>
            <a:ext cx="6711193" cy="573806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rot="20748094">
            <a:off x="904503" y="803966"/>
            <a:ext cx="3436909" cy="1054177"/>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2123188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4A648-A4DF-4234-B62D-98E346FE0B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92C7D1-7B35-46DF-9338-A987E58DB3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515B9-A5FF-4AAE-BC0E-48F4F42DBDD9}"/>
              </a:ext>
            </a:extLst>
          </p:cNvPr>
          <p:cNvSpPr>
            <a:spLocks noGrp="1"/>
          </p:cNvSpPr>
          <p:nvPr>
            <p:ph type="dt" sz="half" idx="10"/>
          </p:nvPr>
        </p:nvSpPr>
        <p:spPr/>
        <p:txBody>
          <a:bodyPr/>
          <a:lstStyle/>
          <a:p>
            <a:fld id="{A897B15A-4445-45A6-B407-0B74CB145E1A}" type="datetimeFigureOut">
              <a:rPr lang="en-US" smtClean="0"/>
              <a:t>10/30/2021</a:t>
            </a:fld>
            <a:endParaRPr lang="en-US"/>
          </a:p>
        </p:txBody>
      </p:sp>
      <p:sp>
        <p:nvSpPr>
          <p:cNvPr id="5" name="Footer Placeholder 4">
            <a:extLst>
              <a:ext uri="{FF2B5EF4-FFF2-40B4-BE49-F238E27FC236}">
                <a16:creationId xmlns:a16="http://schemas.microsoft.com/office/drawing/2014/main" id="{F59C8776-0099-4CA8-A26F-46D9CC93D9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21A192-36C3-4AB3-AFB6-6ABAC41893F8}"/>
              </a:ext>
            </a:extLst>
          </p:cNvPr>
          <p:cNvSpPr>
            <a:spLocks noGrp="1"/>
          </p:cNvSpPr>
          <p:nvPr>
            <p:ph type="sldNum" sz="quarter" idx="12"/>
          </p:nvPr>
        </p:nvSpPr>
        <p:spPr/>
        <p:txBody>
          <a:bodyPr/>
          <a:lstStyle/>
          <a:p>
            <a:fld id="{23901509-ED41-47A6-B0EE-87866B88C6A7}" type="slidenum">
              <a:rPr lang="en-US" smtClean="0"/>
              <a:t>‹#›</a:t>
            </a:fld>
            <a:endParaRPr lang="en-US"/>
          </a:p>
        </p:txBody>
      </p:sp>
    </p:spTree>
    <p:extLst>
      <p:ext uri="{BB962C8B-B14F-4D97-AF65-F5344CB8AC3E}">
        <p14:creationId xmlns:p14="http://schemas.microsoft.com/office/powerpoint/2010/main" val="1856554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86D4E-8F35-4E8D-8FD9-63687FD239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D3A80F-4457-4105-96AF-9FA19A8494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089E51-01B2-4A9C-B47B-7A227805FCD6}"/>
              </a:ext>
            </a:extLst>
          </p:cNvPr>
          <p:cNvSpPr>
            <a:spLocks noGrp="1"/>
          </p:cNvSpPr>
          <p:nvPr>
            <p:ph type="dt" sz="half" idx="10"/>
          </p:nvPr>
        </p:nvSpPr>
        <p:spPr/>
        <p:txBody>
          <a:bodyPr/>
          <a:lstStyle/>
          <a:p>
            <a:fld id="{A897B15A-4445-45A6-B407-0B74CB145E1A}" type="datetimeFigureOut">
              <a:rPr lang="en-US" smtClean="0"/>
              <a:t>10/30/2021</a:t>
            </a:fld>
            <a:endParaRPr lang="en-US"/>
          </a:p>
        </p:txBody>
      </p:sp>
      <p:sp>
        <p:nvSpPr>
          <p:cNvPr id="5" name="Footer Placeholder 4">
            <a:extLst>
              <a:ext uri="{FF2B5EF4-FFF2-40B4-BE49-F238E27FC236}">
                <a16:creationId xmlns:a16="http://schemas.microsoft.com/office/drawing/2014/main" id="{D1728E33-A126-4D8F-ACCB-8011F478A0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D7A7DD-7F79-45E4-88A8-3A4C896FACE5}"/>
              </a:ext>
            </a:extLst>
          </p:cNvPr>
          <p:cNvSpPr>
            <a:spLocks noGrp="1"/>
          </p:cNvSpPr>
          <p:nvPr>
            <p:ph type="sldNum" sz="quarter" idx="12"/>
          </p:nvPr>
        </p:nvSpPr>
        <p:spPr/>
        <p:txBody>
          <a:bodyPr/>
          <a:lstStyle/>
          <a:p>
            <a:fld id="{23901509-ED41-47A6-B0EE-87866B88C6A7}" type="slidenum">
              <a:rPr lang="en-US" smtClean="0"/>
              <a:t>‹#›</a:t>
            </a:fld>
            <a:endParaRPr lang="en-US"/>
          </a:p>
        </p:txBody>
      </p:sp>
    </p:spTree>
    <p:extLst>
      <p:ext uri="{BB962C8B-B14F-4D97-AF65-F5344CB8AC3E}">
        <p14:creationId xmlns:p14="http://schemas.microsoft.com/office/powerpoint/2010/main" val="344779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FE41C-D778-4235-816D-95C9B7105C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8F97F9-6FFA-4180-83D8-C1B6DF86F3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068ECA-4066-4218-B813-4B5830203A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0BF804-1A00-4BE7-94B6-37DC79145735}"/>
              </a:ext>
            </a:extLst>
          </p:cNvPr>
          <p:cNvSpPr>
            <a:spLocks noGrp="1"/>
          </p:cNvSpPr>
          <p:nvPr>
            <p:ph type="dt" sz="half" idx="10"/>
          </p:nvPr>
        </p:nvSpPr>
        <p:spPr/>
        <p:txBody>
          <a:bodyPr/>
          <a:lstStyle/>
          <a:p>
            <a:fld id="{A897B15A-4445-45A6-B407-0B74CB145E1A}" type="datetimeFigureOut">
              <a:rPr lang="en-US" smtClean="0"/>
              <a:t>10/30/2021</a:t>
            </a:fld>
            <a:endParaRPr lang="en-US"/>
          </a:p>
        </p:txBody>
      </p:sp>
      <p:sp>
        <p:nvSpPr>
          <p:cNvPr id="6" name="Footer Placeholder 5">
            <a:extLst>
              <a:ext uri="{FF2B5EF4-FFF2-40B4-BE49-F238E27FC236}">
                <a16:creationId xmlns:a16="http://schemas.microsoft.com/office/drawing/2014/main" id="{D8ECF551-A70D-481B-B5B2-C97ED8840B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02D9CB-6264-40D9-B84B-604359D12E40}"/>
              </a:ext>
            </a:extLst>
          </p:cNvPr>
          <p:cNvSpPr>
            <a:spLocks noGrp="1"/>
          </p:cNvSpPr>
          <p:nvPr>
            <p:ph type="sldNum" sz="quarter" idx="12"/>
          </p:nvPr>
        </p:nvSpPr>
        <p:spPr/>
        <p:txBody>
          <a:bodyPr/>
          <a:lstStyle/>
          <a:p>
            <a:fld id="{23901509-ED41-47A6-B0EE-87866B88C6A7}" type="slidenum">
              <a:rPr lang="en-US" smtClean="0"/>
              <a:t>‹#›</a:t>
            </a:fld>
            <a:endParaRPr lang="en-US"/>
          </a:p>
        </p:txBody>
      </p:sp>
    </p:spTree>
    <p:extLst>
      <p:ext uri="{BB962C8B-B14F-4D97-AF65-F5344CB8AC3E}">
        <p14:creationId xmlns:p14="http://schemas.microsoft.com/office/powerpoint/2010/main" val="1265556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50F51-440A-494E-BDBC-22DB14EE0B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FEACFC-4F55-4B27-946B-1B0BEB7C01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344BAB-DD7F-46B1-8DF3-909F051B23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7ED7A4-3CB6-4FA2-AA2D-6AC1AB5869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64FBA4-1D38-4E0C-9CC1-A59C5D39F0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CEC722-6DC6-4457-8953-8D0E27404D62}"/>
              </a:ext>
            </a:extLst>
          </p:cNvPr>
          <p:cNvSpPr>
            <a:spLocks noGrp="1"/>
          </p:cNvSpPr>
          <p:nvPr>
            <p:ph type="dt" sz="half" idx="10"/>
          </p:nvPr>
        </p:nvSpPr>
        <p:spPr/>
        <p:txBody>
          <a:bodyPr/>
          <a:lstStyle/>
          <a:p>
            <a:fld id="{A897B15A-4445-45A6-B407-0B74CB145E1A}" type="datetimeFigureOut">
              <a:rPr lang="en-US" smtClean="0"/>
              <a:t>10/30/2021</a:t>
            </a:fld>
            <a:endParaRPr lang="en-US"/>
          </a:p>
        </p:txBody>
      </p:sp>
      <p:sp>
        <p:nvSpPr>
          <p:cNvPr id="8" name="Footer Placeholder 7">
            <a:extLst>
              <a:ext uri="{FF2B5EF4-FFF2-40B4-BE49-F238E27FC236}">
                <a16:creationId xmlns:a16="http://schemas.microsoft.com/office/drawing/2014/main" id="{C36675EA-3F8D-41B2-8365-7C4014BB79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DE3BBA-9A1D-4913-BEFA-CDE4019F20CD}"/>
              </a:ext>
            </a:extLst>
          </p:cNvPr>
          <p:cNvSpPr>
            <a:spLocks noGrp="1"/>
          </p:cNvSpPr>
          <p:nvPr>
            <p:ph type="sldNum" sz="quarter" idx="12"/>
          </p:nvPr>
        </p:nvSpPr>
        <p:spPr/>
        <p:txBody>
          <a:bodyPr/>
          <a:lstStyle/>
          <a:p>
            <a:fld id="{23901509-ED41-47A6-B0EE-87866B88C6A7}" type="slidenum">
              <a:rPr lang="en-US" smtClean="0"/>
              <a:t>‹#›</a:t>
            </a:fld>
            <a:endParaRPr lang="en-US"/>
          </a:p>
        </p:txBody>
      </p:sp>
    </p:spTree>
    <p:extLst>
      <p:ext uri="{BB962C8B-B14F-4D97-AF65-F5344CB8AC3E}">
        <p14:creationId xmlns:p14="http://schemas.microsoft.com/office/powerpoint/2010/main" val="2143894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26616-8348-41AA-89EC-4E920BC3FA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F1FC6C-861A-4424-85AF-79BE847F8F30}"/>
              </a:ext>
            </a:extLst>
          </p:cNvPr>
          <p:cNvSpPr>
            <a:spLocks noGrp="1"/>
          </p:cNvSpPr>
          <p:nvPr>
            <p:ph type="dt" sz="half" idx="10"/>
          </p:nvPr>
        </p:nvSpPr>
        <p:spPr/>
        <p:txBody>
          <a:bodyPr/>
          <a:lstStyle/>
          <a:p>
            <a:fld id="{A897B15A-4445-45A6-B407-0B74CB145E1A}" type="datetimeFigureOut">
              <a:rPr lang="en-US" smtClean="0"/>
              <a:t>10/30/2021</a:t>
            </a:fld>
            <a:endParaRPr lang="en-US"/>
          </a:p>
        </p:txBody>
      </p:sp>
      <p:sp>
        <p:nvSpPr>
          <p:cNvPr id="4" name="Footer Placeholder 3">
            <a:extLst>
              <a:ext uri="{FF2B5EF4-FFF2-40B4-BE49-F238E27FC236}">
                <a16:creationId xmlns:a16="http://schemas.microsoft.com/office/drawing/2014/main" id="{AEFB3372-526B-4B30-8FCF-03A23D08F7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9FA47F-566F-49BC-95F7-1A660CAF479D}"/>
              </a:ext>
            </a:extLst>
          </p:cNvPr>
          <p:cNvSpPr>
            <a:spLocks noGrp="1"/>
          </p:cNvSpPr>
          <p:nvPr>
            <p:ph type="sldNum" sz="quarter" idx="12"/>
          </p:nvPr>
        </p:nvSpPr>
        <p:spPr/>
        <p:txBody>
          <a:bodyPr/>
          <a:lstStyle/>
          <a:p>
            <a:fld id="{23901509-ED41-47A6-B0EE-87866B88C6A7}" type="slidenum">
              <a:rPr lang="en-US" smtClean="0"/>
              <a:t>‹#›</a:t>
            </a:fld>
            <a:endParaRPr lang="en-US"/>
          </a:p>
        </p:txBody>
      </p:sp>
    </p:spTree>
    <p:extLst>
      <p:ext uri="{BB962C8B-B14F-4D97-AF65-F5344CB8AC3E}">
        <p14:creationId xmlns:p14="http://schemas.microsoft.com/office/powerpoint/2010/main" val="4169969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BACCE3-FBF5-4612-82B9-DE607FC33019}"/>
              </a:ext>
            </a:extLst>
          </p:cNvPr>
          <p:cNvSpPr>
            <a:spLocks noGrp="1"/>
          </p:cNvSpPr>
          <p:nvPr>
            <p:ph type="dt" sz="half" idx="10"/>
          </p:nvPr>
        </p:nvSpPr>
        <p:spPr/>
        <p:txBody>
          <a:bodyPr/>
          <a:lstStyle/>
          <a:p>
            <a:fld id="{A897B15A-4445-45A6-B407-0B74CB145E1A}" type="datetimeFigureOut">
              <a:rPr lang="en-US" smtClean="0"/>
              <a:t>10/30/2021</a:t>
            </a:fld>
            <a:endParaRPr lang="en-US"/>
          </a:p>
        </p:txBody>
      </p:sp>
      <p:sp>
        <p:nvSpPr>
          <p:cNvPr id="3" name="Footer Placeholder 2">
            <a:extLst>
              <a:ext uri="{FF2B5EF4-FFF2-40B4-BE49-F238E27FC236}">
                <a16:creationId xmlns:a16="http://schemas.microsoft.com/office/drawing/2014/main" id="{46D9B999-56E0-46C6-A343-164F158C78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7BCF31-B55B-45EC-8777-B119ECDB60CD}"/>
              </a:ext>
            </a:extLst>
          </p:cNvPr>
          <p:cNvSpPr>
            <a:spLocks noGrp="1"/>
          </p:cNvSpPr>
          <p:nvPr>
            <p:ph type="sldNum" sz="quarter" idx="12"/>
          </p:nvPr>
        </p:nvSpPr>
        <p:spPr/>
        <p:txBody>
          <a:bodyPr/>
          <a:lstStyle/>
          <a:p>
            <a:fld id="{23901509-ED41-47A6-B0EE-87866B88C6A7}" type="slidenum">
              <a:rPr lang="en-US" smtClean="0"/>
              <a:t>‹#›</a:t>
            </a:fld>
            <a:endParaRPr lang="en-US"/>
          </a:p>
        </p:txBody>
      </p:sp>
    </p:spTree>
    <p:extLst>
      <p:ext uri="{BB962C8B-B14F-4D97-AF65-F5344CB8AC3E}">
        <p14:creationId xmlns:p14="http://schemas.microsoft.com/office/powerpoint/2010/main" val="2993921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909BF-2664-441A-B5A3-A34CF61CB1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9B5C78-CAF4-4E67-A409-38E1D536FC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C17456-4BEF-4D1E-80F2-15FF4A8EF6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4C92AB-331C-4FBB-BC05-33F9003FF417}"/>
              </a:ext>
            </a:extLst>
          </p:cNvPr>
          <p:cNvSpPr>
            <a:spLocks noGrp="1"/>
          </p:cNvSpPr>
          <p:nvPr>
            <p:ph type="dt" sz="half" idx="10"/>
          </p:nvPr>
        </p:nvSpPr>
        <p:spPr/>
        <p:txBody>
          <a:bodyPr/>
          <a:lstStyle/>
          <a:p>
            <a:fld id="{A897B15A-4445-45A6-B407-0B74CB145E1A}" type="datetimeFigureOut">
              <a:rPr lang="en-US" smtClean="0"/>
              <a:t>10/30/2021</a:t>
            </a:fld>
            <a:endParaRPr lang="en-US"/>
          </a:p>
        </p:txBody>
      </p:sp>
      <p:sp>
        <p:nvSpPr>
          <p:cNvPr id="6" name="Footer Placeholder 5">
            <a:extLst>
              <a:ext uri="{FF2B5EF4-FFF2-40B4-BE49-F238E27FC236}">
                <a16:creationId xmlns:a16="http://schemas.microsoft.com/office/drawing/2014/main" id="{6066F444-106F-4FFA-9956-53BFD1A651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BB60C5-3A0C-4A8D-8DC3-B5DB4DCA8556}"/>
              </a:ext>
            </a:extLst>
          </p:cNvPr>
          <p:cNvSpPr>
            <a:spLocks noGrp="1"/>
          </p:cNvSpPr>
          <p:nvPr>
            <p:ph type="sldNum" sz="quarter" idx="12"/>
          </p:nvPr>
        </p:nvSpPr>
        <p:spPr/>
        <p:txBody>
          <a:bodyPr/>
          <a:lstStyle/>
          <a:p>
            <a:fld id="{23901509-ED41-47A6-B0EE-87866B88C6A7}" type="slidenum">
              <a:rPr lang="en-US" smtClean="0"/>
              <a:t>‹#›</a:t>
            </a:fld>
            <a:endParaRPr lang="en-US"/>
          </a:p>
        </p:txBody>
      </p:sp>
    </p:spTree>
    <p:extLst>
      <p:ext uri="{BB962C8B-B14F-4D97-AF65-F5344CB8AC3E}">
        <p14:creationId xmlns:p14="http://schemas.microsoft.com/office/powerpoint/2010/main" val="253671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02021-740E-4FCF-A926-5B48366CD9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EE6AF5-5100-4932-B343-F73CFF7773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B0041F-A0F4-4245-88F6-5D1A8A3E3B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2795E5-DC72-41FE-BC07-3204D319701A}"/>
              </a:ext>
            </a:extLst>
          </p:cNvPr>
          <p:cNvSpPr>
            <a:spLocks noGrp="1"/>
          </p:cNvSpPr>
          <p:nvPr>
            <p:ph type="dt" sz="half" idx="10"/>
          </p:nvPr>
        </p:nvSpPr>
        <p:spPr/>
        <p:txBody>
          <a:bodyPr/>
          <a:lstStyle/>
          <a:p>
            <a:fld id="{A897B15A-4445-45A6-B407-0B74CB145E1A}" type="datetimeFigureOut">
              <a:rPr lang="en-US" smtClean="0"/>
              <a:t>10/30/2021</a:t>
            </a:fld>
            <a:endParaRPr lang="en-US"/>
          </a:p>
        </p:txBody>
      </p:sp>
      <p:sp>
        <p:nvSpPr>
          <p:cNvPr id="6" name="Footer Placeholder 5">
            <a:extLst>
              <a:ext uri="{FF2B5EF4-FFF2-40B4-BE49-F238E27FC236}">
                <a16:creationId xmlns:a16="http://schemas.microsoft.com/office/drawing/2014/main" id="{719E3E48-AE5C-47A2-8D71-1E01CED58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CF0337-D188-4394-B2C6-60D76373E7B6}"/>
              </a:ext>
            </a:extLst>
          </p:cNvPr>
          <p:cNvSpPr>
            <a:spLocks noGrp="1"/>
          </p:cNvSpPr>
          <p:nvPr>
            <p:ph type="sldNum" sz="quarter" idx="12"/>
          </p:nvPr>
        </p:nvSpPr>
        <p:spPr/>
        <p:txBody>
          <a:bodyPr/>
          <a:lstStyle/>
          <a:p>
            <a:fld id="{23901509-ED41-47A6-B0EE-87866B88C6A7}" type="slidenum">
              <a:rPr lang="en-US" smtClean="0"/>
              <a:t>‹#›</a:t>
            </a:fld>
            <a:endParaRPr lang="en-US"/>
          </a:p>
        </p:txBody>
      </p:sp>
    </p:spTree>
    <p:extLst>
      <p:ext uri="{BB962C8B-B14F-4D97-AF65-F5344CB8AC3E}">
        <p14:creationId xmlns:p14="http://schemas.microsoft.com/office/powerpoint/2010/main" val="578175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4.jp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9AEB5C-6B14-459B-97D4-3853AABAE7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45E697-A3F4-4B6E-AAF2-323CBA7505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9EF249-AE51-45F4-A972-67DEE488AF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97B15A-4445-45A6-B407-0B74CB145E1A}" type="datetimeFigureOut">
              <a:rPr lang="en-US" smtClean="0"/>
              <a:t>10/30/2021</a:t>
            </a:fld>
            <a:endParaRPr lang="en-US"/>
          </a:p>
        </p:txBody>
      </p:sp>
      <p:sp>
        <p:nvSpPr>
          <p:cNvPr id="5" name="Footer Placeholder 4">
            <a:extLst>
              <a:ext uri="{FF2B5EF4-FFF2-40B4-BE49-F238E27FC236}">
                <a16:creationId xmlns:a16="http://schemas.microsoft.com/office/drawing/2014/main" id="{EB20211B-CD52-4CB0-A0D1-71B8948A57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989DFE-5350-40F0-AC2A-C6894C690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901509-ED41-47A6-B0EE-87866B88C6A7}" type="slidenum">
              <a:rPr lang="en-US" smtClean="0"/>
              <a:t>‹#›</a:t>
            </a:fld>
            <a:endParaRPr lang="en-US"/>
          </a:p>
        </p:txBody>
      </p:sp>
    </p:spTree>
    <p:extLst>
      <p:ext uri="{BB962C8B-B14F-4D97-AF65-F5344CB8AC3E}">
        <p14:creationId xmlns:p14="http://schemas.microsoft.com/office/powerpoint/2010/main" val="364815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8" r:id="rId12"/>
    <p:sldLayoutId id="2147483669" r:id="rId13"/>
    <p:sldLayoutId id="214748367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10/30/2021</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707098259"/>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p:txStyles>
    <p:titleStyle>
      <a:lvl1pPr algn="ctr" defTabSz="1219170" rtl="0" eaLnBrk="1" latinLnBrk="0" hangingPunct="1">
        <a:spcBef>
          <a:spcPct val="0"/>
        </a:spcBef>
        <a:buNone/>
        <a:defRPr sz="5867" kern="1200">
          <a:solidFill>
            <a:srgbClr val="F4F4FA"/>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F4F4FA"/>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F4F4FA"/>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F4F4FA"/>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F4F4FA"/>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F4F4FA"/>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29D25C9-DE81-47BD-AFDB-470B8A300FBE}"/>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1-1 As the Deer</a:t>
            </a:r>
            <a:endParaRPr lang="en-US"/>
          </a:p>
        </p:txBody>
      </p:sp>
      <p:pic>
        <p:nvPicPr>
          <p:cNvPr id="2" name="Picture 37" descr="As the Deer-pp">
            <a:extLst>
              <a:ext uri="{FF2B5EF4-FFF2-40B4-BE49-F238E27FC236}">
                <a16:creationId xmlns:a16="http://schemas.microsoft.com/office/drawing/2014/main" id="{B41AB5CB-7B64-4B6D-A82B-0E217AC23F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6" name="Text Box 38">
            <a:extLst>
              <a:ext uri="{FF2B5EF4-FFF2-40B4-BE49-F238E27FC236}">
                <a16:creationId xmlns:a16="http://schemas.microsoft.com/office/drawing/2014/main" id="{1809BF13-293F-4D3C-BA19-89EFEF78AC85}"/>
              </a:ext>
            </a:extLst>
          </p:cNvPr>
          <p:cNvSpPr txBox="1">
            <a:spLocks noChangeArrowheads="1"/>
          </p:cNvSpPr>
          <p:nvPr/>
        </p:nvSpPr>
        <p:spPr bwMode="auto">
          <a:xfrm>
            <a:off x="11438467" y="76201"/>
            <a:ext cx="49244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71</a:t>
            </a:r>
            <a:endParaRPr lang="en-US" sz="2400">
              <a:latin typeface="Times" charset="0"/>
              <a:ea typeface="ＭＳ Ｐゴシック" charset="0"/>
            </a:endParaRPr>
          </a:p>
        </p:txBody>
      </p:sp>
      <p:sp>
        <p:nvSpPr>
          <p:cNvPr id="2087" name="Text Box 39">
            <a:extLst>
              <a:ext uri="{FF2B5EF4-FFF2-40B4-BE49-F238E27FC236}">
                <a16:creationId xmlns:a16="http://schemas.microsoft.com/office/drawing/2014/main" id="{44628E11-A717-4052-995C-78CD900B7DFB}"/>
              </a:ext>
            </a:extLst>
          </p:cNvPr>
          <p:cNvSpPr txBox="1">
            <a:spLocks noChangeArrowheads="1"/>
          </p:cNvSpPr>
          <p:nvPr/>
        </p:nvSpPr>
        <p:spPr bwMode="auto">
          <a:xfrm>
            <a:off x="101601" y="76201"/>
            <a:ext cx="182056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As The Deer</a:t>
            </a:r>
            <a:endParaRPr lang="en-US" sz="2400">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10666" b="1" dirty="0">
                <a:latin typeface="Heritage" panose="02000503000000020003" pitchFamily="2" charset="0"/>
              </a:rPr>
              <a:t>Days of Elijah</a:t>
            </a:r>
          </a:p>
          <a:p>
            <a:r>
              <a:rPr lang="en-US" dirty="0">
                <a:latin typeface="Gotham Narrow Bold" pitchFamily="50" charset="0"/>
              </a:rPr>
              <a:t>PH #173</a:t>
            </a:r>
          </a:p>
        </p:txBody>
      </p:sp>
      <p:sp>
        <p:nvSpPr>
          <p:cNvPr id="8" name="Title 7"/>
          <p:cNvSpPr>
            <a:spLocks noGrp="1"/>
          </p:cNvSpPr>
          <p:nvPr>
            <p:ph type="title"/>
          </p:nvPr>
        </p:nvSpPr>
        <p:spPr/>
        <p:txBody>
          <a:bodyPr>
            <a:noAutofit/>
          </a:bodyPr>
          <a:lstStyle/>
          <a:p>
            <a:r>
              <a:rPr lang="en-US" sz="8000" b="1" dirty="0">
                <a:latin typeface="Heritage" panose="02000503000000020003" pitchFamily="2" charset="0"/>
              </a:rPr>
              <a:t>Song:</a:t>
            </a:r>
          </a:p>
        </p:txBody>
      </p:sp>
    </p:spTree>
    <p:extLst>
      <p:ext uri="{BB962C8B-B14F-4D97-AF65-F5344CB8AC3E}">
        <p14:creationId xmlns:p14="http://schemas.microsoft.com/office/powerpoint/2010/main" val="33494224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606D323F-C873-4256-870D-DB6316ECFEC8}"/>
              </a:ext>
            </a:extLst>
          </p:cNvPr>
          <p:cNvSpPr>
            <a:spLocks noGrp="1" noChangeArrowheads="1"/>
          </p:cNvSpPr>
          <p:nvPr>
            <p:ph type="ctrTitle"/>
          </p:nvPr>
        </p:nvSpPr>
        <p:spPr>
          <a:xfrm>
            <a:off x="101600" y="152400"/>
            <a:ext cx="4368800" cy="228600"/>
          </a:xfrm>
        </p:spPr>
        <p:txBody>
          <a:bodyPr>
            <a:normAutofit fontScale="90000"/>
          </a:bodyPr>
          <a:lstStyle/>
          <a:p>
            <a:pPr eaLnBrk="1" hangingPunct="1">
              <a:defRPr/>
            </a:pPr>
            <a:r>
              <a:rPr lang="en-US" sz="2400"/>
              <a:t>C-1 Come Share the Lord</a:t>
            </a:r>
            <a:endParaRPr lang="en-US"/>
          </a:p>
        </p:txBody>
      </p:sp>
      <p:pic>
        <p:nvPicPr>
          <p:cNvPr id="4098" name="Picture 3" descr="Come Share the Lord-Young-pp">
            <a:extLst>
              <a:ext uri="{FF2B5EF4-FFF2-40B4-BE49-F238E27FC236}">
                <a16:creationId xmlns:a16="http://schemas.microsoft.com/office/drawing/2014/main" id="{B64A1D68-532C-432A-8213-44E67CA16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4">
            <a:extLst>
              <a:ext uri="{FF2B5EF4-FFF2-40B4-BE49-F238E27FC236}">
                <a16:creationId xmlns:a16="http://schemas.microsoft.com/office/drawing/2014/main" id="{A67A08BB-418B-408D-A371-F9F5869F96B9}"/>
              </a:ext>
            </a:extLst>
          </p:cNvPr>
          <p:cNvSpPr txBox="1">
            <a:spLocks noChangeArrowheads="1"/>
          </p:cNvSpPr>
          <p:nvPr/>
        </p:nvSpPr>
        <p:spPr bwMode="auto">
          <a:xfrm>
            <a:off x="101600" y="76201"/>
            <a:ext cx="319997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Come, Share The Lord</a:t>
            </a:r>
            <a:endParaRPr lang="en-US" sz="2400">
              <a:latin typeface="Times" charset="0"/>
              <a:ea typeface="ＭＳ Ｐゴシック" charset="0"/>
            </a:endParaRPr>
          </a:p>
        </p:txBody>
      </p:sp>
      <p:sp>
        <p:nvSpPr>
          <p:cNvPr id="100357" name="Text Box 5">
            <a:extLst>
              <a:ext uri="{FF2B5EF4-FFF2-40B4-BE49-F238E27FC236}">
                <a16:creationId xmlns:a16="http://schemas.microsoft.com/office/drawing/2014/main" id="{B51EA8AE-B33C-4846-897E-15E2F25D1B7A}"/>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364</a:t>
            </a:r>
            <a:endParaRPr lang="en-US" sz="2400">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10DEAE82-DFBD-4162-AF11-1D805EE6CA86}"/>
              </a:ext>
            </a:extLst>
          </p:cNvPr>
          <p:cNvSpPr>
            <a:spLocks noGrp="1" noChangeArrowheads="1"/>
          </p:cNvSpPr>
          <p:nvPr>
            <p:ph type="ctrTitle"/>
          </p:nvPr>
        </p:nvSpPr>
        <p:spPr>
          <a:xfrm>
            <a:off x="101600" y="152400"/>
            <a:ext cx="4368800" cy="228600"/>
          </a:xfrm>
        </p:spPr>
        <p:txBody>
          <a:bodyPr>
            <a:normAutofit fontScale="90000"/>
          </a:bodyPr>
          <a:lstStyle/>
          <a:p>
            <a:pPr eaLnBrk="1" hangingPunct="1">
              <a:defRPr/>
            </a:pPr>
            <a:r>
              <a:rPr lang="en-US" sz="2400"/>
              <a:t>2-1 Come Share the Lord</a:t>
            </a:r>
            <a:endParaRPr lang="en-US"/>
          </a:p>
        </p:txBody>
      </p:sp>
      <p:pic>
        <p:nvPicPr>
          <p:cNvPr id="5122" name="Picture 3" descr="Come Share the Lord-Young-pp">
            <a:extLst>
              <a:ext uri="{FF2B5EF4-FFF2-40B4-BE49-F238E27FC236}">
                <a16:creationId xmlns:a16="http://schemas.microsoft.com/office/drawing/2014/main" id="{1ED6E525-A42D-4CAF-94BA-573D65B2A0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4">
            <a:extLst>
              <a:ext uri="{FF2B5EF4-FFF2-40B4-BE49-F238E27FC236}">
                <a16:creationId xmlns:a16="http://schemas.microsoft.com/office/drawing/2014/main" id="{001C94FA-0869-4721-B028-310DC2573F0A}"/>
              </a:ext>
            </a:extLst>
          </p:cNvPr>
          <p:cNvSpPr txBox="1">
            <a:spLocks noChangeArrowheads="1"/>
          </p:cNvSpPr>
          <p:nvPr/>
        </p:nvSpPr>
        <p:spPr bwMode="auto">
          <a:xfrm>
            <a:off x="101600" y="76201"/>
            <a:ext cx="319997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Come, Share The Lord</a:t>
            </a:r>
            <a:endParaRPr lang="en-US" sz="2400">
              <a:latin typeface="Times" charset="0"/>
              <a:ea typeface="ＭＳ Ｐゴシック" charset="0"/>
            </a:endParaRPr>
          </a:p>
        </p:txBody>
      </p:sp>
      <p:sp>
        <p:nvSpPr>
          <p:cNvPr id="101381" name="Text Box 5">
            <a:extLst>
              <a:ext uri="{FF2B5EF4-FFF2-40B4-BE49-F238E27FC236}">
                <a16:creationId xmlns:a16="http://schemas.microsoft.com/office/drawing/2014/main" id="{E94971B3-3132-4A83-B1BF-3A152122CE9A}"/>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364</a:t>
            </a:r>
            <a:endParaRPr lang="en-US" sz="2400">
              <a:latin typeface="Times"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64659249-9B0D-4AE3-8677-302DD36C20F7}"/>
              </a:ext>
            </a:extLst>
          </p:cNvPr>
          <p:cNvSpPr>
            <a:spLocks noGrp="1" noChangeArrowheads="1"/>
          </p:cNvSpPr>
          <p:nvPr>
            <p:ph type="ctrTitle"/>
          </p:nvPr>
        </p:nvSpPr>
        <p:spPr>
          <a:xfrm>
            <a:off x="101600" y="152400"/>
            <a:ext cx="4368800" cy="228600"/>
          </a:xfrm>
        </p:spPr>
        <p:txBody>
          <a:bodyPr>
            <a:normAutofit fontScale="90000"/>
          </a:bodyPr>
          <a:lstStyle/>
          <a:p>
            <a:pPr eaLnBrk="1" hangingPunct="1">
              <a:defRPr/>
            </a:pPr>
            <a:r>
              <a:rPr lang="en-US" sz="2400"/>
              <a:t>2-2 Come Share the Lord</a:t>
            </a:r>
            <a:endParaRPr lang="en-US"/>
          </a:p>
        </p:txBody>
      </p:sp>
      <p:pic>
        <p:nvPicPr>
          <p:cNvPr id="6146" name="Picture 3" descr="Come Share the Lord-Young-pp">
            <a:extLst>
              <a:ext uri="{FF2B5EF4-FFF2-40B4-BE49-F238E27FC236}">
                <a16:creationId xmlns:a16="http://schemas.microsoft.com/office/drawing/2014/main" id="{6F38C179-CDCE-488B-9076-98A974FCDF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4">
            <a:extLst>
              <a:ext uri="{FF2B5EF4-FFF2-40B4-BE49-F238E27FC236}">
                <a16:creationId xmlns:a16="http://schemas.microsoft.com/office/drawing/2014/main" id="{D11029C0-2FAD-4C83-BCDA-BAB73693C894}"/>
              </a:ext>
            </a:extLst>
          </p:cNvPr>
          <p:cNvSpPr txBox="1">
            <a:spLocks noChangeArrowheads="1"/>
          </p:cNvSpPr>
          <p:nvPr/>
        </p:nvSpPr>
        <p:spPr bwMode="auto">
          <a:xfrm>
            <a:off x="101600" y="76201"/>
            <a:ext cx="319997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Come, Share The Lord</a:t>
            </a:r>
            <a:endParaRPr lang="en-US" sz="2400">
              <a:latin typeface="Times" charset="0"/>
              <a:ea typeface="ＭＳ Ｐゴシック" charset="0"/>
            </a:endParaRPr>
          </a:p>
        </p:txBody>
      </p:sp>
      <p:sp>
        <p:nvSpPr>
          <p:cNvPr id="102405" name="Text Box 5">
            <a:extLst>
              <a:ext uri="{FF2B5EF4-FFF2-40B4-BE49-F238E27FC236}">
                <a16:creationId xmlns:a16="http://schemas.microsoft.com/office/drawing/2014/main" id="{4C86574E-E380-4852-85A4-D292775127B2}"/>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364</a:t>
            </a:r>
            <a:endParaRPr lang="en-US" sz="2400">
              <a:latin typeface="Times" charset="0"/>
              <a:ea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5E468AB9-6528-404A-A657-588B555B5F61}"/>
              </a:ext>
            </a:extLst>
          </p:cNvPr>
          <p:cNvSpPr>
            <a:spLocks noGrp="1" noChangeArrowheads="1"/>
          </p:cNvSpPr>
          <p:nvPr>
            <p:ph type="ctrTitle"/>
          </p:nvPr>
        </p:nvSpPr>
        <p:spPr>
          <a:xfrm>
            <a:off x="101600" y="152400"/>
            <a:ext cx="4368800" cy="228600"/>
          </a:xfrm>
        </p:spPr>
        <p:txBody>
          <a:bodyPr>
            <a:normAutofit fontScale="90000"/>
          </a:bodyPr>
          <a:lstStyle/>
          <a:p>
            <a:pPr eaLnBrk="1" hangingPunct="1">
              <a:defRPr/>
            </a:pPr>
            <a:r>
              <a:rPr lang="en-US" sz="2400"/>
              <a:t>C-2 Come Share the Lord</a:t>
            </a:r>
            <a:endParaRPr lang="en-US"/>
          </a:p>
        </p:txBody>
      </p:sp>
      <p:pic>
        <p:nvPicPr>
          <p:cNvPr id="7170" name="Picture 3" descr="Come Share the Lord-Young-pp">
            <a:extLst>
              <a:ext uri="{FF2B5EF4-FFF2-40B4-BE49-F238E27FC236}">
                <a16:creationId xmlns:a16="http://schemas.microsoft.com/office/drawing/2014/main" id="{DDB3FA36-BD3B-4CF4-AA03-ECC69DEA12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4">
            <a:extLst>
              <a:ext uri="{FF2B5EF4-FFF2-40B4-BE49-F238E27FC236}">
                <a16:creationId xmlns:a16="http://schemas.microsoft.com/office/drawing/2014/main" id="{5C23A16D-7950-439B-8B46-F6E49A13097B}"/>
              </a:ext>
            </a:extLst>
          </p:cNvPr>
          <p:cNvSpPr txBox="1">
            <a:spLocks noChangeArrowheads="1"/>
          </p:cNvSpPr>
          <p:nvPr/>
        </p:nvSpPr>
        <p:spPr bwMode="auto">
          <a:xfrm>
            <a:off x="101600" y="76201"/>
            <a:ext cx="319997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Come, Share The Lord</a:t>
            </a:r>
            <a:endParaRPr lang="en-US" sz="2400">
              <a:latin typeface="Times" charset="0"/>
              <a:ea typeface="ＭＳ Ｐゴシック" charset="0"/>
            </a:endParaRPr>
          </a:p>
        </p:txBody>
      </p:sp>
      <p:sp>
        <p:nvSpPr>
          <p:cNvPr id="103429" name="Text Box 5">
            <a:extLst>
              <a:ext uri="{FF2B5EF4-FFF2-40B4-BE49-F238E27FC236}">
                <a16:creationId xmlns:a16="http://schemas.microsoft.com/office/drawing/2014/main" id="{1246104D-C747-4CBB-B55A-AD7E2BA16272}"/>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364</a:t>
            </a:r>
            <a:endParaRPr lang="en-US" sz="2400">
              <a:latin typeface="Times" charset="0"/>
              <a:ea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189AFA0C-02BD-4F31-AC3C-48397934FF9A}"/>
              </a:ext>
            </a:extLst>
          </p:cNvPr>
          <p:cNvSpPr>
            <a:spLocks noGrp="1" noChangeArrowheads="1"/>
          </p:cNvSpPr>
          <p:nvPr>
            <p:ph type="ctrTitle"/>
          </p:nvPr>
        </p:nvSpPr>
        <p:spPr>
          <a:xfrm>
            <a:off x="101600" y="152400"/>
            <a:ext cx="4368800" cy="228600"/>
          </a:xfrm>
        </p:spPr>
        <p:txBody>
          <a:bodyPr>
            <a:normAutofit fontScale="90000"/>
          </a:bodyPr>
          <a:lstStyle/>
          <a:p>
            <a:pPr eaLnBrk="1" hangingPunct="1">
              <a:defRPr/>
            </a:pPr>
            <a:r>
              <a:rPr lang="en-US" sz="2400"/>
              <a:t>3-1 Come Share the Lord</a:t>
            </a:r>
            <a:endParaRPr lang="en-US"/>
          </a:p>
        </p:txBody>
      </p:sp>
      <p:pic>
        <p:nvPicPr>
          <p:cNvPr id="8194" name="Picture 3" descr="Come Share the Lord-Young-pp">
            <a:extLst>
              <a:ext uri="{FF2B5EF4-FFF2-40B4-BE49-F238E27FC236}">
                <a16:creationId xmlns:a16="http://schemas.microsoft.com/office/drawing/2014/main" id="{CD684A8A-05EF-4320-A6B7-CD2AAE208F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4">
            <a:extLst>
              <a:ext uri="{FF2B5EF4-FFF2-40B4-BE49-F238E27FC236}">
                <a16:creationId xmlns:a16="http://schemas.microsoft.com/office/drawing/2014/main" id="{4B9617E5-6862-4259-8169-682C2B17B8A4}"/>
              </a:ext>
            </a:extLst>
          </p:cNvPr>
          <p:cNvSpPr txBox="1">
            <a:spLocks noChangeArrowheads="1"/>
          </p:cNvSpPr>
          <p:nvPr/>
        </p:nvSpPr>
        <p:spPr bwMode="auto">
          <a:xfrm>
            <a:off x="101600" y="76201"/>
            <a:ext cx="319997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Come, Share The Lord</a:t>
            </a:r>
            <a:endParaRPr lang="en-US" sz="2400">
              <a:latin typeface="Times" charset="0"/>
              <a:ea typeface="ＭＳ Ｐゴシック" charset="0"/>
            </a:endParaRPr>
          </a:p>
        </p:txBody>
      </p:sp>
      <p:sp>
        <p:nvSpPr>
          <p:cNvPr id="104453" name="Text Box 5">
            <a:extLst>
              <a:ext uri="{FF2B5EF4-FFF2-40B4-BE49-F238E27FC236}">
                <a16:creationId xmlns:a16="http://schemas.microsoft.com/office/drawing/2014/main" id="{48190B1D-EDB8-4612-B615-31BB57FB1594}"/>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364</a:t>
            </a:r>
            <a:endParaRPr lang="en-US" sz="2400">
              <a:latin typeface="Times" charset="0"/>
              <a:ea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C7ACBB19-5F64-48F9-843B-9F2BB2BB89F1}"/>
              </a:ext>
            </a:extLst>
          </p:cNvPr>
          <p:cNvSpPr>
            <a:spLocks noGrp="1" noChangeArrowheads="1"/>
          </p:cNvSpPr>
          <p:nvPr>
            <p:ph type="ctrTitle"/>
          </p:nvPr>
        </p:nvSpPr>
        <p:spPr>
          <a:xfrm>
            <a:off x="101600" y="152400"/>
            <a:ext cx="4368800" cy="228600"/>
          </a:xfrm>
        </p:spPr>
        <p:txBody>
          <a:bodyPr>
            <a:normAutofit fontScale="90000"/>
          </a:bodyPr>
          <a:lstStyle/>
          <a:p>
            <a:pPr eaLnBrk="1" hangingPunct="1">
              <a:defRPr/>
            </a:pPr>
            <a:r>
              <a:rPr lang="en-US" sz="2400"/>
              <a:t>3-2 Come Share the Lord</a:t>
            </a:r>
            <a:endParaRPr lang="en-US"/>
          </a:p>
        </p:txBody>
      </p:sp>
      <p:pic>
        <p:nvPicPr>
          <p:cNvPr id="9218" name="Picture 3" descr="Come Share the Lord-Young-pp">
            <a:extLst>
              <a:ext uri="{FF2B5EF4-FFF2-40B4-BE49-F238E27FC236}">
                <a16:creationId xmlns:a16="http://schemas.microsoft.com/office/drawing/2014/main" id="{E5D747BE-637D-47C3-A91F-AA8739A658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A7E3716E-D330-4AA0-9901-54F14F7EB637}"/>
              </a:ext>
            </a:extLst>
          </p:cNvPr>
          <p:cNvSpPr txBox="1">
            <a:spLocks noChangeArrowheads="1"/>
          </p:cNvSpPr>
          <p:nvPr/>
        </p:nvSpPr>
        <p:spPr bwMode="auto">
          <a:xfrm>
            <a:off x="101600" y="76201"/>
            <a:ext cx="319997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Come, Share The Lord</a:t>
            </a:r>
            <a:endParaRPr lang="en-US" sz="2400">
              <a:latin typeface="Times" charset="0"/>
              <a:ea typeface="ＭＳ Ｐゴシック" charset="0"/>
            </a:endParaRPr>
          </a:p>
        </p:txBody>
      </p:sp>
      <p:sp>
        <p:nvSpPr>
          <p:cNvPr id="105477" name="Text Box 5">
            <a:extLst>
              <a:ext uri="{FF2B5EF4-FFF2-40B4-BE49-F238E27FC236}">
                <a16:creationId xmlns:a16="http://schemas.microsoft.com/office/drawing/2014/main" id="{DE166BF1-E410-421C-A431-CF018B9ECBB7}"/>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364</a:t>
            </a:r>
            <a:endParaRPr lang="en-US" sz="2400">
              <a:latin typeface="Times"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251490" y="721368"/>
            <a:ext cx="7815512" cy="5738069"/>
          </a:xfrm>
        </p:spPr>
        <p:txBody>
          <a:bodyPr/>
          <a:lstStyle/>
          <a:p>
            <a:r>
              <a:rPr lang="en-US" sz="10666" b="1" dirty="0">
                <a:latin typeface="Heritage" panose="02000503000000020003" pitchFamily="2" charset="0"/>
              </a:rPr>
              <a:t>The Lord’s Supper</a:t>
            </a:r>
          </a:p>
          <a:p>
            <a:r>
              <a:rPr lang="en-US" dirty="0">
                <a:latin typeface="Gotham Narrow Bold" pitchFamily="50" charset="0"/>
              </a:rPr>
              <a:t>Acts 20:7</a:t>
            </a:r>
          </a:p>
        </p:txBody>
      </p:sp>
    </p:spTree>
    <p:extLst>
      <p:ext uri="{BB962C8B-B14F-4D97-AF65-F5344CB8AC3E}">
        <p14:creationId xmlns:p14="http://schemas.microsoft.com/office/powerpoint/2010/main" val="39820585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4865614" y="604008"/>
            <a:ext cx="7031013" cy="5738069"/>
          </a:xfrm>
        </p:spPr>
        <p:txBody>
          <a:bodyPr>
            <a:normAutofit/>
          </a:bodyPr>
          <a:lstStyle/>
          <a:p>
            <a:pPr algn="l" fontAlgn="base"/>
            <a:r>
              <a:rPr lang="en-US" sz="3700" i="0" dirty="0">
                <a:solidFill>
                  <a:schemeClr val="tx1"/>
                </a:solidFill>
                <a:effectLst/>
                <a:latin typeface="Gotham Narrow Bold" pitchFamily="50" charset="0"/>
              </a:rPr>
              <a:t>Then He said to </a:t>
            </a:r>
            <a:r>
              <a:rPr lang="en-US" sz="3700" i="1" dirty="0">
                <a:solidFill>
                  <a:schemeClr val="tx1"/>
                </a:solidFill>
                <a:effectLst/>
                <a:latin typeface="Gotham Narrow Bold" pitchFamily="50" charset="0"/>
              </a:rPr>
              <a:t>them</a:t>
            </a:r>
            <a:r>
              <a:rPr lang="en-US" sz="3700" i="0" dirty="0">
                <a:solidFill>
                  <a:schemeClr val="tx1"/>
                </a:solidFill>
                <a:effectLst/>
                <a:latin typeface="Gotham Narrow Bold" pitchFamily="50" charset="0"/>
              </a:rPr>
              <a:t> all, “If anyone desires to come after Me, let him deny himself, and take up his cross daily, and follow Me. For whoever desires to save his life will lose it, but whoever loses his life for My sake will save it.</a:t>
            </a:r>
            <a:r>
              <a:rPr lang="en-US" sz="3700" dirty="0">
                <a:solidFill>
                  <a:schemeClr val="tx1"/>
                </a:solidFill>
                <a:latin typeface="Gotham Narrow Bold" pitchFamily="50" charset="0"/>
              </a:rPr>
              <a:t>” – Luke 9:23-24</a:t>
            </a:r>
          </a:p>
        </p:txBody>
      </p:sp>
      <p:sp>
        <p:nvSpPr>
          <p:cNvPr id="8" name="Title 7"/>
          <p:cNvSpPr>
            <a:spLocks noGrp="1"/>
          </p:cNvSpPr>
          <p:nvPr>
            <p:ph type="title"/>
          </p:nvPr>
        </p:nvSpPr>
        <p:spPr>
          <a:xfrm rot="20748094">
            <a:off x="923357" y="1576964"/>
            <a:ext cx="3436909" cy="1054177"/>
          </a:xfrm>
        </p:spPr>
        <p:txBody>
          <a:bodyPr>
            <a:noAutofit/>
          </a:bodyPr>
          <a:lstStyle/>
          <a:p>
            <a:r>
              <a:rPr lang="en-US" sz="7200" b="1" dirty="0">
                <a:latin typeface="Heritage" panose="02000503000000020003" pitchFamily="2" charset="0"/>
              </a:rPr>
              <a:t>The Unleavened</a:t>
            </a:r>
            <a:br>
              <a:rPr lang="en-US" sz="7200" b="1" dirty="0">
                <a:latin typeface="Heritage" panose="02000503000000020003" pitchFamily="2" charset="0"/>
              </a:rPr>
            </a:br>
            <a:r>
              <a:rPr lang="en-US" sz="7200" b="1" dirty="0">
                <a:latin typeface="Heritage" panose="02000503000000020003" pitchFamily="2" charset="0"/>
              </a:rPr>
              <a:t>Bread</a:t>
            </a:r>
          </a:p>
        </p:txBody>
      </p:sp>
    </p:spTree>
    <p:extLst>
      <p:ext uri="{BB962C8B-B14F-4D97-AF65-F5344CB8AC3E}">
        <p14:creationId xmlns:p14="http://schemas.microsoft.com/office/powerpoint/2010/main" val="23707678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normAutofit fontScale="92500"/>
          </a:bodyPr>
          <a:lstStyle/>
          <a:p>
            <a:pPr algn="l"/>
            <a:r>
              <a:rPr lang="en-US" dirty="0">
                <a:latin typeface="Gotham Narrow Bold" pitchFamily="50" charset="0"/>
              </a:rPr>
              <a:t>For what profit is it to a man if he gains the whole world, and is himself destroyed or lost? For whoever is ashamed of Me and My words, of him the Son of Man will be ashamed when He comes in His own glory, and in His Father’s, and of the holy angels.” – Luke 9:25-26</a:t>
            </a:r>
          </a:p>
        </p:txBody>
      </p:sp>
      <p:sp>
        <p:nvSpPr>
          <p:cNvPr id="8" name="Title 7"/>
          <p:cNvSpPr>
            <a:spLocks noGrp="1"/>
          </p:cNvSpPr>
          <p:nvPr>
            <p:ph type="title"/>
          </p:nvPr>
        </p:nvSpPr>
        <p:spPr>
          <a:xfrm rot="20748094">
            <a:off x="923357" y="1576964"/>
            <a:ext cx="3436909" cy="1054177"/>
          </a:xfrm>
        </p:spPr>
        <p:txBody>
          <a:bodyPr>
            <a:noAutofit/>
          </a:bodyPr>
          <a:lstStyle/>
          <a:p>
            <a:r>
              <a:rPr lang="en-US" sz="7200" b="1" dirty="0">
                <a:latin typeface="Heritage" panose="02000503000000020003" pitchFamily="2" charset="0"/>
              </a:rPr>
              <a:t>The Fruit of the Vine</a:t>
            </a:r>
          </a:p>
        </p:txBody>
      </p:sp>
    </p:spTree>
    <p:extLst>
      <p:ext uri="{BB962C8B-B14F-4D97-AF65-F5344CB8AC3E}">
        <p14:creationId xmlns:p14="http://schemas.microsoft.com/office/powerpoint/2010/main" val="22467178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10666" b="1" dirty="0">
                <a:latin typeface="Heritage" panose="02000503000000020003" pitchFamily="2" charset="0"/>
              </a:rPr>
              <a:t>Closing Prayer</a:t>
            </a:r>
            <a:endParaRPr lang="en-US" dirty="0">
              <a:latin typeface="Gotham Narrow Bold" pitchFamily="50" charset="0"/>
            </a:endParaRPr>
          </a:p>
        </p:txBody>
      </p:sp>
    </p:spTree>
    <p:extLst>
      <p:ext uri="{BB962C8B-B14F-4D97-AF65-F5344CB8AC3E}">
        <p14:creationId xmlns:p14="http://schemas.microsoft.com/office/powerpoint/2010/main" val="2803895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CAF9727-C144-47A1-98E1-2F29612B55F0}"/>
              </a:ext>
            </a:extLst>
          </p:cNvPr>
          <p:cNvSpPr>
            <a:spLocks noGrp="1" noChangeArrowheads="1"/>
          </p:cNvSpPr>
          <p:nvPr>
            <p:ph type="ctrTitle"/>
          </p:nvPr>
        </p:nvSpPr>
        <p:spPr>
          <a:xfrm>
            <a:off x="101600" y="152400"/>
            <a:ext cx="4368800" cy="228600"/>
          </a:xfrm>
        </p:spPr>
        <p:txBody>
          <a:bodyPr>
            <a:normAutofit fontScale="90000"/>
          </a:bodyPr>
          <a:lstStyle/>
          <a:p>
            <a:pPr eaLnBrk="1" hangingPunct="1">
              <a:defRPr/>
            </a:pPr>
            <a:r>
              <a:rPr lang="en-US" sz="2400"/>
              <a:t>1-1 Days of Elijah</a:t>
            </a:r>
            <a:endParaRPr lang="en-US"/>
          </a:p>
        </p:txBody>
      </p:sp>
      <p:pic>
        <p:nvPicPr>
          <p:cNvPr id="2" name="Picture 17" descr="Days of Elijah-pp">
            <a:extLst>
              <a:ext uri="{FF2B5EF4-FFF2-40B4-BE49-F238E27FC236}">
                <a16:creationId xmlns:a16="http://schemas.microsoft.com/office/drawing/2014/main" id="{F2D3CEB7-02BB-4F79-B8BB-7AC1CDCD61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6" name="Text Box 18">
            <a:extLst>
              <a:ext uri="{FF2B5EF4-FFF2-40B4-BE49-F238E27FC236}">
                <a16:creationId xmlns:a16="http://schemas.microsoft.com/office/drawing/2014/main" id="{6D3979E5-18BC-444D-8E51-7BF5678794B5}"/>
              </a:ext>
            </a:extLst>
          </p:cNvPr>
          <p:cNvSpPr txBox="1">
            <a:spLocks noChangeArrowheads="1"/>
          </p:cNvSpPr>
          <p:nvPr/>
        </p:nvSpPr>
        <p:spPr bwMode="auto">
          <a:xfrm>
            <a:off x="101601" y="76201"/>
            <a:ext cx="20489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Days of Elijah</a:t>
            </a:r>
            <a:endParaRPr lang="en-US" sz="2400">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10666" b="1" dirty="0">
                <a:latin typeface="Heritage" panose="02000503000000020003" pitchFamily="2" charset="0"/>
              </a:rPr>
              <a:t>This World is Not my Home</a:t>
            </a:r>
          </a:p>
          <a:p>
            <a:r>
              <a:rPr lang="en-US" dirty="0">
                <a:latin typeface="Gotham Narrow Bold" pitchFamily="50" charset="0"/>
              </a:rPr>
              <a:t>#957</a:t>
            </a:r>
          </a:p>
        </p:txBody>
      </p:sp>
      <p:sp>
        <p:nvSpPr>
          <p:cNvPr id="8" name="Title 7"/>
          <p:cNvSpPr>
            <a:spLocks noGrp="1"/>
          </p:cNvSpPr>
          <p:nvPr>
            <p:ph type="title"/>
          </p:nvPr>
        </p:nvSpPr>
        <p:spPr/>
        <p:txBody>
          <a:bodyPr>
            <a:noAutofit/>
          </a:bodyPr>
          <a:lstStyle/>
          <a:p>
            <a:r>
              <a:rPr lang="en-US" sz="8000" b="1" dirty="0">
                <a:latin typeface="Heritage" panose="02000503000000020003" pitchFamily="2" charset="0"/>
              </a:rPr>
              <a:t>Song:</a:t>
            </a:r>
          </a:p>
        </p:txBody>
      </p:sp>
    </p:spTree>
    <p:extLst>
      <p:ext uri="{BB962C8B-B14F-4D97-AF65-F5344CB8AC3E}">
        <p14:creationId xmlns:p14="http://schemas.microsoft.com/office/powerpoint/2010/main" val="28013206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14F6018-A795-4F5E-8ED8-A89663B10CC4}"/>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1-1 This World is Not My Home</a:t>
            </a:r>
            <a:endParaRPr lang="en-US"/>
          </a:p>
        </p:txBody>
      </p:sp>
      <p:pic>
        <p:nvPicPr>
          <p:cNvPr id="2" name="Picture 63" descr="This World is not my-SFP-pp">
            <a:extLst>
              <a:ext uri="{FF2B5EF4-FFF2-40B4-BE49-F238E27FC236}">
                <a16:creationId xmlns:a16="http://schemas.microsoft.com/office/drawing/2014/main" id="{EEF57871-257F-4B1B-A826-782FE0128C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843E7F68-F090-419E-829C-9BF6A07E590F}"/>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957</a:t>
            </a:r>
            <a:endParaRPr lang="en-US" sz="2400">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ED27BE16-792B-4FEC-8F42-F80BD47ACE2C}"/>
              </a:ext>
            </a:extLst>
          </p:cNvPr>
          <p:cNvSpPr txBox="1">
            <a:spLocks noChangeArrowheads="1"/>
          </p:cNvSpPr>
          <p:nvPr/>
        </p:nvSpPr>
        <p:spPr bwMode="auto">
          <a:xfrm>
            <a:off x="101600" y="76201"/>
            <a:ext cx="39323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This World Is Not My Home</a:t>
            </a:r>
            <a:endParaRPr lang="en-US" sz="2400">
              <a:latin typeface="Times" charset="0"/>
              <a:ea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E03B7D9D-DD58-41FA-B7E1-2335D50F2848}"/>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1-2 This World is Not My Home</a:t>
            </a:r>
            <a:endParaRPr lang="en-US"/>
          </a:p>
        </p:txBody>
      </p:sp>
      <p:pic>
        <p:nvPicPr>
          <p:cNvPr id="3074" name="Picture 3" descr="This World is not my-SFP-pp">
            <a:extLst>
              <a:ext uri="{FF2B5EF4-FFF2-40B4-BE49-F238E27FC236}">
                <a16:creationId xmlns:a16="http://schemas.microsoft.com/office/drawing/2014/main" id="{B170ECD9-FF75-4A03-9AFD-3737FAD393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3C250139-D5E8-4075-82EE-A6016597F84E}"/>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957</a:t>
            </a:r>
            <a:endParaRPr lang="en-US" sz="2400">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50AEABAE-D80C-47CA-A185-EA86A4AD42EA}"/>
              </a:ext>
            </a:extLst>
          </p:cNvPr>
          <p:cNvSpPr txBox="1">
            <a:spLocks noChangeArrowheads="1"/>
          </p:cNvSpPr>
          <p:nvPr/>
        </p:nvSpPr>
        <p:spPr bwMode="auto">
          <a:xfrm>
            <a:off x="101600" y="76201"/>
            <a:ext cx="39323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This World Is Not My Home</a:t>
            </a:r>
            <a:endParaRPr lang="en-US" sz="2400">
              <a:latin typeface="Times" charset="0"/>
              <a:ea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AAB5852E-0083-411A-A494-683092E6B68E}"/>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1-3 This World is Not My Home</a:t>
            </a:r>
            <a:endParaRPr lang="en-US"/>
          </a:p>
        </p:txBody>
      </p:sp>
      <p:pic>
        <p:nvPicPr>
          <p:cNvPr id="4098" name="Picture 3" descr="This World is not my-SFP-pp">
            <a:extLst>
              <a:ext uri="{FF2B5EF4-FFF2-40B4-BE49-F238E27FC236}">
                <a16:creationId xmlns:a16="http://schemas.microsoft.com/office/drawing/2014/main" id="{A773A898-EA7E-4214-86AD-602602D79A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30AA1183-726A-458E-9777-A589B0B31D65}"/>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957</a:t>
            </a:r>
            <a:endParaRPr lang="en-US" sz="2400">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DFF149BA-C273-4655-8959-3595025142D1}"/>
              </a:ext>
            </a:extLst>
          </p:cNvPr>
          <p:cNvSpPr txBox="1">
            <a:spLocks noChangeArrowheads="1"/>
          </p:cNvSpPr>
          <p:nvPr/>
        </p:nvSpPr>
        <p:spPr bwMode="auto">
          <a:xfrm>
            <a:off x="101600" y="76201"/>
            <a:ext cx="39323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This World Is Not My Home</a:t>
            </a:r>
            <a:endParaRPr lang="en-US" sz="2400">
              <a:latin typeface="Times" charset="0"/>
              <a:ea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1026">
            <a:extLst>
              <a:ext uri="{FF2B5EF4-FFF2-40B4-BE49-F238E27FC236}">
                <a16:creationId xmlns:a16="http://schemas.microsoft.com/office/drawing/2014/main" id="{0C25A537-971C-44D5-B85E-32A7FCF40987}"/>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This World is Not My Home</a:t>
            </a:r>
            <a:endParaRPr lang="en-US"/>
          </a:p>
        </p:txBody>
      </p:sp>
      <p:pic>
        <p:nvPicPr>
          <p:cNvPr id="5122" name="Picture 1027" descr="This World is not my-SFP-pp">
            <a:extLst>
              <a:ext uri="{FF2B5EF4-FFF2-40B4-BE49-F238E27FC236}">
                <a16:creationId xmlns:a16="http://schemas.microsoft.com/office/drawing/2014/main" id="{F4E90BD2-493B-41A7-9215-AD3D32101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 Box 1028">
            <a:extLst>
              <a:ext uri="{FF2B5EF4-FFF2-40B4-BE49-F238E27FC236}">
                <a16:creationId xmlns:a16="http://schemas.microsoft.com/office/drawing/2014/main" id="{3288E697-8875-4BF6-B788-8C83D58505F5}"/>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957</a:t>
            </a:r>
            <a:endParaRPr lang="en-US" sz="2400">
              <a:latin typeface="Times" charset="0"/>
              <a:ea typeface="ＭＳ Ｐゴシック" charset="0"/>
              <a:cs typeface="ＭＳ Ｐゴシック" charset="0"/>
            </a:endParaRPr>
          </a:p>
        </p:txBody>
      </p:sp>
      <p:sp>
        <p:nvSpPr>
          <p:cNvPr id="217093" name="Text Box 1029">
            <a:extLst>
              <a:ext uri="{FF2B5EF4-FFF2-40B4-BE49-F238E27FC236}">
                <a16:creationId xmlns:a16="http://schemas.microsoft.com/office/drawing/2014/main" id="{B417767D-F7F2-4362-9254-8C3A6EB8482A}"/>
              </a:ext>
            </a:extLst>
          </p:cNvPr>
          <p:cNvSpPr txBox="1">
            <a:spLocks noChangeArrowheads="1"/>
          </p:cNvSpPr>
          <p:nvPr/>
        </p:nvSpPr>
        <p:spPr bwMode="auto">
          <a:xfrm>
            <a:off x="101600" y="76201"/>
            <a:ext cx="39323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This World Is Not My Home</a:t>
            </a:r>
            <a:endParaRPr lang="en-US" sz="2400">
              <a:latin typeface="Times" charset="0"/>
              <a:ea typeface="ＭＳ Ｐゴシック"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1026">
            <a:extLst>
              <a:ext uri="{FF2B5EF4-FFF2-40B4-BE49-F238E27FC236}">
                <a16:creationId xmlns:a16="http://schemas.microsoft.com/office/drawing/2014/main" id="{1B0E7259-AAB9-4EBF-887D-4BC720495414}"/>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This World is Not My Home</a:t>
            </a:r>
            <a:endParaRPr lang="en-US"/>
          </a:p>
        </p:txBody>
      </p:sp>
      <p:pic>
        <p:nvPicPr>
          <p:cNvPr id="6146" name="Picture 1027" descr="This World is not my-SFP-pp">
            <a:extLst>
              <a:ext uri="{FF2B5EF4-FFF2-40B4-BE49-F238E27FC236}">
                <a16:creationId xmlns:a16="http://schemas.microsoft.com/office/drawing/2014/main" id="{C84EFED1-3ABB-44C7-BCD0-7A0CF703AA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1028">
            <a:extLst>
              <a:ext uri="{FF2B5EF4-FFF2-40B4-BE49-F238E27FC236}">
                <a16:creationId xmlns:a16="http://schemas.microsoft.com/office/drawing/2014/main" id="{9F908DAA-0C9E-41E6-BCBF-028BDF859688}"/>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957</a:t>
            </a:r>
            <a:endParaRPr lang="en-US" sz="2400">
              <a:latin typeface="Times" charset="0"/>
              <a:ea typeface="ＭＳ Ｐゴシック" charset="0"/>
              <a:cs typeface="ＭＳ Ｐゴシック" charset="0"/>
            </a:endParaRPr>
          </a:p>
        </p:txBody>
      </p:sp>
      <p:sp>
        <p:nvSpPr>
          <p:cNvPr id="218117" name="Text Box 1029">
            <a:extLst>
              <a:ext uri="{FF2B5EF4-FFF2-40B4-BE49-F238E27FC236}">
                <a16:creationId xmlns:a16="http://schemas.microsoft.com/office/drawing/2014/main" id="{1422C344-7E3D-4E48-BCBC-8690A5D4788E}"/>
              </a:ext>
            </a:extLst>
          </p:cNvPr>
          <p:cNvSpPr txBox="1">
            <a:spLocks noChangeArrowheads="1"/>
          </p:cNvSpPr>
          <p:nvPr/>
        </p:nvSpPr>
        <p:spPr bwMode="auto">
          <a:xfrm>
            <a:off x="101600" y="76201"/>
            <a:ext cx="39323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This World Is Not My Home</a:t>
            </a:r>
            <a:endParaRPr lang="en-US" sz="2400">
              <a:latin typeface="Times" charset="0"/>
              <a:ea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1026">
            <a:extLst>
              <a:ext uri="{FF2B5EF4-FFF2-40B4-BE49-F238E27FC236}">
                <a16:creationId xmlns:a16="http://schemas.microsoft.com/office/drawing/2014/main" id="{C5774F8F-2143-4FA7-AFF0-EB451D8B81DA}"/>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C-3 This World is Not My Home</a:t>
            </a:r>
            <a:endParaRPr lang="en-US"/>
          </a:p>
        </p:txBody>
      </p:sp>
      <p:pic>
        <p:nvPicPr>
          <p:cNvPr id="7170" name="Picture 1027" descr="This World is not my-SFP-pp">
            <a:extLst>
              <a:ext uri="{FF2B5EF4-FFF2-40B4-BE49-F238E27FC236}">
                <a16:creationId xmlns:a16="http://schemas.microsoft.com/office/drawing/2014/main" id="{50323EA4-76A3-4385-8551-2922F7C641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Text Box 1028">
            <a:extLst>
              <a:ext uri="{FF2B5EF4-FFF2-40B4-BE49-F238E27FC236}">
                <a16:creationId xmlns:a16="http://schemas.microsoft.com/office/drawing/2014/main" id="{1E6B3778-A958-41BE-9E56-2C1121258157}"/>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957</a:t>
            </a:r>
            <a:endParaRPr lang="en-US" sz="2400">
              <a:latin typeface="Times" charset="0"/>
              <a:ea typeface="ＭＳ Ｐゴシック" charset="0"/>
              <a:cs typeface="ＭＳ Ｐゴシック" charset="0"/>
            </a:endParaRPr>
          </a:p>
        </p:txBody>
      </p:sp>
      <p:sp>
        <p:nvSpPr>
          <p:cNvPr id="219141" name="Text Box 1029">
            <a:extLst>
              <a:ext uri="{FF2B5EF4-FFF2-40B4-BE49-F238E27FC236}">
                <a16:creationId xmlns:a16="http://schemas.microsoft.com/office/drawing/2014/main" id="{9F841D6D-452E-4426-A324-E66261356C6B}"/>
              </a:ext>
            </a:extLst>
          </p:cNvPr>
          <p:cNvSpPr txBox="1">
            <a:spLocks noChangeArrowheads="1"/>
          </p:cNvSpPr>
          <p:nvPr/>
        </p:nvSpPr>
        <p:spPr bwMode="auto">
          <a:xfrm>
            <a:off x="101600" y="76201"/>
            <a:ext cx="39323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This World Is Not My Home</a:t>
            </a:r>
            <a:endParaRPr lang="en-US" sz="2400">
              <a:latin typeface="Times" charset="0"/>
              <a:ea typeface="ＭＳ Ｐゴシック"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99DB527B-762E-4410-A88C-60ABBF606DA9}"/>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2-1 This World is Not My Home</a:t>
            </a:r>
            <a:endParaRPr lang="en-US"/>
          </a:p>
        </p:txBody>
      </p:sp>
      <p:pic>
        <p:nvPicPr>
          <p:cNvPr id="8194" name="Picture 3" descr="This World is not my-SFP-pp">
            <a:extLst>
              <a:ext uri="{FF2B5EF4-FFF2-40B4-BE49-F238E27FC236}">
                <a16:creationId xmlns:a16="http://schemas.microsoft.com/office/drawing/2014/main" id="{A1B0BC35-8367-45DF-B275-4B5E07C4F2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158CB75C-6DA4-42AB-8EDE-9E1FBDE82E15}"/>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957</a:t>
            </a:r>
            <a:endParaRPr lang="en-US" sz="2400">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CE57E653-BB52-4E2A-A9E7-CD6E22A7269C}"/>
              </a:ext>
            </a:extLst>
          </p:cNvPr>
          <p:cNvSpPr txBox="1">
            <a:spLocks noChangeArrowheads="1"/>
          </p:cNvSpPr>
          <p:nvPr/>
        </p:nvSpPr>
        <p:spPr bwMode="auto">
          <a:xfrm>
            <a:off x="101600" y="76201"/>
            <a:ext cx="39323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This World Is Not My Home</a:t>
            </a:r>
            <a:endParaRPr lang="en-US" sz="2400">
              <a:latin typeface="Times" charset="0"/>
              <a:ea typeface="ＭＳ Ｐゴシック"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3118F825-CAC1-408A-A30A-F5DBD8A5F04C}"/>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2-2 This World is Not My Home</a:t>
            </a:r>
            <a:endParaRPr lang="en-US"/>
          </a:p>
        </p:txBody>
      </p:sp>
      <p:pic>
        <p:nvPicPr>
          <p:cNvPr id="9218" name="Picture 3" descr="This World is not my-SFP-pp">
            <a:extLst>
              <a:ext uri="{FF2B5EF4-FFF2-40B4-BE49-F238E27FC236}">
                <a16:creationId xmlns:a16="http://schemas.microsoft.com/office/drawing/2014/main" id="{7B8C7E3C-C69A-4A4A-B909-5135EBE623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F0B97682-C52E-4AB5-8918-39DE67BD0256}"/>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957</a:t>
            </a:r>
            <a:endParaRPr lang="en-US" sz="2400">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FACFCFA6-35EC-45A5-A1E2-B46349180690}"/>
              </a:ext>
            </a:extLst>
          </p:cNvPr>
          <p:cNvSpPr txBox="1">
            <a:spLocks noChangeArrowheads="1"/>
          </p:cNvSpPr>
          <p:nvPr/>
        </p:nvSpPr>
        <p:spPr bwMode="auto">
          <a:xfrm>
            <a:off x="101600" y="76201"/>
            <a:ext cx="39323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This World Is Not My Home</a:t>
            </a:r>
            <a:endParaRPr lang="en-US" sz="2400">
              <a:latin typeface="Times" charset="0"/>
              <a:ea typeface="ＭＳ Ｐゴシック"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9251A1CB-3E03-41ED-A676-C044494109C2}"/>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2-3 This World is Not My Home</a:t>
            </a:r>
            <a:endParaRPr lang="en-US"/>
          </a:p>
        </p:txBody>
      </p:sp>
      <p:pic>
        <p:nvPicPr>
          <p:cNvPr id="10242" name="Picture 3" descr="This World is not my-SFP-pp">
            <a:extLst>
              <a:ext uri="{FF2B5EF4-FFF2-40B4-BE49-F238E27FC236}">
                <a16:creationId xmlns:a16="http://schemas.microsoft.com/office/drawing/2014/main" id="{51A64B3E-6DDF-4598-A754-CC8A88D4D2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B9F2F71C-200B-4DFF-B275-F10CB7C1E626}"/>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957</a:t>
            </a:r>
            <a:endParaRPr lang="en-US" sz="2400">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01AC9016-6CAE-42E2-A5C9-62BEF2E47FA8}"/>
              </a:ext>
            </a:extLst>
          </p:cNvPr>
          <p:cNvSpPr txBox="1">
            <a:spLocks noChangeArrowheads="1"/>
          </p:cNvSpPr>
          <p:nvPr/>
        </p:nvSpPr>
        <p:spPr bwMode="auto">
          <a:xfrm>
            <a:off x="101600" y="76201"/>
            <a:ext cx="39323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This World Is Not My Home</a:t>
            </a:r>
            <a:endParaRPr lang="en-US" sz="2400">
              <a:latin typeface="Times"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71D8CCDE-E80D-443C-B1EC-172F0AC1BE34}"/>
              </a:ext>
            </a:extLst>
          </p:cNvPr>
          <p:cNvSpPr>
            <a:spLocks noGrp="1" noChangeArrowheads="1"/>
          </p:cNvSpPr>
          <p:nvPr>
            <p:ph type="ctrTitle"/>
          </p:nvPr>
        </p:nvSpPr>
        <p:spPr>
          <a:xfrm>
            <a:off x="101600" y="152400"/>
            <a:ext cx="4368800" cy="228600"/>
          </a:xfrm>
        </p:spPr>
        <p:txBody>
          <a:bodyPr>
            <a:normAutofit fontScale="90000"/>
          </a:bodyPr>
          <a:lstStyle/>
          <a:p>
            <a:pPr eaLnBrk="1" hangingPunct="1">
              <a:defRPr/>
            </a:pPr>
            <a:r>
              <a:rPr lang="en-US" sz="2400"/>
              <a:t>1-2 Days of Elijah</a:t>
            </a:r>
            <a:endParaRPr lang="en-US"/>
          </a:p>
        </p:txBody>
      </p:sp>
      <p:pic>
        <p:nvPicPr>
          <p:cNvPr id="3074" name="Picture 5" descr="Days of Elijah-pp">
            <a:extLst>
              <a:ext uri="{FF2B5EF4-FFF2-40B4-BE49-F238E27FC236}">
                <a16:creationId xmlns:a16="http://schemas.microsoft.com/office/drawing/2014/main" id="{66F64A81-4AA1-4D5C-AA62-4954B389A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 Box 6">
            <a:extLst>
              <a:ext uri="{FF2B5EF4-FFF2-40B4-BE49-F238E27FC236}">
                <a16:creationId xmlns:a16="http://schemas.microsoft.com/office/drawing/2014/main" id="{80F69473-84B3-4126-881E-031F5CB6DBF1}"/>
              </a:ext>
            </a:extLst>
          </p:cNvPr>
          <p:cNvSpPr txBox="1">
            <a:spLocks noChangeArrowheads="1"/>
          </p:cNvSpPr>
          <p:nvPr/>
        </p:nvSpPr>
        <p:spPr bwMode="auto">
          <a:xfrm>
            <a:off x="101601" y="76201"/>
            <a:ext cx="20489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Days of Elijah</a:t>
            </a:r>
            <a:endParaRPr lang="en-US" sz="2400">
              <a:latin typeface="Times" charset="0"/>
              <a:ea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1026">
            <a:extLst>
              <a:ext uri="{FF2B5EF4-FFF2-40B4-BE49-F238E27FC236}">
                <a16:creationId xmlns:a16="http://schemas.microsoft.com/office/drawing/2014/main" id="{E4BA9332-A7F9-401B-9C14-46CCE30AC591}"/>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This World is Not My Home</a:t>
            </a:r>
            <a:endParaRPr lang="en-US"/>
          </a:p>
        </p:txBody>
      </p:sp>
      <p:pic>
        <p:nvPicPr>
          <p:cNvPr id="11266" name="Picture 1027" descr="This World is not my-SFP-pp">
            <a:extLst>
              <a:ext uri="{FF2B5EF4-FFF2-40B4-BE49-F238E27FC236}">
                <a16:creationId xmlns:a16="http://schemas.microsoft.com/office/drawing/2014/main" id="{48D23D38-FE32-405D-9075-5715EC2461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Text Box 1028">
            <a:extLst>
              <a:ext uri="{FF2B5EF4-FFF2-40B4-BE49-F238E27FC236}">
                <a16:creationId xmlns:a16="http://schemas.microsoft.com/office/drawing/2014/main" id="{3540F684-F10A-43E7-8E75-619012971801}"/>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957</a:t>
            </a:r>
            <a:endParaRPr lang="en-US" sz="2400">
              <a:latin typeface="Times" charset="0"/>
              <a:ea typeface="ＭＳ Ｐゴシック" charset="0"/>
              <a:cs typeface="ＭＳ Ｐゴシック" charset="0"/>
            </a:endParaRPr>
          </a:p>
        </p:txBody>
      </p:sp>
      <p:sp>
        <p:nvSpPr>
          <p:cNvPr id="220165" name="Text Box 1029">
            <a:extLst>
              <a:ext uri="{FF2B5EF4-FFF2-40B4-BE49-F238E27FC236}">
                <a16:creationId xmlns:a16="http://schemas.microsoft.com/office/drawing/2014/main" id="{0C26C83E-5089-40A2-B123-EEC827514D4B}"/>
              </a:ext>
            </a:extLst>
          </p:cNvPr>
          <p:cNvSpPr txBox="1">
            <a:spLocks noChangeArrowheads="1"/>
          </p:cNvSpPr>
          <p:nvPr/>
        </p:nvSpPr>
        <p:spPr bwMode="auto">
          <a:xfrm>
            <a:off x="101600" y="76201"/>
            <a:ext cx="39323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This World Is Not My Home</a:t>
            </a:r>
            <a:endParaRPr lang="en-US" sz="2400">
              <a:latin typeface="Times" charset="0"/>
              <a:ea typeface="ＭＳ Ｐゴシック"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1026">
            <a:extLst>
              <a:ext uri="{FF2B5EF4-FFF2-40B4-BE49-F238E27FC236}">
                <a16:creationId xmlns:a16="http://schemas.microsoft.com/office/drawing/2014/main" id="{7717670E-E35B-4C78-A1FB-540B8F3B7E60}"/>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This World is Not My Home</a:t>
            </a:r>
            <a:endParaRPr lang="en-US"/>
          </a:p>
        </p:txBody>
      </p:sp>
      <p:pic>
        <p:nvPicPr>
          <p:cNvPr id="12290" name="Picture 1027" descr="This World is not my-SFP-pp">
            <a:extLst>
              <a:ext uri="{FF2B5EF4-FFF2-40B4-BE49-F238E27FC236}">
                <a16:creationId xmlns:a16="http://schemas.microsoft.com/office/drawing/2014/main" id="{5BC11120-2650-4956-8452-193C47671B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8" name="Text Box 1028">
            <a:extLst>
              <a:ext uri="{FF2B5EF4-FFF2-40B4-BE49-F238E27FC236}">
                <a16:creationId xmlns:a16="http://schemas.microsoft.com/office/drawing/2014/main" id="{34AB8F33-34A0-4932-AC25-A2D1BF094DF1}"/>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957</a:t>
            </a:r>
            <a:endParaRPr lang="en-US" sz="2400">
              <a:latin typeface="Times" charset="0"/>
              <a:ea typeface="ＭＳ Ｐゴシック" charset="0"/>
              <a:cs typeface="ＭＳ Ｐゴシック" charset="0"/>
            </a:endParaRPr>
          </a:p>
        </p:txBody>
      </p:sp>
      <p:sp>
        <p:nvSpPr>
          <p:cNvPr id="221189" name="Text Box 1029">
            <a:extLst>
              <a:ext uri="{FF2B5EF4-FFF2-40B4-BE49-F238E27FC236}">
                <a16:creationId xmlns:a16="http://schemas.microsoft.com/office/drawing/2014/main" id="{6E72F186-77E3-4B28-A1EA-F484DA6613E6}"/>
              </a:ext>
            </a:extLst>
          </p:cNvPr>
          <p:cNvSpPr txBox="1">
            <a:spLocks noChangeArrowheads="1"/>
          </p:cNvSpPr>
          <p:nvPr/>
        </p:nvSpPr>
        <p:spPr bwMode="auto">
          <a:xfrm>
            <a:off x="101600" y="76201"/>
            <a:ext cx="39323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This World Is Not My Home</a:t>
            </a:r>
            <a:endParaRPr lang="en-US" sz="2400">
              <a:latin typeface="Times" charset="0"/>
              <a:ea typeface="ＭＳ Ｐゴシック"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1026">
            <a:extLst>
              <a:ext uri="{FF2B5EF4-FFF2-40B4-BE49-F238E27FC236}">
                <a16:creationId xmlns:a16="http://schemas.microsoft.com/office/drawing/2014/main" id="{B18FB82F-6244-429A-8C95-3CB189EC3EE9}"/>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C-3 This World is Not My Home</a:t>
            </a:r>
            <a:endParaRPr lang="en-US"/>
          </a:p>
        </p:txBody>
      </p:sp>
      <p:pic>
        <p:nvPicPr>
          <p:cNvPr id="13314" name="Picture 1027" descr="This World is not my-SFP-pp">
            <a:extLst>
              <a:ext uri="{FF2B5EF4-FFF2-40B4-BE49-F238E27FC236}">
                <a16:creationId xmlns:a16="http://schemas.microsoft.com/office/drawing/2014/main" id="{224461EA-8835-437C-A84B-95908278C6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2" name="Text Box 1028">
            <a:extLst>
              <a:ext uri="{FF2B5EF4-FFF2-40B4-BE49-F238E27FC236}">
                <a16:creationId xmlns:a16="http://schemas.microsoft.com/office/drawing/2014/main" id="{AFF8224D-59B5-4CE0-B006-6F927B9BA2B0}"/>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957</a:t>
            </a:r>
            <a:endParaRPr lang="en-US" sz="2400">
              <a:latin typeface="Times" charset="0"/>
              <a:ea typeface="ＭＳ Ｐゴシック" charset="0"/>
              <a:cs typeface="ＭＳ Ｐゴシック" charset="0"/>
            </a:endParaRPr>
          </a:p>
        </p:txBody>
      </p:sp>
      <p:sp>
        <p:nvSpPr>
          <p:cNvPr id="222213" name="Text Box 1029">
            <a:extLst>
              <a:ext uri="{FF2B5EF4-FFF2-40B4-BE49-F238E27FC236}">
                <a16:creationId xmlns:a16="http://schemas.microsoft.com/office/drawing/2014/main" id="{EDB8048C-30FD-4D51-A165-485E386F852A}"/>
              </a:ext>
            </a:extLst>
          </p:cNvPr>
          <p:cNvSpPr txBox="1">
            <a:spLocks noChangeArrowheads="1"/>
          </p:cNvSpPr>
          <p:nvPr/>
        </p:nvSpPr>
        <p:spPr bwMode="auto">
          <a:xfrm>
            <a:off x="101600" y="76201"/>
            <a:ext cx="39323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This World Is Not My Home</a:t>
            </a:r>
            <a:endParaRPr lang="en-US" sz="2400">
              <a:latin typeface="Times" charset="0"/>
              <a:ea typeface="ＭＳ Ｐゴシック"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9634F9B3-71E5-4554-8A58-CBA94E5CD2BF}"/>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3-1 This World is Not My Home</a:t>
            </a:r>
            <a:endParaRPr lang="en-US"/>
          </a:p>
        </p:txBody>
      </p:sp>
      <p:pic>
        <p:nvPicPr>
          <p:cNvPr id="14338" name="Picture 3" descr="This World is not my-SFP-pp">
            <a:extLst>
              <a:ext uri="{FF2B5EF4-FFF2-40B4-BE49-F238E27FC236}">
                <a16:creationId xmlns:a16="http://schemas.microsoft.com/office/drawing/2014/main" id="{48DE7D7E-5561-4B14-AE14-E328AA8893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A48156CE-8A1E-4B44-A0FE-B521B4D29860}"/>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957</a:t>
            </a:r>
            <a:endParaRPr lang="en-US" sz="2400">
              <a:latin typeface="Times" charset="0"/>
              <a:ea typeface="ＭＳ Ｐゴシック" charset="0"/>
              <a:cs typeface="ＭＳ Ｐゴシック" charset="0"/>
            </a:endParaRPr>
          </a:p>
        </p:txBody>
      </p:sp>
      <p:sp>
        <p:nvSpPr>
          <p:cNvPr id="210950" name="Text Box 6">
            <a:extLst>
              <a:ext uri="{FF2B5EF4-FFF2-40B4-BE49-F238E27FC236}">
                <a16:creationId xmlns:a16="http://schemas.microsoft.com/office/drawing/2014/main" id="{FC88A7EC-2C90-463F-86E9-B25884DA2AA6}"/>
              </a:ext>
            </a:extLst>
          </p:cNvPr>
          <p:cNvSpPr txBox="1">
            <a:spLocks noChangeArrowheads="1"/>
          </p:cNvSpPr>
          <p:nvPr/>
        </p:nvSpPr>
        <p:spPr bwMode="auto">
          <a:xfrm>
            <a:off x="101600" y="76201"/>
            <a:ext cx="39323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This World Is Not My Home</a:t>
            </a:r>
            <a:endParaRPr lang="en-US" sz="2400">
              <a:latin typeface="Times" charset="0"/>
              <a:ea typeface="ＭＳ Ｐゴシック"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2A67E216-B933-4F33-BC8C-74A40710BC4C}"/>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3-2 This World is Not My Home</a:t>
            </a:r>
            <a:endParaRPr lang="en-US"/>
          </a:p>
        </p:txBody>
      </p:sp>
      <p:pic>
        <p:nvPicPr>
          <p:cNvPr id="15362" name="Picture 3" descr="This World is not my-SFP-pp">
            <a:extLst>
              <a:ext uri="{FF2B5EF4-FFF2-40B4-BE49-F238E27FC236}">
                <a16:creationId xmlns:a16="http://schemas.microsoft.com/office/drawing/2014/main" id="{29097560-D3CA-4050-AE7C-846ACF4443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6AA586AC-4FE0-4785-B0F4-B2310CEE47FE}"/>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957</a:t>
            </a:r>
            <a:endParaRPr lang="en-US" sz="2400">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6FD689A1-64C3-44ED-AFDC-72938BD446F2}"/>
              </a:ext>
            </a:extLst>
          </p:cNvPr>
          <p:cNvSpPr txBox="1">
            <a:spLocks noChangeArrowheads="1"/>
          </p:cNvSpPr>
          <p:nvPr/>
        </p:nvSpPr>
        <p:spPr bwMode="auto">
          <a:xfrm>
            <a:off x="101600" y="76201"/>
            <a:ext cx="39323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This World Is Not My Home</a:t>
            </a:r>
            <a:endParaRPr lang="en-US" sz="2400">
              <a:latin typeface="Times" charset="0"/>
              <a:ea typeface="ＭＳ Ｐゴシック"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BE611465-B960-4A9C-9C64-847AAB8D74A3}"/>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3-3 This World is Not My Home</a:t>
            </a:r>
            <a:endParaRPr lang="en-US"/>
          </a:p>
        </p:txBody>
      </p:sp>
      <p:pic>
        <p:nvPicPr>
          <p:cNvPr id="16386" name="Picture 3" descr="This World is not my-SFP-pp">
            <a:extLst>
              <a:ext uri="{FF2B5EF4-FFF2-40B4-BE49-F238E27FC236}">
                <a16:creationId xmlns:a16="http://schemas.microsoft.com/office/drawing/2014/main" id="{7C8026CE-4DE5-499B-BB88-379C8F89AB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9BB5BA0F-F1B3-450D-AA61-2C0652786A39}"/>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957</a:t>
            </a:r>
            <a:endParaRPr lang="en-US" sz="2400">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015E7C72-CB04-4EAE-AFEC-74943C3CBFE7}"/>
              </a:ext>
            </a:extLst>
          </p:cNvPr>
          <p:cNvSpPr txBox="1">
            <a:spLocks noChangeArrowheads="1"/>
          </p:cNvSpPr>
          <p:nvPr/>
        </p:nvSpPr>
        <p:spPr bwMode="auto">
          <a:xfrm>
            <a:off x="101600" y="76201"/>
            <a:ext cx="39323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This World Is Not My Home</a:t>
            </a:r>
            <a:endParaRPr lang="en-US" sz="2400">
              <a:latin typeface="Times" charset="0"/>
              <a:ea typeface="ＭＳ Ｐゴシック"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DBE378EC-8411-4B79-92B3-C6232AFDBE5A}"/>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This World is Not My Home</a:t>
            </a:r>
            <a:endParaRPr lang="en-US"/>
          </a:p>
        </p:txBody>
      </p:sp>
      <p:pic>
        <p:nvPicPr>
          <p:cNvPr id="17410" name="Picture 3" descr="This World is not my-SFP-pp">
            <a:extLst>
              <a:ext uri="{FF2B5EF4-FFF2-40B4-BE49-F238E27FC236}">
                <a16:creationId xmlns:a16="http://schemas.microsoft.com/office/drawing/2014/main" id="{DC06C006-9049-4F61-9D78-4A2D18ACF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3B14BC18-2D3B-4330-BD02-8C290D0783E1}"/>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957</a:t>
            </a:r>
            <a:endParaRPr lang="en-US" sz="2400">
              <a:latin typeface="Times" charset="0"/>
              <a:ea typeface="ＭＳ Ｐゴシック" charset="0"/>
              <a:cs typeface="ＭＳ Ｐゴシック" charset="0"/>
            </a:endParaRPr>
          </a:p>
        </p:txBody>
      </p:sp>
      <p:sp>
        <p:nvSpPr>
          <p:cNvPr id="214021" name="Text Box 5">
            <a:extLst>
              <a:ext uri="{FF2B5EF4-FFF2-40B4-BE49-F238E27FC236}">
                <a16:creationId xmlns:a16="http://schemas.microsoft.com/office/drawing/2014/main" id="{37132EB3-FB4B-47B3-8471-E5161C647C24}"/>
              </a:ext>
            </a:extLst>
          </p:cNvPr>
          <p:cNvSpPr txBox="1">
            <a:spLocks noChangeArrowheads="1"/>
          </p:cNvSpPr>
          <p:nvPr/>
        </p:nvSpPr>
        <p:spPr bwMode="auto">
          <a:xfrm>
            <a:off x="101600" y="76201"/>
            <a:ext cx="39323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This World Is Not My Home</a:t>
            </a:r>
            <a:endParaRPr lang="en-US" sz="2400">
              <a:latin typeface="Times" charset="0"/>
              <a:ea typeface="ＭＳ Ｐゴシック"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9E3B1F9D-FCC1-4DEA-B93E-2FBF9D1C3380}"/>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This World is Not My Home</a:t>
            </a:r>
            <a:endParaRPr lang="en-US"/>
          </a:p>
        </p:txBody>
      </p:sp>
      <p:pic>
        <p:nvPicPr>
          <p:cNvPr id="18434" name="Picture 3" descr="This World is not my-SFP-pp">
            <a:extLst>
              <a:ext uri="{FF2B5EF4-FFF2-40B4-BE49-F238E27FC236}">
                <a16:creationId xmlns:a16="http://schemas.microsoft.com/office/drawing/2014/main" id="{D57E39E9-1278-4A89-9FEA-0E5745D087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Text Box 4">
            <a:extLst>
              <a:ext uri="{FF2B5EF4-FFF2-40B4-BE49-F238E27FC236}">
                <a16:creationId xmlns:a16="http://schemas.microsoft.com/office/drawing/2014/main" id="{8630244C-9D46-4060-A547-21005E3D1B18}"/>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957</a:t>
            </a:r>
            <a:endParaRPr lang="en-US" sz="2400">
              <a:latin typeface="Times" charset="0"/>
              <a:ea typeface="ＭＳ Ｐゴシック" charset="0"/>
              <a:cs typeface="ＭＳ Ｐゴシック" charset="0"/>
            </a:endParaRPr>
          </a:p>
        </p:txBody>
      </p:sp>
      <p:sp>
        <p:nvSpPr>
          <p:cNvPr id="215045" name="Text Box 5">
            <a:extLst>
              <a:ext uri="{FF2B5EF4-FFF2-40B4-BE49-F238E27FC236}">
                <a16:creationId xmlns:a16="http://schemas.microsoft.com/office/drawing/2014/main" id="{7D69C4DA-B84E-4F47-8105-DEA705C16372}"/>
              </a:ext>
            </a:extLst>
          </p:cNvPr>
          <p:cNvSpPr txBox="1">
            <a:spLocks noChangeArrowheads="1"/>
          </p:cNvSpPr>
          <p:nvPr/>
        </p:nvSpPr>
        <p:spPr bwMode="auto">
          <a:xfrm>
            <a:off x="101600" y="76201"/>
            <a:ext cx="39323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This World Is Not My Home</a:t>
            </a:r>
            <a:endParaRPr lang="en-US" sz="2400">
              <a:latin typeface="Times" charset="0"/>
              <a:ea typeface="ＭＳ Ｐゴシック"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DB76070F-9D22-4FE4-977B-DCA7D818FBA8}"/>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C-3 This World is Not My Home</a:t>
            </a:r>
            <a:endParaRPr lang="en-US"/>
          </a:p>
        </p:txBody>
      </p:sp>
      <p:pic>
        <p:nvPicPr>
          <p:cNvPr id="19458" name="Picture 3" descr="This World is not my-SFP-pp">
            <a:extLst>
              <a:ext uri="{FF2B5EF4-FFF2-40B4-BE49-F238E27FC236}">
                <a16:creationId xmlns:a16="http://schemas.microsoft.com/office/drawing/2014/main" id="{3C9C7520-353E-4559-9FF1-7DD1C09291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a:extLst>
              <a:ext uri="{FF2B5EF4-FFF2-40B4-BE49-F238E27FC236}">
                <a16:creationId xmlns:a16="http://schemas.microsoft.com/office/drawing/2014/main" id="{7455FD1E-567E-4BC0-990B-6601C2633AD2}"/>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957</a:t>
            </a:r>
            <a:endParaRPr lang="en-US" sz="2400">
              <a:latin typeface="Times" charset="0"/>
              <a:ea typeface="ＭＳ Ｐゴシック" charset="0"/>
              <a:cs typeface="ＭＳ Ｐゴシック" charset="0"/>
            </a:endParaRPr>
          </a:p>
        </p:txBody>
      </p:sp>
      <p:sp>
        <p:nvSpPr>
          <p:cNvPr id="216069" name="Text Box 5">
            <a:extLst>
              <a:ext uri="{FF2B5EF4-FFF2-40B4-BE49-F238E27FC236}">
                <a16:creationId xmlns:a16="http://schemas.microsoft.com/office/drawing/2014/main" id="{A320F940-004F-4095-9E51-F6C37C1B3F6F}"/>
              </a:ext>
            </a:extLst>
          </p:cNvPr>
          <p:cNvSpPr txBox="1">
            <a:spLocks noChangeArrowheads="1"/>
          </p:cNvSpPr>
          <p:nvPr/>
        </p:nvSpPr>
        <p:spPr bwMode="auto">
          <a:xfrm>
            <a:off x="101600" y="76201"/>
            <a:ext cx="39323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This World Is Not My Home</a:t>
            </a:r>
            <a:endParaRPr lang="en-US" sz="2400">
              <a:latin typeface="Times" charset="0"/>
              <a:ea typeface="ＭＳ Ｐゴシック"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3610466" y="263951"/>
            <a:ext cx="8427563" cy="6334811"/>
          </a:xfrm>
        </p:spPr>
        <p:txBody>
          <a:bodyPr>
            <a:normAutofit fontScale="92500" lnSpcReduction="20000"/>
          </a:bodyPr>
          <a:lstStyle/>
          <a:p>
            <a:r>
              <a:rPr lang="en-US" sz="8800" b="1" dirty="0">
                <a:latin typeface="Heritage" panose="02000503000000020003" pitchFamily="2" charset="0"/>
              </a:rPr>
              <a:t>Hay Ride &amp; Costume Party @ 4:30pm</a:t>
            </a:r>
          </a:p>
          <a:p>
            <a:endParaRPr lang="en-US" sz="8800" b="1" dirty="0">
              <a:latin typeface="Heritage" panose="02000503000000020003" pitchFamily="2" charset="0"/>
            </a:endParaRPr>
          </a:p>
          <a:p>
            <a:r>
              <a:rPr lang="en-US" sz="8800" b="1" dirty="0">
                <a:latin typeface="Heritage" panose="02000503000000020003" pitchFamily="2" charset="0"/>
              </a:rPr>
              <a:t>Devo &amp; Soup Dinner</a:t>
            </a:r>
          </a:p>
          <a:p>
            <a:r>
              <a:rPr lang="en-US" sz="8800" b="1" dirty="0">
                <a:latin typeface="Heritage" panose="02000503000000020003" pitchFamily="2" charset="0"/>
              </a:rPr>
              <a:t>@ 6:00pm</a:t>
            </a:r>
            <a:endParaRPr lang="en-US" sz="3200" dirty="0">
              <a:latin typeface="Gotham Narrow Bold" pitchFamily="50" charset="0"/>
            </a:endParaRPr>
          </a:p>
        </p:txBody>
      </p:sp>
      <p:sp>
        <p:nvSpPr>
          <p:cNvPr id="8" name="Title 7"/>
          <p:cNvSpPr>
            <a:spLocks noGrp="1"/>
          </p:cNvSpPr>
          <p:nvPr>
            <p:ph type="title"/>
          </p:nvPr>
        </p:nvSpPr>
        <p:spPr>
          <a:xfrm rot="20748094">
            <a:off x="76789" y="747406"/>
            <a:ext cx="3436909" cy="1054177"/>
          </a:xfrm>
        </p:spPr>
        <p:txBody>
          <a:bodyPr>
            <a:noAutofit/>
          </a:bodyPr>
          <a:lstStyle/>
          <a:p>
            <a:r>
              <a:rPr lang="en-US" sz="8000" b="1" dirty="0">
                <a:latin typeface="Heritage" panose="02000503000000020003" pitchFamily="2" charset="0"/>
              </a:rPr>
              <a:t>Reminder:</a:t>
            </a:r>
          </a:p>
        </p:txBody>
      </p:sp>
    </p:spTree>
    <p:extLst>
      <p:ext uri="{BB962C8B-B14F-4D97-AF65-F5344CB8AC3E}">
        <p14:creationId xmlns:p14="http://schemas.microsoft.com/office/powerpoint/2010/main" val="1526586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E09E696D-6131-4F99-9F92-6B87A354F665}"/>
              </a:ext>
            </a:extLst>
          </p:cNvPr>
          <p:cNvSpPr>
            <a:spLocks noGrp="1" noChangeArrowheads="1"/>
          </p:cNvSpPr>
          <p:nvPr>
            <p:ph type="ctrTitle"/>
          </p:nvPr>
        </p:nvSpPr>
        <p:spPr>
          <a:xfrm>
            <a:off x="101600" y="152400"/>
            <a:ext cx="4368800" cy="228600"/>
          </a:xfrm>
        </p:spPr>
        <p:txBody>
          <a:bodyPr>
            <a:normAutofit fontScale="90000"/>
          </a:bodyPr>
          <a:lstStyle/>
          <a:p>
            <a:pPr eaLnBrk="1" hangingPunct="1">
              <a:defRPr/>
            </a:pPr>
            <a:r>
              <a:rPr lang="en-US" sz="2400"/>
              <a:t>1-3 Days of Elijah</a:t>
            </a:r>
            <a:endParaRPr lang="en-US"/>
          </a:p>
        </p:txBody>
      </p:sp>
      <p:pic>
        <p:nvPicPr>
          <p:cNvPr id="4098" name="Picture 5" descr="Days of Elijah-pp">
            <a:extLst>
              <a:ext uri="{FF2B5EF4-FFF2-40B4-BE49-F238E27FC236}">
                <a16:creationId xmlns:a16="http://schemas.microsoft.com/office/drawing/2014/main" id="{D2D1FA95-F40F-4FDE-AC5F-6DA2F266E0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 Box 6">
            <a:extLst>
              <a:ext uri="{FF2B5EF4-FFF2-40B4-BE49-F238E27FC236}">
                <a16:creationId xmlns:a16="http://schemas.microsoft.com/office/drawing/2014/main" id="{9B6A734F-998D-4200-BFA1-1CB4FD10D9D6}"/>
              </a:ext>
            </a:extLst>
          </p:cNvPr>
          <p:cNvSpPr txBox="1">
            <a:spLocks noChangeArrowheads="1"/>
          </p:cNvSpPr>
          <p:nvPr/>
        </p:nvSpPr>
        <p:spPr bwMode="auto">
          <a:xfrm>
            <a:off x="101601" y="76201"/>
            <a:ext cx="20489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Days of Elijah</a:t>
            </a:r>
            <a:endParaRPr lang="en-US" sz="2400">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3E648214-05F0-492E-8068-31FEAFC5D863}"/>
              </a:ext>
            </a:extLst>
          </p:cNvPr>
          <p:cNvSpPr>
            <a:spLocks noGrp="1" noChangeArrowheads="1"/>
          </p:cNvSpPr>
          <p:nvPr>
            <p:ph type="ctrTitle"/>
          </p:nvPr>
        </p:nvSpPr>
        <p:spPr>
          <a:xfrm>
            <a:off x="101600" y="152400"/>
            <a:ext cx="4368800" cy="228600"/>
          </a:xfrm>
        </p:spPr>
        <p:txBody>
          <a:bodyPr>
            <a:normAutofit fontScale="90000"/>
          </a:bodyPr>
          <a:lstStyle/>
          <a:p>
            <a:pPr eaLnBrk="1" hangingPunct="1">
              <a:defRPr/>
            </a:pPr>
            <a:r>
              <a:rPr lang="en-US" sz="2400"/>
              <a:t>1-4 Days of Elijah</a:t>
            </a:r>
            <a:endParaRPr lang="en-US"/>
          </a:p>
        </p:txBody>
      </p:sp>
      <p:pic>
        <p:nvPicPr>
          <p:cNvPr id="5122" name="Picture 5" descr="Days of Elijah-pp">
            <a:extLst>
              <a:ext uri="{FF2B5EF4-FFF2-40B4-BE49-F238E27FC236}">
                <a16:creationId xmlns:a16="http://schemas.microsoft.com/office/drawing/2014/main" id="{BD5444FF-983C-4CCA-A544-341515B253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Text Box 6">
            <a:extLst>
              <a:ext uri="{FF2B5EF4-FFF2-40B4-BE49-F238E27FC236}">
                <a16:creationId xmlns:a16="http://schemas.microsoft.com/office/drawing/2014/main" id="{7BA14C46-DEEB-4D8E-87A4-32569135DFAE}"/>
              </a:ext>
            </a:extLst>
          </p:cNvPr>
          <p:cNvSpPr txBox="1">
            <a:spLocks noChangeArrowheads="1"/>
          </p:cNvSpPr>
          <p:nvPr/>
        </p:nvSpPr>
        <p:spPr bwMode="auto">
          <a:xfrm>
            <a:off x="101601" y="76201"/>
            <a:ext cx="20489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Days of Elijah</a:t>
            </a:r>
            <a:endParaRPr lang="en-US" sz="2400">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5E0E327E-283E-4F45-8C1A-3439255E29A3}"/>
              </a:ext>
            </a:extLst>
          </p:cNvPr>
          <p:cNvSpPr>
            <a:spLocks noGrp="1" noChangeArrowheads="1"/>
          </p:cNvSpPr>
          <p:nvPr>
            <p:ph type="ctrTitle"/>
          </p:nvPr>
        </p:nvSpPr>
        <p:spPr>
          <a:xfrm>
            <a:off x="101600" y="152400"/>
            <a:ext cx="4368800" cy="228600"/>
          </a:xfrm>
        </p:spPr>
        <p:txBody>
          <a:bodyPr>
            <a:normAutofit fontScale="90000"/>
          </a:bodyPr>
          <a:lstStyle/>
          <a:p>
            <a:pPr eaLnBrk="1" hangingPunct="1">
              <a:defRPr/>
            </a:pPr>
            <a:r>
              <a:rPr lang="en-US" sz="2400"/>
              <a:t>C-1 Days of Elijah</a:t>
            </a:r>
            <a:endParaRPr lang="en-US"/>
          </a:p>
        </p:txBody>
      </p:sp>
      <p:pic>
        <p:nvPicPr>
          <p:cNvPr id="6146" name="Picture 5" descr="Days of Elijah-pp">
            <a:extLst>
              <a:ext uri="{FF2B5EF4-FFF2-40B4-BE49-F238E27FC236}">
                <a16:creationId xmlns:a16="http://schemas.microsoft.com/office/drawing/2014/main" id="{6BBC7F6A-B73F-4A94-A44B-DD0352B60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ext Box 6">
            <a:extLst>
              <a:ext uri="{FF2B5EF4-FFF2-40B4-BE49-F238E27FC236}">
                <a16:creationId xmlns:a16="http://schemas.microsoft.com/office/drawing/2014/main" id="{28D34E7B-2296-4956-9F1C-DFA83F97EAE8}"/>
              </a:ext>
            </a:extLst>
          </p:cNvPr>
          <p:cNvSpPr txBox="1">
            <a:spLocks noChangeArrowheads="1"/>
          </p:cNvSpPr>
          <p:nvPr/>
        </p:nvSpPr>
        <p:spPr bwMode="auto">
          <a:xfrm>
            <a:off x="101601" y="76201"/>
            <a:ext cx="20489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Days of Elijah</a:t>
            </a:r>
            <a:endParaRPr lang="en-US" sz="2400">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337E83FC-4770-4E8A-9B8D-7BA166A185CD}"/>
              </a:ext>
            </a:extLst>
          </p:cNvPr>
          <p:cNvSpPr>
            <a:spLocks noGrp="1" noChangeArrowheads="1"/>
          </p:cNvSpPr>
          <p:nvPr>
            <p:ph type="ctrTitle"/>
          </p:nvPr>
        </p:nvSpPr>
        <p:spPr>
          <a:xfrm>
            <a:off x="101600" y="152400"/>
            <a:ext cx="4368800" cy="228600"/>
          </a:xfrm>
        </p:spPr>
        <p:txBody>
          <a:bodyPr>
            <a:normAutofit fontScale="90000"/>
          </a:bodyPr>
          <a:lstStyle/>
          <a:p>
            <a:pPr eaLnBrk="1" hangingPunct="1">
              <a:defRPr/>
            </a:pPr>
            <a:r>
              <a:rPr lang="en-US" sz="2400"/>
              <a:t>C-2 Days of Elijah</a:t>
            </a:r>
            <a:endParaRPr lang="en-US"/>
          </a:p>
        </p:txBody>
      </p:sp>
      <p:pic>
        <p:nvPicPr>
          <p:cNvPr id="7170" name="Picture 5" descr="Days of Elijah-pp">
            <a:extLst>
              <a:ext uri="{FF2B5EF4-FFF2-40B4-BE49-F238E27FC236}">
                <a16:creationId xmlns:a16="http://schemas.microsoft.com/office/drawing/2014/main" id="{6D1A2400-A123-4920-BB7E-2E634CCB7A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Text Box 6">
            <a:extLst>
              <a:ext uri="{FF2B5EF4-FFF2-40B4-BE49-F238E27FC236}">
                <a16:creationId xmlns:a16="http://schemas.microsoft.com/office/drawing/2014/main" id="{B7C372E7-095F-4C0C-AD04-D1F0AD6BD2DA}"/>
              </a:ext>
            </a:extLst>
          </p:cNvPr>
          <p:cNvSpPr txBox="1">
            <a:spLocks noChangeArrowheads="1"/>
          </p:cNvSpPr>
          <p:nvPr/>
        </p:nvSpPr>
        <p:spPr bwMode="auto">
          <a:xfrm>
            <a:off x="101601" y="76201"/>
            <a:ext cx="20489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Days of Elijah</a:t>
            </a:r>
            <a:endParaRPr lang="en-US" sz="2400">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7C7B1B32-E356-4643-B359-0272D024CA9F}"/>
              </a:ext>
            </a:extLst>
          </p:cNvPr>
          <p:cNvSpPr>
            <a:spLocks noGrp="1" noChangeArrowheads="1"/>
          </p:cNvSpPr>
          <p:nvPr>
            <p:ph type="ctrTitle"/>
          </p:nvPr>
        </p:nvSpPr>
        <p:spPr>
          <a:xfrm>
            <a:off x="101600" y="152400"/>
            <a:ext cx="4368800" cy="228600"/>
          </a:xfrm>
        </p:spPr>
        <p:txBody>
          <a:bodyPr>
            <a:normAutofit fontScale="90000"/>
          </a:bodyPr>
          <a:lstStyle/>
          <a:p>
            <a:pPr eaLnBrk="1" hangingPunct="1">
              <a:defRPr/>
            </a:pPr>
            <a:r>
              <a:rPr lang="en-US" sz="2400"/>
              <a:t>2-1 Days of Elijah</a:t>
            </a:r>
            <a:endParaRPr lang="en-US"/>
          </a:p>
        </p:txBody>
      </p:sp>
      <p:pic>
        <p:nvPicPr>
          <p:cNvPr id="8194" name="Picture 5" descr="Days of Elijah-pp">
            <a:extLst>
              <a:ext uri="{FF2B5EF4-FFF2-40B4-BE49-F238E27FC236}">
                <a16:creationId xmlns:a16="http://schemas.microsoft.com/office/drawing/2014/main" id="{3C3A0546-BF41-403A-A6F8-8A6612BA2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4" name="Text Box 6">
            <a:extLst>
              <a:ext uri="{FF2B5EF4-FFF2-40B4-BE49-F238E27FC236}">
                <a16:creationId xmlns:a16="http://schemas.microsoft.com/office/drawing/2014/main" id="{953BFA91-321B-43F1-9C80-11ACB555A9BA}"/>
              </a:ext>
            </a:extLst>
          </p:cNvPr>
          <p:cNvSpPr txBox="1">
            <a:spLocks noChangeArrowheads="1"/>
          </p:cNvSpPr>
          <p:nvPr/>
        </p:nvSpPr>
        <p:spPr bwMode="auto">
          <a:xfrm>
            <a:off x="101601" y="76201"/>
            <a:ext cx="20489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Days of Elijah</a:t>
            </a:r>
            <a:endParaRPr lang="en-US" sz="2400">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7C791FAB-740B-432A-8901-EF655D7A0EB4}"/>
              </a:ext>
            </a:extLst>
          </p:cNvPr>
          <p:cNvSpPr>
            <a:spLocks noGrp="1" noChangeArrowheads="1"/>
          </p:cNvSpPr>
          <p:nvPr>
            <p:ph type="ctrTitle"/>
          </p:nvPr>
        </p:nvSpPr>
        <p:spPr>
          <a:xfrm>
            <a:off x="101600" y="152400"/>
            <a:ext cx="4368800" cy="228600"/>
          </a:xfrm>
        </p:spPr>
        <p:txBody>
          <a:bodyPr>
            <a:normAutofit fontScale="90000"/>
          </a:bodyPr>
          <a:lstStyle/>
          <a:p>
            <a:pPr eaLnBrk="1" hangingPunct="1">
              <a:defRPr/>
            </a:pPr>
            <a:r>
              <a:rPr lang="en-US" sz="2400"/>
              <a:t>2-2 Days of Elijah</a:t>
            </a:r>
            <a:endParaRPr lang="en-US"/>
          </a:p>
        </p:txBody>
      </p:sp>
      <p:pic>
        <p:nvPicPr>
          <p:cNvPr id="9218" name="Picture 7" descr="Days of Elijah-pp vr2 rev">
            <a:extLst>
              <a:ext uri="{FF2B5EF4-FFF2-40B4-BE49-F238E27FC236}">
                <a16:creationId xmlns:a16="http://schemas.microsoft.com/office/drawing/2014/main" id="{4F4753C6-9C0B-423C-8310-FDB8A82002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Text Box 8">
            <a:extLst>
              <a:ext uri="{FF2B5EF4-FFF2-40B4-BE49-F238E27FC236}">
                <a16:creationId xmlns:a16="http://schemas.microsoft.com/office/drawing/2014/main" id="{FDF5B1E0-90F7-47E2-A599-4DB90B0537F1}"/>
              </a:ext>
            </a:extLst>
          </p:cNvPr>
          <p:cNvSpPr txBox="1">
            <a:spLocks noChangeArrowheads="1"/>
          </p:cNvSpPr>
          <p:nvPr/>
        </p:nvSpPr>
        <p:spPr bwMode="auto">
          <a:xfrm>
            <a:off x="101601" y="76201"/>
            <a:ext cx="20489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Days of Elijah</a:t>
            </a:r>
            <a:endParaRPr lang="en-US" sz="2400">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3A0A1112-38E5-4366-9D34-551C77C2C15D}"/>
              </a:ext>
            </a:extLst>
          </p:cNvPr>
          <p:cNvSpPr>
            <a:spLocks noGrp="1" noChangeArrowheads="1"/>
          </p:cNvSpPr>
          <p:nvPr>
            <p:ph type="ctrTitle"/>
          </p:nvPr>
        </p:nvSpPr>
        <p:spPr>
          <a:xfrm>
            <a:off x="101600" y="152400"/>
            <a:ext cx="4368800" cy="228600"/>
          </a:xfrm>
        </p:spPr>
        <p:txBody>
          <a:bodyPr>
            <a:normAutofit fontScale="90000"/>
          </a:bodyPr>
          <a:lstStyle/>
          <a:p>
            <a:pPr eaLnBrk="1" hangingPunct="1">
              <a:defRPr/>
            </a:pPr>
            <a:r>
              <a:rPr lang="en-US" sz="2400"/>
              <a:t>2-3 Days of Elijah</a:t>
            </a:r>
            <a:endParaRPr lang="en-US"/>
          </a:p>
        </p:txBody>
      </p:sp>
      <p:pic>
        <p:nvPicPr>
          <p:cNvPr id="10242" name="Picture 5" descr="Days of Elijah-pp">
            <a:extLst>
              <a:ext uri="{FF2B5EF4-FFF2-40B4-BE49-F238E27FC236}">
                <a16:creationId xmlns:a16="http://schemas.microsoft.com/office/drawing/2014/main" id="{4341FA4B-63C0-4F5E-A580-0B559A823C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Text Box 6">
            <a:extLst>
              <a:ext uri="{FF2B5EF4-FFF2-40B4-BE49-F238E27FC236}">
                <a16:creationId xmlns:a16="http://schemas.microsoft.com/office/drawing/2014/main" id="{8AE0F1CC-A907-4589-8D1C-77103669976D}"/>
              </a:ext>
            </a:extLst>
          </p:cNvPr>
          <p:cNvSpPr txBox="1">
            <a:spLocks noChangeArrowheads="1"/>
          </p:cNvSpPr>
          <p:nvPr/>
        </p:nvSpPr>
        <p:spPr bwMode="auto">
          <a:xfrm>
            <a:off x="101601" y="76201"/>
            <a:ext cx="20489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Days of Elijah</a:t>
            </a:r>
            <a:endParaRPr lang="en-US" sz="2400">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717E9079-4BCB-47B2-943E-97A15738D63A}"/>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1-2 As the Deer</a:t>
            </a:r>
            <a:endParaRPr lang="en-US"/>
          </a:p>
        </p:txBody>
      </p:sp>
      <p:pic>
        <p:nvPicPr>
          <p:cNvPr id="3074" name="Picture 3" descr="As the Deer-pp">
            <a:extLst>
              <a:ext uri="{FF2B5EF4-FFF2-40B4-BE49-F238E27FC236}">
                <a16:creationId xmlns:a16="http://schemas.microsoft.com/office/drawing/2014/main" id="{D047FB0F-64A4-4111-99AA-BB638AE7CA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a:extLst>
              <a:ext uri="{FF2B5EF4-FFF2-40B4-BE49-F238E27FC236}">
                <a16:creationId xmlns:a16="http://schemas.microsoft.com/office/drawing/2014/main" id="{28B40D42-72BA-4351-AC02-226998B822B2}"/>
              </a:ext>
            </a:extLst>
          </p:cNvPr>
          <p:cNvSpPr txBox="1">
            <a:spLocks noChangeArrowheads="1"/>
          </p:cNvSpPr>
          <p:nvPr/>
        </p:nvSpPr>
        <p:spPr bwMode="auto">
          <a:xfrm>
            <a:off x="101601" y="76201"/>
            <a:ext cx="182056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As The Deer</a:t>
            </a:r>
            <a:endParaRPr lang="en-US" sz="2400">
              <a:latin typeface="Times" charset="0"/>
              <a:ea typeface="ＭＳ Ｐゴシック" charset="0"/>
            </a:endParaRPr>
          </a:p>
        </p:txBody>
      </p:sp>
      <p:sp>
        <p:nvSpPr>
          <p:cNvPr id="133125" name="Text Box 5">
            <a:extLst>
              <a:ext uri="{FF2B5EF4-FFF2-40B4-BE49-F238E27FC236}">
                <a16:creationId xmlns:a16="http://schemas.microsoft.com/office/drawing/2014/main" id="{721ABDF1-9990-48A6-9E24-B3263713E544}"/>
              </a:ext>
            </a:extLst>
          </p:cNvPr>
          <p:cNvSpPr txBox="1">
            <a:spLocks noChangeArrowheads="1"/>
          </p:cNvSpPr>
          <p:nvPr/>
        </p:nvSpPr>
        <p:spPr bwMode="auto">
          <a:xfrm>
            <a:off x="11438467" y="76201"/>
            <a:ext cx="49244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71</a:t>
            </a:r>
            <a:endParaRPr lang="en-US" sz="2400">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73850676-D201-4FE2-90C7-1F5424AFC9F8}"/>
              </a:ext>
            </a:extLst>
          </p:cNvPr>
          <p:cNvSpPr>
            <a:spLocks noGrp="1" noChangeArrowheads="1"/>
          </p:cNvSpPr>
          <p:nvPr>
            <p:ph type="ctrTitle"/>
          </p:nvPr>
        </p:nvSpPr>
        <p:spPr>
          <a:xfrm>
            <a:off x="101600" y="152400"/>
            <a:ext cx="4368800" cy="228600"/>
          </a:xfrm>
        </p:spPr>
        <p:txBody>
          <a:bodyPr>
            <a:normAutofit fontScale="90000"/>
          </a:bodyPr>
          <a:lstStyle/>
          <a:p>
            <a:pPr eaLnBrk="1" hangingPunct="1">
              <a:defRPr/>
            </a:pPr>
            <a:r>
              <a:rPr lang="en-US" sz="2400"/>
              <a:t>2-4 Days of Elijah</a:t>
            </a:r>
            <a:endParaRPr lang="en-US"/>
          </a:p>
        </p:txBody>
      </p:sp>
      <p:pic>
        <p:nvPicPr>
          <p:cNvPr id="11266" name="Picture 5" descr="Days of Elijah-pp">
            <a:extLst>
              <a:ext uri="{FF2B5EF4-FFF2-40B4-BE49-F238E27FC236}">
                <a16:creationId xmlns:a16="http://schemas.microsoft.com/office/drawing/2014/main" id="{76956A02-962F-481A-A1C9-8A128BC4B6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 Box 6">
            <a:extLst>
              <a:ext uri="{FF2B5EF4-FFF2-40B4-BE49-F238E27FC236}">
                <a16:creationId xmlns:a16="http://schemas.microsoft.com/office/drawing/2014/main" id="{E596BF9A-BEFA-48FA-ADD3-EEFBC29381CD}"/>
              </a:ext>
            </a:extLst>
          </p:cNvPr>
          <p:cNvSpPr txBox="1">
            <a:spLocks noChangeArrowheads="1"/>
          </p:cNvSpPr>
          <p:nvPr/>
        </p:nvSpPr>
        <p:spPr bwMode="auto">
          <a:xfrm>
            <a:off x="101601" y="76201"/>
            <a:ext cx="20489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Days of Elijah</a:t>
            </a:r>
            <a:endParaRPr lang="en-US" sz="2400">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B381F84B-6039-40CD-AC3F-31F1CCE926A7}"/>
              </a:ext>
            </a:extLst>
          </p:cNvPr>
          <p:cNvSpPr>
            <a:spLocks noGrp="1" noChangeArrowheads="1"/>
          </p:cNvSpPr>
          <p:nvPr>
            <p:ph type="ctrTitle"/>
          </p:nvPr>
        </p:nvSpPr>
        <p:spPr>
          <a:xfrm>
            <a:off x="101600" y="152400"/>
            <a:ext cx="4368800" cy="228600"/>
          </a:xfrm>
        </p:spPr>
        <p:txBody>
          <a:bodyPr>
            <a:normAutofit fontScale="90000"/>
          </a:bodyPr>
          <a:lstStyle/>
          <a:p>
            <a:pPr eaLnBrk="1" hangingPunct="1">
              <a:defRPr/>
            </a:pPr>
            <a:r>
              <a:rPr lang="en-US" sz="2400"/>
              <a:t>C-1 Days of Elijah</a:t>
            </a:r>
            <a:endParaRPr lang="en-US"/>
          </a:p>
        </p:txBody>
      </p:sp>
      <p:pic>
        <p:nvPicPr>
          <p:cNvPr id="12290" name="Picture 5" descr="Days of Elijah-pp">
            <a:extLst>
              <a:ext uri="{FF2B5EF4-FFF2-40B4-BE49-F238E27FC236}">
                <a16:creationId xmlns:a16="http://schemas.microsoft.com/office/drawing/2014/main" id="{86B10308-9C1A-4904-8385-D586F4549D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 Box 6">
            <a:extLst>
              <a:ext uri="{FF2B5EF4-FFF2-40B4-BE49-F238E27FC236}">
                <a16:creationId xmlns:a16="http://schemas.microsoft.com/office/drawing/2014/main" id="{C588208C-8EDD-4B4F-8DFF-F673A42C2FD5}"/>
              </a:ext>
            </a:extLst>
          </p:cNvPr>
          <p:cNvSpPr txBox="1">
            <a:spLocks noChangeArrowheads="1"/>
          </p:cNvSpPr>
          <p:nvPr/>
        </p:nvSpPr>
        <p:spPr bwMode="auto">
          <a:xfrm>
            <a:off x="101601" y="76201"/>
            <a:ext cx="20489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Days of Elijah</a:t>
            </a:r>
            <a:endParaRPr lang="en-US" sz="2400">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9F27D433-2612-4677-9CC3-9C6E512DD80E}"/>
              </a:ext>
            </a:extLst>
          </p:cNvPr>
          <p:cNvSpPr>
            <a:spLocks noGrp="1" noChangeArrowheads="1"/>
          </p:cNvSpPr>
          <p:nvPr>
            <p:ph type="ctrTitle"/>
          </p:nvPr>
        </p:nvSpPr>
        <p:spPr>
          <a:xfrm>
            <a:off x="101600" y="152400"/>
            <a:ext cx="4368800" cy="228600"/>
          </a:xfrm>
        </p:spPr>
        <p:txBody>
          <a:bodyPr>
            <a:normAutofit fontScale="90000"/>
          </a:bodyPr>
          <a:lstStyle/>
          <a:p>
            <a:pPr eaLnBrk="1" hangingPunct="1">
              <a:defRPr/>
            </a:pPr>
            <a:r>
              <a:rPr lang="en-US" sz="2400"/>
              <a:t>C-2 Days of Elijah</a:t>
            </a:r>
            <a:endParaRPr lang="en-US"/>
          </a:p>
        </p:txBody>
      </p:sp>
      <p:pic>
        <p:nvPicPr>
          <p:cNvPr id="13314" name="Picture 6" descr="Days of Elijah-pp">
            <a:extLst>
              <a:ext uri="{FF2B5EF4-FFF2-40B4-BE49-F238E27FC236}">
                <a16:creationId xmlns:a16="http://schemas.microsoft.com/office/drawing/2014/main" id="{AA64BBCE-567D-4780-9C75-3E3418A932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 Box 7">
            <a:extLst>
              <a:ext uri="{FF2B5EF4-FFF2-40B4-BE49-F238E27FC236}">
                <a16:creationId xmlns:a16="http://schemas.microsoft.com/office/drawing/2014/main" id="{923BA943-3312-41FD-9002-DB4B5A724D24}"/>
              </a:ext>
            </a:extLst>
          </p:cNvPr>
          <p:cNvSpPr txBox="1">
            <a:spLocks noChangeArrowheads="1"/>
          </p:cNvSpPr>
          <p:nvPr/>
        </p:nvSpPr>
        <p:spPr bwMode="auto">
          <a:xfrm>
            <a:off x="101601" y="76201"/>
            <a:ext cx="20489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Days of Elijah</a:t>
            </a:r>
            <a:endParaRPr lang="en-US" sz="2400">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EB3B3743-7A08-47C2-A706-DC451E76BE3A}"/>
              </a:ext>
            </a:extLst>
          </p:cNvPr>
          <p:cNvSpPr>
            <a:spLocks noGrp="1" noChangeArrowheads="1"/>
          </p:cNvSpPr>
          <p:nvPr>
            <p:ph type="ctrTitle"/>
          </p:nvPr>
        </p:nvSpPr>
        <p:spPr>
          <a:xfrm>
            <a:off x="101600" y="152400"/>
            <a:ext cx="4368800" cy="228600"/>
          </a:xfrm>
        </p:spPr>
        <p:txBody>
          <a:bodyPr>
            <a:normAutofit fontScale="90000"/>
          </a:bodyPr>
          <a:lstStyle/>
          <a:p>
            <a:pPr eaLnBrk="1" hangingPunct="1">
              <a:defRPr/>
            </a:pPr>
            <a:r>
              <a:rPr lang="en-US" sz="2400"/>
              <a:t>C-1 Days of Elijah</a:t>
            </a:r>
            <a:endParaRPr lang="en-US"/>
          </a:p>
        </p:txBody>
      </p:sp>
      <p:pic>
        <p:nvPicPr>
          <p:cNvPr id="14338" name="Picture 5" descr="Days of Elijah-pp">
            <a:extLst>
              <a:ext uri="{FF2B5EF4-FFF2-40B4-BE49-F238E27FC236}">
                <a16:creationId xmlns:a16="http://schemas.microsoft.com/office/drawing/2014/main" id="{1EEED2A8-2D71-4489-B962-5D17453A6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6" name="Text Box 6">
            <a:extLst>
              <a:ext uri="{FF2B5EF4-FFF2-40B4-BE49-F238E27FC236}">
                <a16:creationId xmlns:a16="http://schemas.microsoft.com/office/drawing/2014/main" id="{61FDE519-1E8B-4C42-B84C-9EE0BCBAA827}"/>
              </a:ext>
            </a:extLst>
          </p:cNvPr>
          <p:cNvSpPr txBox="1">
            <a:spLocks noChangeArrowheads="1"/>
          </p:cNvSpPr>
          <p:nvPr/>
        </p:nvSpPr>
        <p:spPr bwMode="auto">
          <a:xfrm>
            <a:off x="101601" y="76201"/>
            <a:ext cx="20489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Days of Elijah</a:t>
            </a:r>
            <a:endParaRPr lang="en-US" sz="2400">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42E33EAF-DFF5-4515-87FD-4F6EA1D98EA1}"/>
              </a:ext>
            </a:extLst>
          </p:cNvPr>
          <p:cNvSpPr>
            <a:spLocks noGrp="1" noChangeArrowheads="1"/>
          </p:cNvSpPr>
          <p:nvPr>
            <p:ph type="ctrTitle"/>
          </p:nvPr>
        </p:nvSpPr>
        <p:spPr>
          <a:xfrm>
            <a:off x="101600" y="152400"/>
            <a:ext cx="4368800" cy="228600"/>
          </a:xfrm>
        </p:spPr>
        <p:txBody>
          <a:bodyPr>
            <a:normAutofit fontScale="90000"/>
          </a:bodyPr>
          <a:lstStyle/>
          <a:p>
            <a:pPr eaLnBrk="1" hangingPunct="1">
              <a:defRPr/>
            </a:pPr>
            <a:r>
              <a:rPr lang="en-US" sz="2400"/>
              <a:t>C-2 Days of Elijah</a:t>
            </a:r>
            <a:endParaRPr lang="en-US"/>
          </a:p>
        </p:txBody>
      </p:sp>
      <p:pic>
        <p:nvPicPr>
          <p:cNvPr id="15362" name="Picture 5" descr="Days of Elijah-pp">
            <a:extLst>
              <a:ext uri="{FF2B5EF4-FFF2-40B4-BE49-F238E27FC236}">
                <a16:creationId xmlns:a16="http://schemas.microsoft.com/office/drawing/2014/main" id="{D4E6FD21-E8B7-401A-AFBB-286D6F117B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Text Box 6">
            <a:extLst>
              <a:ext uri="{FF2B5EF4-FFF2-40B4-BE49-F238E27FC236}">
                <a16:creationId xmlns:a16="http://schemas.microsoft.com/office/drawing/2014/main" id="{35786AD4-40AE-430B-9698-E3C1D72BC88B}"/>
              </a:ext>
            </a:extLst>
          </p:cNvPr>
          <p:cNvSpPr txBox="1">
            <a:spLocks noChangeArrowheads="1"/>
          </p:cNvSpPr>
          <p:nvPr/>
        </p:nvSpPr>
        <p:spPr bwMode="auto">
          <a:xfrm>
            <a:off x="101601" y="76201"/>
            <a:ext cx="204895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Days of Elijah</a:t>
            </a:r>
            <a:endParaRPr lang="en-US" sz="2400">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normAutofit/>
          </a:bodyPr>
          <a:lstStyle/>
          <a:p>
            <a:r>
              <a:rPr lang="en-US" sz="9600" b="1" dirty="0">
                <a:latin typeface="Heritage" panose="02000503000000020003" pitchFamily="2" charset="0"/>
              </a:rPr>
              <a:t>What a Friend We have in Jesus</a:t>
            </a:r>
          </a:p>
          <a:p>
            <a:r>
              <a:rPr lang="en-US" b="1" dirty="0">
                <a:latin typeface="Gotham Narrow Black" pitchFamily="50" charset="0"/>
              </a:rPr>
              <a:t>#800</a:t>
            </a:r>
            <a:endParaRPr lang="en-US" sz="3600" dirty="0">
              <a:latin typeface="Gotham Narrow Black" pitchFamily="50" charset="0"/>
            </a:endParaRPr>
          </a:p>
        </p:txBody>
      </p:sp>
      <p:sp>
        <p:nvSpPr>
          <p:cNvPr id="8" name="Title 7"/>
          <p:cNvSpPr>
            <a:spLocks noGrp="1"/>
          </p:cNvSpPr>
          <p:nvPr>
            <p:ph type="title"/>
          </p:nvPr>
        </p:nvSpPr>
        <p:spPr/>
        <p:txBody>
          <a:bodyPr>
            <a:noAutofit/>
          </a:bodyPr>
          <a:lstStyle/>
          <a:p>
            <a:r>
              <a:rPr lang="en-US" sz="8000" b="1" dirty="0">
                <a:latin typeface="Heritage" panose="02000503000000020003" pitchFamily="2" charset="0"/>
              </a:rPr>
              <a:t>Song:</a:t>
            </a:r>
          </a:p>
        </p:txBody>
      </p:sp>
    </p:spTree>
    <p:extLst>
      <p:ext uri="{BB962C8B-B14F-4D97-AF65-F5344CB8AC3E}">
        <p14:creationId xmlns:p14="http://schemas.microsoft.com/office/powerpoint/2010/main" val="3641664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742972B-B951-4DDD-AF44-2E0A15CCB3C9}"/>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1-1 What A Friend We Have in Jesus</a:t>
            </a:r>
            <a:endParaRPr lang="en-US"/>
          </a:p>
        </p:txBody>
      </p:sp>
      <p:pic>
        <p:nvPicPr>
          <p:cNvPr id="2" name="Picture 46" descr="What a Friend we have in-pp">
            <a:extLst>
              <a:ext uri="{FF2B5EF4-FFF2-40B4-BE49-F238E27FC236}">
                <a16:creationId xmlns:a16="http://schemas.microsoft.com/office/drawing/2014/main" id="{8AFBD23F-2685-4C90-838F-6876718E5B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EE075B72-2ECA-46BE-9753-8F315459EE7E}"/>
              </a:ext>
            </a:extLst>
          </p:cNvPr>
          <p:cNvSpPr txBox="1">
            <a:spLocks noChangeArrowheads="1"/>
          </p:cNvSpPr>
          <p:nvPr/>
        </p:nvSpPr>
        <p:spPr bwMode="auto">
          <a:xfrm>
            <a:off x="101601" y="76201"/>
            <a:ext cx="448699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What a Friend We Have in Jesus</a:t>
            </a:r>
            <a:endParaRPr lang="en-US" sz="2400">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7646B503-9297-4FDC-A32A-504863880FF6}"/>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800</a:t>
            </a:r>
            <a:endParaRPr lang="en-US" sz="2400">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480735DF-BB2C-4812-A440-48A193196EC3}"/>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1-2 What A Friend We Have in Jesus</a:t>
            </a:r>
            <a:endParaRPr lang="en-US"/>
          </a:p>
        </p:txBody>
      </p:sp>
      <p:pic>
        <p:nvPicPr>
          <p:cNvPr id="3074" name="Picture 3" descr="What a Friend we have in-pp">
            <a:extLst>
              <a:ext uri="{FF2B5EF4-FFF2-40B4-BE49-F238E27FC236}">
                <a16:creationId xmlns:a16="http://schemas.microsoft.com/office/drawing/2014/main" id="{2AACBC74-DA8E-48D0-9722-200B6C8094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D538F837-8FC2-4FF2-B20C-A658F22A4DF4}"/>
              </a:ext>
            </a:extLst>
          </p:cNvPr>
          <p:cNvSpPr txBox="1">
            <a:spLocks noChangeArrowheads="1"/>
          </p:cNvSpPr>
          <p:nvPr/>
        </p:nvSpPr>
        <p:spPr bwMode="auto">
          <a:xfrm>
            <a:off x="101601" y="76201"/>
            <a:ext cx="448699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What a Friend We Have in Jesus</a:t>
            </a:r>
            <a:endParaRPr lang="en-US" sz="2400">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8116D5F8-CCFA-4B78-980E-1846EE47891A}"/>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800</a:t>
            </a:r>
            <a:endParaRPr lang="en-US" sz="2400">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B6993E61-1B0D-4498-822B-E89095F1E14A}"/>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1-3 What A Friend We Have in Jesus</a:t>
            </a:r>
            <a:endParaRPr lang="en-US"/>
          </a:p>
        </p:txBody>
      </p:sp>
      <p:pic>
        <p:nvPicPr>
          <p:cNvPr id="4098" name="Picture 3" descr="What a Friend we have in-pp">
            <a:extLst>
              <a:ext uri="{FF2B5EF4-FFF2-40B4-BE49-F238E27FC236}">
                <a16:creationId xmlns:a16="http://schemas.microsoft.com/office/drawing/2014/main" id="{B55134A4-EB2D-4E1A-A9AC-482D13903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A9DCC0FE-3A4A-4190-918B-E31075EA9160}"/>
              </a:ext>
            </a:extLst>
          </p:cNvPr>
          <p:cNvSpPr txBox="1">
            <a:spLocks noChangeArrowheads="1"/>
          </p:cNvSpPr>
          <p:nvPr/>
        </p:nvSpPr>
        <p:spPr bwMode="auto">
          <a:xfrm>
            <a:off x="101601" y="76201"/>
            <a:ext cx="448699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What a Friend We Have in Jesus</a:t>
            </a:r>
            <a:endParaRPr lang="en-US" sz="2400">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667DAE3B-FF31-4175-96E1-39490D534106}"/>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800</a:t>
            </a:r>
            <a:endParaRPr lang="en-US" sz="2400">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DF19CCB8-F932-44BA-B2C7-AFBD3E8CDA2C}"/>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1-4 What A Friend We Have in Jesus</a:t>
            </a:r>
            <a:endParaRPr lang="en-US"/>
          </a:p>
        </p:txBody>
      </p:sp>
      <p:pic>
        <p:nvPicPr>
          <p:cNvPr id="5122" name="Picture 3" descr="What a Friend we have in-pp">
            <a:extLst>
              <a:ext uri="{FF2B5EF4-FFF2-40B4-BE49-F238E27FC236}">
                <a16:creationId xmlns:a16="http://schemas.microsoft.com/office/drawing/2014/main" id="{B4AC2AE4-A09F-488B-A868-8F7A4CFE33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2AE094FA-36B2-4BA0-BB2A-777E3F558EB6}"/>
              </a:ext>
            </a:extLst>
          </p:cNvPr>
          <p:cNvSpPr txBox="1">
            <a:spLocks noChangeArrowheads="1"/>
          </p:cNvSpPr>
          <p:nvPr/>
        </p:nvSpPr>
        <p:spPr bwMode="auto">
          <a:xfrm>
            <a:off x="101601" y="76201"/>
            <a:ext cx="448699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What a Friend We Have in Jesus</a:t>
            </a:r>
            <a:endParaRPr lang="en-US" sz="2400">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9F39FEEA-3098-4652-89BF-088C27283AAA}"/>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800</a:t>
            </a:r>
            <a:endParaRPr lang="en-US" sz="2400">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0C1B15A1-256E-4B96-A723-0E17F7764EC7}"/>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As the Deer</a:t>
            </a:r>
            <a:endParaRPr lang="en-US"/>
          </a:p>
        </p:txBody>
      </p:sp>
      <p:pic>
        <p:nvPicPr>
          <p:cNvPr id="4098" name="Picture 3" descr="As the Deer-pp">
            <a:extLst>
              <a:ext uri="{FF2B5EF4-FFF2-40B4-BE49-F238E27FC236}">
                <a16:creationId xmlns:a16="http://schemas.microsoft.com/office/drawing/2014/main" id="{CF0C985E-A2DA-4203-B32C-866356B91A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 Box 4">
            <a:extLst>
              <a:ext uri="{FF2B5EF4-FFF2-40B4-BE49-F238E27FC236}">
                <a16:creationId xmlns:a16="http://schemas.microsoft.com/office/drawing/2014/main" id="{C703CDB7-C4EF-412B-8E9D-0E4A0D286539}"/>
              </a:ext>
            </a:extLst>
          </p:cNvPr>
          <p:cNvSpPr txBox="1">
            <a:spLocks noChangeArrowheads="1"/>
          </p:cNvSpPr>
          <p:nvPr/>
        </p:nvSpPr>
        <p:spPr bwMode="auto">
          <a:xfrm>
            <a:off x="101601" y="76201"/>
            <a:ext cx="182056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As The Deer</a:t>
            </a:r>
            <a:endParaRPr lang="en-US" sz="2400">
              <a:latin typeface="Times" charset="0"/>
              <a:ea typeface="ＭＳ Ｐゴシック" charset="0"/>
            </a:endParaRPr>
          </a:p>
        </p:txBody>
      </p:sp>
      <p:sp>
        <p:nvSpPr>
          <p:cNvPr id="138245" name="Text Box 5">
            <a:extLst>
              <a:ext uri="{FF2B5EF4-FFF2-40B4-BE49-F238E27FC236}">
                <a16:creationId xmlns:a16="http://schemas.microsoft.com/office/drawing/2014/main" id="{5CF2D314-8E7B-48AB-849C-A808B9D4C4BB}"/>
              </a:ext>
            </a:extLst>
          </p:cNvPr>
          <p:cNvSpPr txBox="1">
            <a:spLocks noChangeArrowheads="1"/>
          </p:cNvSpPr>
          <p:nvPr/>
        </p:nvSpPr>
        <p:spPr bwMode="auto">
          <a:xfrm>
            <a:off x="11438467" y="76201"/>
            <a:ext cx="49244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71</a:t>
            </a:r>
            <a:endParaRPr lang="en-US" sz="2400">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BDD7488A-3684-4B83-A85F-577102FB42F0}"/>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2-1 What A Friend We Have in Jesus</a:t>
            </a:r>
            <a:endParaRPr lang="en-US"/>
          </a:p>
        </p:txBody>
      </p:sp>
      <p:pic>
        <p:nvPicPr>
          <p:cNvPr id="6146" name="Picture 3" descr="What a Friend we have in-pp">
            <a:extLst>
              <a:ext uri="{FF2B5EF4-FFF2-40B4-BE49-F238E27FC236}">
                <a16:creationId xmlns:a16="http://schemas.microsoft.com/office/drawing/2014/main" id="{23C72018-F97F-48F5-A8D6-C729E4DEEA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C2008457-BEFB-48BD-8704-0B686081F3AC}"/>
              </a:ext>
            </a:extLst>
          </p:cNvPr>
          <p:cNvSpPr txBox="1">
            <a:spLocks noChangeArrowheads="1"/>
          </p:cNvSpPr>
          <p:nvPr/>
        </p:nvSpPr>
        <p:spPr bwMode="auto">
          <a:xfrm>
            <a:off x="101601" y="76201"/>
            <a:ext cx="448699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What a Friend We Have in Jesus</a:t>
            </a:r>
            <a:endParaRPr lang="en-US" sz="2400">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9DD2F993-0B22-438D-A2FF-387C31B9A003}"/>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800</a:t>
            </a:r>
            <a:endParaRPr lang="en-US" sz="2400">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B27BD767-FD60-4755-B859-E75DBAFEA348}"/>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2-2 What A Friend We Have in Jesus</a:t>
            </a:r>
            <a:endParaRPr lang="en-US"/>
          </a:p>
        </p:txBody>
      </p:sp>
      <p:pic>
        <p:nvPicPr>
          <p:cNvPr id="7170" name="Picture 3" descr="What a Friend we have in-pp">
            <a:extLst>
              <a:ext uri="{FF2B5EF4-FFF2-40B4-BE49-F238E27FC236}">
                <a16:creationId xmlns:a16="http://schemas.microsoft.com/office/drawing/2014/main" id="{019F2C81-1B96-4375-AAB8-4761BEC8B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4C801425-C5CB-4C6A-933A-2D2BDA8FD880}"/>
              </a:ext>
            </a:extLst>
          </p:cNvPr>
          <p:cNvSpPr txBox="1">
            <a:spLocks noChangeArrowheads="1"/>
          </p:cNvSpPr>
          <p:nvPr/>
        </p:nvSpPr>
        <p:spPr bwMode="auto">
          <a:xfrm>
            <a:off x="101601" y="76201"/>
            <a:ext cx="448699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What a Friend We Have in Jesus</a:t>
            </a:r>
            <a:endParaRPr lang="en-US" sz="2400">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06638531-358B-44EF-8E99-3B963A0248AB}"/>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800</a:t>
            </a:r>
            <a:endParaRPr lang="en-US" sz="2400">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84B1DCA7-0397-4266-80AD-D1CCC50B1162}"/>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2-3 What A Friend We Have in Jesus</a:t>
            </a:r>
            <a:endParaRPr lang="en-US"/>
          </a:p>
        </p:txBody>
      </p:sp>
      <p:pic>
        <p:nvPicPr>
          <p:cNvPr id="8194" name="Picture 3" descr="What a Friend we have in-pp">
            <a:extLst>
              <a:ext uri="{FF2B5EF4-FFF2-40B4-BE49-F238E27FC236}">
                <a16:creationId xmlns:a16="http://schemas.microsoft.com/office/drawing/2014/main" id="{A6688B0B-F9F1-4312-8AB6-17423C36F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C5D86081-8C41-4879-BEAC-A4B7362716CF}"/>
              </a:ext>
            </a:extLst>
          </p:cNvPr>
          <p:cNvSpPr txBox="1">
            <a:spLocks noChangeArrowheads="1"/>
          </p:cNvSpPr>
          <p:nvPr/>
        </p:nvSpPr>
        <p:spPr bwMode="auto">
          <a:xfrm>
            <a:off x="101601" y="76201"/>
            <a:ext cx="448699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What a Friend We Have in Jesus</a:t>
            </a:r>
            <a:endParaRPr lang="en-US" sz="2400">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59F4918F-1FFE-4199-B544-D0417D72B8E2}"/>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800</a:t>
            </a:r>
            <a:endParaRPr lang="en-US" sz="2400">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DD3AB159-3FBC-46DD-901B-A6D4826AAF36}"/>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2-4 What A Friend We Have in Jesus</a:t>
            </a:r>
            <a:endParaRPr lang="en-US"/>
          </a:p>
        </p:txBody>
      </p:sp>
      <p:pic>
        <p:nvPicPr>
          <p:cNvPr id="9218" name="Picture 3" descr="What a Friend we have in-pp">
            <a:extLst>
              <a:ext uri="{FF2B5EF4-FFF2-40B4-BE49-F238E27FC236}">
                <a16:creationId xmlns:a16="http://schemas.microsoft.com/office/drawing/2014/main" id="{BE291D2C-743C-49F2-B70B-EFFAE3085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4E18526B-5BC8-4F1E-A633-00FF4AD5C3FA}"/>
              </a:ext>
            </a:extLst>
          </p:cNvPr>
          <p:cNvSpPr txBox="1">
            <a:spLocks noChangeArrowheads="1"/>
          </p:cNvSpPr>
          <p:nvPr/>
        </p:nvSpPr>
        <p:spPr bwMode="auto">
          <a:xfrm>
            <a:off x="101601" y="76201"/>
            <a:ext cx="448699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What a Friend We Have in Jesus</a:t>
            </a:r>
            <a:endParaRPr lang="en-US" sz="2400">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6BCE52F2-9D10-40AD-8BE7-0EA40B8E896C}"/>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800</a:t>
            </a:r>
            <a:endParaRPr lang="en-US" sz="2400">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DD159A63-EA8D-453B-BF87-B53D5FE06C1E}"/>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3-1 What A Friend We Have in Jesus</a:t>
            </a:r>
            <a:endParaRPr lang="en-US"/>
          </a:p>
        </p:txBody>
      </p:sp>
      <p:pic>
        <p:nvPicPr>
          <p:cNvPr id="10242" name="Picture 3" descr="What a Friend we have in-pp">
            <a:extLst>
              <a:ext uri="{FF2B5EF4-FFF2-40B4-BE49-F238E27FC236}">
                <a16:creationId xmlns:a16="http://schemas.microsoft.com/office/drawing/2014/main" id="{4B421CCD-0277-4A95-BD55-83788C8832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AA4B37D9-8E5E-4BBA-8F19-E7088E06E134}"/>
              </a:ext>
            </a:extLst>
          </p:cNvPr>
          <p:cNvSpPr txBox="1">
            <a:spLocks noChangeArrowheads="1"/>
          </p:cNvSpPr>
          <p:nvPr/>
        </p:nvSpPr>
        <p:spPr bwMode="auto">
          <a:xfrm>
            <a:off x="101601" y="76201"/>
            <a:ext cx="448699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What a Friend We Have in Jesus</a:t>
            </a:r>
            <a:endParaRPr lang="en-US" sz="2400">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2E25B8DB-5CF6-4747-AF9A-A2F65E269001}"/>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800</a:t>
            </a:r>
            <a:endParaRPr lang="en-US" sz="2400">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A20F1BD8-2700-4568-A280-F84E863CDA9D}"/>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3-2 What A Friend We Have in Jesus</a:t>
            </a:r>
            <a:endParaRPr lang="en-US"/>
          </a:p>
        </p:txBody>
      </p:sp>
      <p:pic>
        <p:nvPicPr>
          <p:cNvPr id="11266" name="Picture 3" descr="What a Friend we have in-pp">
            <a:extLst>
              <a:ext uri="{FF2B5EF4-FFF2-40B4-BE49-F238E27FC236}">
                <a16:creationId xmlns:a16="http://schemas.microsoft.com/office/drawing/2014/main" id="{5574E2B3-99A9-466C-B4AC-3772B8E876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87848DE8-4337-4D41-A4AE-51D7C8D90DAC}"/>
              </a:ext>
            </a:extLst>
          </p:cNvPr>
          <p:cNvSpPr txBox="1">
            <a:spLocks noChangeArrowheads="1"/>
          </p:cNvSpPr>
          <p:nvPr/>
        </p:nvSpPr>
        <p:spPr bwMode="auto">
          <a:xfrm>
            <a:off x="101601" y="76201"/>
            <a:ext cx="448699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What a Friend We Have in Jesus</a:t>
            </a:r>
            <a:endParaRPr lang="en-US" sz="2400">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E3E7B52A-2ADA-4716-B210-A0D802129A30}"/>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800</a:t>
            </a:r>
            <a:endParaRPr lang="en-US" sz="2400">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B06D79B4-B182-45EB-B048-0006D2A94F96}"/>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3-3 What A Friend We Have in Jesus</a:t>
            </a:r>
            <a:endParaRPr lang="en-US"/>
          </a:p>
        </p:txBody>
      </p:sp>
      <p:pic>
        <p:nvPicPr>
          <p:cNvPr id="12290" name="Picture 3" descr="What a Friend we have in-pp">
            <a:extLst>
              <a:ext uri="{FF2B5EF4-FFF2-40B4-BE49-F238E27FC236}">
                <a16:creationId xmlns:a16="http://schemas.microsoft.com/office/drawing/2014/main" id="{A260DE13-4A27-456A-9C78-B52A91ADB3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1884E3CB-8CCB-403F-BBFF-296FD65868C0}"/>
              </a:ext>
            </a:extLst>
          </p:cNvPr>
          <p:cNvSpPr txBox="1">
            <a:spLocks noChangeArrowheads="1"/>
          </p:cNvSpPr>
          <p:nvPr/>
        </p:nvSpPr>
        <p:spPr bwMode="auto">
          <a:xfrm>
            <a:off x="101601" y="76201"/>
            <a:ext cx="448699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What a Friend We Have in Jesus</a:t>
            </a:r>
            <a:endParaRPr lang="en-US" sz="2400">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B959358D-CECC-468F-813F-A68AB85B4A7A}"/>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800</a:t>
            </a:r>
            <a:endParaRPr lang="en-US" sz="2400">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485CF24C-E9EC-4FB5-BDE9-E2ED9CFA5F29}"/>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3-4 What A Friend We Have in Jesus</a:t>
            </a:r>
            <a:endParaRPr lang="en-US"/>
          </a:p>
        </p:txBody>
      </p:sp>
      <p:pic>
        <p:nvPicPr>
          <p:cNvPr id="13314" name="Picture 3" descr="What a Friend we have in-pp">
            <a:extLst>
              <a:ext uri="{FF2B5EF4-FFF2-40B4-BE49-F238E27FC236}">
                <a16:creationId xmlns:a16="http://schemas.microsoft.com/office/drawing/2014/main" id="{55F0BB48-5991-4829-98F1-1AE1DE53F7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341D0AB7-FCDC-4201-AF33-245097A3044C}"/>
              </a:ext>
            </a:extLst>
          </p:cNvPr>
          <p:cNvSpPr txBox="1">
            <a:spLocks noChangeArrowheads="1"/>
          </p:cNvSpPr>
          <p:nvPr/>
        </p:nvSpPr>
        <p:spPr bwMode="auto">
          <a:xfrm>
            <a:off x="101601" y="76201"/>
            <a:ext cx="4486998"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What a Friend We Have in Jesus</a:t>
            </a:r>
            <a:endParaRPr lang="en-US" sz="2400">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DD2A9F31-859F-40C5-9122-542A9601112C}"/>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800</a:t>
            </a:r>
            <a:endParaRPr lang="en-US" sz="2400">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10666" b="1" dirty="0">
                <a:latin typeface="Heritage" panose="02000503000000020003" pitchFamily="2" charset="0"/>
              </a:rPr>
              <a:t>Opening Prayer</a:t>
            </a:r>
            <a:endParaRPr lang="en-US" dirty="0">
              <a:latin typeface="Gotham Narrow Bold" pitchFamily="50" charset="0"/>
            </a:endParaRPr>
          </a:p>
        </p:txBody>
      </p:sp>
    </p:spTree>
    <p:extLst>
      <p:ext uri="{BB962C8B-B14F-4D97-AF65-F5344CB8AC3E}">
        <p14:creationId xmlns:p14="http://schemas.microsoft.com/office/powerpoint/2010/main" val="2596632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10666" b="1" dirty="0">
                <a:latin typeface="Heritage" panose="02000503000000020003" pitchFamily="2" charset="0"/>
              </a:rPr>
              <a:t>Take the Name of Jesus</a:t>
            </a:r>
          </a:p>
          <a:p>
            <a:r>
              <a:rPr lang="en-US" dirty="0">
                <a:latin typeface="Gotham Narrow Bold" pitchFamily="50" charset="0"/>
              </a:rPr>
              <a:t>PH #738</a:t>
            </a:r>
          </a:p>
        </p:txBody>
      </p:sp>
      <p:sp>
        <p:nvSpPr>
          <p:cNvPr id="8" name="Title 7"/>
          <p:cNvSpPr>
            <a:spLocks noGrp="1"/>
          </p:cNvSpPr>
          <p:nvPr>
            <p:ph type="title"/>
          </p:nvPr>
        </p:nvSpPr>
        <p:spPr/>
        <p:txBody>
          <a:bodyPr>
            <a:noAutofit/>
          </a:bodyPr>
          <a:lstStyle/>
          <a:p>
            <a:r>
              <a:rPr lang="en-US" sz="8000" b="1" dirty="0">
                <a:latin typeface="Heritage" panose="02000503000000020003" pitchFamily="2" charset="0"/>
              </a:rPr>
              <a:t>Song:</a:t>
            </a:r>
          </a:p>
        </p:txBody>
      </p:sp>
    </p:spTree>
    <p:extLst>
      <p:ext uri="{BB962C8B-B14F-4D97-AF65-F5344CB8AC3E}">
        <p14:creationId xmlns:p14="http://schemas.microsoft.com/office/powerpoint/2010/main" val="1623666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9CC83B3B-81CD-488E-B98C-2F79CA842E0D}"/>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As the Deer</a:t>
            </a:r>
            <a:endParaRPr lang="en-US"/>
          </a:p>
        </p:txBody>
      </p:sp>
      <p:pic>
        <p:nvPicPr>
          <p:cNvPr id="5122" name="Picture 3" descr="As the Deer-pp">
            <a:extLst>
              <a:ext uri="{FF2B5EF4-FFF2-40B4-BE49-F238E27FC236}">
                <a16:creationId xmlns:a16="http://schemas.microsoft.com/office/drawing/2014/main" id="{1595A1BB-0BAA-41E4-94BF-9B91CFBAE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4">
            <a:extLst>
              <a:ext uri="{FF2B5EF4-FFF2-40B4-BE49-F238E27FC236}">
                <a16:creationId xmlns:a16="http://schemas.microsoft.com/office/drawing/2014/main" id="{E3928661-03C7-482F-A01C-65B4BDF46F12}"/>
              </a:ext>
            </a:extLst>
          </p:cNvPr>
          <p:cNvSpPr txBox="1">
            <a:spLocks noChangeArrowheads="1"/>
          </p:cNvSpPr>
          <p:nvPr/>
        </p:nvSpPr>
        <p:spPr bwMode="auto">
          <a:xfrm>
            <a:off x="101601" y="76201"/>
            <a:ext cx="182056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As The Deer</a:t>
            </a:r>
            <a:endParaRPr lang="en-US" sz="2400">
              <a:latin typeface="Times" charset="0"/>
              <a:ea typeface="ＭＳ Ｐゴシック" charset="0"/>
            </a:endParaRPr>
          </a:p>
        </p:txBody>
      </p:sp>
      <p:sp>
        <p:nvSpPr>
          <p:cNvPr id="139269" name="Text Box 5">
            <a:extLst>
              <a:ext uri="{FF2B5EF4-FFF2-40B4-BE49-F238E27FC236}">
                <a16:creationId xmlns:a16="http://schemas.microsoft.com/office/drawing/2014/main" id="{390DFEC2-DE2F-4CDF-AAC0-8E18DA00DD7B}"/>
              </a:ext>
            </a:extLst>
          </p:cNvPr>
          <p:cNvSpPr txBox="1">
            <a:spLocks noChangeArrowheads="1"/>
          </p:cNvSpPr>
          <p:nvPr/>
        </p:nvSpPr>
        <p:spPr bwMode="auto">
          <a:xfrm>
            <a:off x="11438467" y="76201"/>
            <a:ext cx="49244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71</a:t>
            </a:r>
            <a:endParaRPr lang="en-US" sz="2400">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48194BF-B3D2-4A8F-8FE3-0D5B4AA424B0}"/>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1-1 Take the Name of Jesus With You</a:t>
            </a:r>
            <a:endParaRPr lang="en-US"/>
          </a:p>
        </p:txBody>
      </p:sp>
      <p:pic>
        <p:nvPicPr>
          <p:cNvPr id="2" name="Picture 57" descr="Take the name of Jesus-pp">
            <a:extLst>
              <a:ext uri="{FF2B5EF4-FFF2-40B4-BE49-F238E27FC236}">
                <a16:creationId xmlns:a16="http://schemas.microsoft.com/office/drawing/2014/main" id="{A27D19A7-A06C-4BA1-9B57-B74A97121E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D60ACC1F-08FE-4D39-84E4-A80982A0156D}"/>
              </a:ext>
            </a:extLst>
          </p:cNvPr>
          <p:cNvSpPr txBox="1">
            <a:spLocks noChangeArrowheads="1"/>
          </p:cNvSpPr>
          <p:nvPr/>
        </p:nvSpPr>
        <p:spPr bwMode="auto">
          <a:xfrm>
            <a:off x="80434" y="76201"/>
            <a:ext cx="326942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Take the Name of Jesus</a:t>
            </a:r>
            <a:endParaRPr lang="en-US" sz="2400">
              <a:latin typeface="Times" charset="0"/>
              <a:ea typeface="ＭＳ Ｐゴシック" charset="0"/>
            </a:endParaRPr>
          </a:p>
        </p:txBody>
      </p:sp>
      <p:sp>
        <p:nvSpPr>
          <p:cNvPr id="2107" name="Text Box 59">
            <a:extLst>
              <a:ext uri="{FF2B5EF4-FFF2-40B4-BE49-F238E27FC236}">
                <a16:creationId xmlns:a16="http://schemas.microsoft.com/office/drawing/2014/main" id="{64C0EBB4-3108-4420-BB3B-4D582FF603DA}"/>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738</a:t>
            </a:r>
            <a:endParaRPr lang="en-US" sz="2400">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A0368447-1912-47EB-B957-1A25609ABBA3}"/>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1-2 Take the Name of Jesus With You</a:t>
            </a:r>
            <a:endParaRPr lang="en-US"/>
          </a:p>
        </p:txBody>
      </p:sp>
      <p:pic>
        <p:nvPicPr>
          <p:cNvPr id="3074" name="Picture 3" descr="Take the name of Jesus-pp">
            <a:extLst>
              <a:ext uri="{FF2B5EF4-FFF2-40B4-BE49-F238E27FC236}">
                <a16:creationId xmlns:a16="http://schemas.microsoft.com/office/drawing/2014/main" id="{CCFAF49E-D127-43A6-8877-B6FE5373C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A18052CE-DA80-4079-B58B-C77605F53A65}"/>
              </a:ext>
            </a:extLst>
          </p:cNvPr>
          <p:cNvSpPr txBox="1">
            <a:spLocks noChangeArrowheads="1"/>
          </p:cNvSpPr>
          <p:nvPr/>
        </p:nvSpPr>
        <p:spPr bwMode="auto">
          <a:xfrm>
            <a:off x="80434" y="76201"/>
            <a:ext cx="326942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Take the Name of Jesus</a:t>
            </a:r>
            <a:endParaRPr lang="en-US" sz="2400">
              <a:latin typeface="Times" charset="0"/>
              <a:ea typeface="ＭＳ Ｐゴシック" charset="0"/>
            </a:endParaRPr>
          </a:p>
        </p:txBody>
      </p:sp>
      <p:sp>
        <p:nvSpPr>
          <p:cNvPr id="194565" name="Text Box 5">
            <a:extLst>
              <a:ext uri="{FF2B5EF4-FFF2-40B4-BE49-F238E27FC236}">
                <a16:creationId xmlns:a16="http://schemas.microsoft.com/office/drawing/2014/main" id="{E715A5C7-6735-49A1-91D0-C3BEA35C6913}"/>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738</a:t>
            </a:r>
            <a:endParaRPr lang="en-US" sz="2400">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AC2487B9-21E5-40F6-939C-EF517CDE6A5F}"/>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Take the Name of Jesus With You</a:t>
            </a:r>
            <a:endParaRPr lang="en-US"/>
          </a:p>
        </p:txBody>
      </p:sp>
      <p:pic>
        <p:nvPicPr>
          <p:cNvPr id="4098" name="Picture 3" descr="Take the name of Jesus-pp">
            <a:extLst>
              <a:ext uri="{FF2B5EF4-FFF2-40B4-BE49-F238E27FC236}">
                <a16:creationId xmlns:a16="http://schemas.microsoft.com/office/drawing/2014/main" id="{DA1A4BA9-E12F-45FB-9F2A-BE33996A6F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A967A26A-8354-4A92-BCC6-086098E9578F}"/>
              </a:ext>
            </a:extLst>
          </p:cNvPr>
          <p:cNvSpPr txBox="1">
            <a:spLocks noChangeArrowheads="1"/>
          </p:cNvSpPr>
          <p:nvPr/>
        </p:nvSpPr>
        <p:spPr bwMode="auto">
          <a:xfrm>
            <a:off x="80434" y="76201"/>
            <a:ext cx="326942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Take the Name of Jesus</a:t>
            </a:r>
            <a:endParaRPr lang="en-US" sz="2400">
              <a:latin typeface="Times" charset="0"/>
              <a:ea typeface="ＭＳ Ｐゴシック" charset="0"/>
            </a:endParaRPr>
          </a:p>
        </p:txBody>
      </p:sp>
      <p:sp>
        <p:nvSpPr>
          <p:cNvPr id="201733" name="Text Box 5">
            <a:extLst>
              <a:ext uri="{FF2B5EF4-FFF2-40B4-BE49-F238E27FC236}">
                <a16:creationId xmlns:a16="http://schemas.microsoft.com/office/drawing/2014/main" id="{CE3071F0-4486-4A12-B637-A942CDF22666}"/>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738</a:t>
            </a:r>
            <a:endParaRPr lang="en-US" sz="2400">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F6FC5698-9E03-46AF-80B2-BF5CA30B1107}"/>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Take the Name of Jesus With You</a:t>
            </a:r>
            <a:endParaRPr lang="en-US"/>
          </a:p>
        </p:txBody>
      </p:sp>
      <p:pic>
        <p:nvPicPr>
          <p:cNvPr id="5122" name="Picture 3" descr="Take the name of Jesus-pp">
            <a:extLst>
              <a:ext uri="{FF2B5EF4-FFF2-40B4-BE49-F238E27FC236}">
                <a16:creationId xmlns:a16="http://schemas.microsoft.com/office/drawing/2014/main" id="{A574398C-2116-49C1-9E63-69ED2C718D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AF7A3DEC-F08C-4AAD-9181-626EE3CF8D9E}"/>
              </a:ext>
            </a:extLst>
          </p:cNvPr>
          <p:cNvSpPr txBox="1">
            <a:spLocks noChangeArrowheads="1"/>
          </p:cNvSpPr>
          <p:nvPr/>
        </p:nvSpPr>
        <p:spPr bwMode="auto">
          <a:xfrm>
            <a:off x="80434" y="76201"/>
            <a:ext cx="326942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Take the Name of Jesus</a:t>
            </a:r>
            <a:endParaRPr lang="en-US" sz="2400">
              <a:latin typeface="Times" charset="0"/>
              <a:ea typeface="ＭＳ Ｐゴシック" charset="0"/>
            </a:endParaRPr>
          </a:p>
        </p:txBody>
      </p:sp>
      <p:sp>
        <p:nvSpPr>
          <p:cNvPr id="202757" name="Text Box 5">
            <a:extLst>
              <a:ext uri="{FF2B5EF4-FFF2-40B4-BE49-F238E27FC236}">
                <a16:creationId xmlns:a16="http://schemas.microsoft.com/office/drawing/2014/main" id="{CCE770C5-F127-494E-B24D-57A2540773FA}"/>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738</a:t>
            </a:r>
            <a:endParaRPr lang="en-US" sz="2400">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5362B5B0-2940-4AE7-AABE-1BA44C9F6497}"/>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2-1 Take the Name of Jesus With You</a:t>
            </a:r>
            <a:endParaRPr lang="en-US"/>
          </a:p>
        </p:txBody>
      </p:sp>
      <p:pic>
        <p:nvPicPr>
          <p:cNvPr id="6146" name="Picture 3" descr="Take the name of Jesus-pp">
            <a:extLst>
              <a:ext uri="{FF2B5EF4-FFF2-40B4-BE49-F238E27FC236}">
                <a16:creationId xmlns:a16="http://schemas.microsoft.com/office/drawing/2014/main" id="{6C9F2E64-17EC-4A67-A671-0585F799AE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36C49ECB-ABAE-4F97-AF79-7E07AA3EC5EE}"/>
              </a:ext>
            </a:extLst>
          </p:cNvPr>
          <p:cNvSpPr txBox="1">
            <a:spLocks noChangeArrowheads="1"/>
          </p:cNvSpPr>
          <p:nvPr/>
        </p:nvSpPr>
        <p:spPr bwMode="auto">
          <a:xfrm>
            <a:off x="80434" y="76201"/>
            <a:ext cx="326942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Take the Name of Jesus</a:t>
            </a:r>
            <a:endParaRPr lang="en-US" sz="2400">
              <a:latin typeface="Times" charset="0"/>
              <a:ea typeface="ＭＳ Ｐゴシック" charset="0"/>
            </a:endParaRPr>
          </a:p>
        </p:txBody>
      </p:sp>
      <p:sp>
        <p:nvSpPr>
          <p:cNvPr id="195589" name="Text Box 5">
            <a:extLst>
              <a:ext uri="{FF2B5EF4-FFF2-40B4-BE49-F238E27FC236}">
                <a16:creationId xmlns:a16="http://schemas.microsoft.com/office/drawing/2014/main" id="{11205336-05A6-4E9A-B5DE-A3E2C480D876}"/>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738</a:t>
            </a:r>
            <a:endParaRPr lang="en-US" sz="2400">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CB4FCA80-56FF-40B2-8123-2FBC038A1F6E}"/>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2-2 Take the Name of Jesus With You</a:t>
            </a:r>
            <a:endParaRPr lang="en-US"/>
          </a:p>
        </p:txBody>
      </p:sp>
      <p:pic>
        <p:nvPicPr>
          <p:cNvPr id="7170" name="Picture 3" descr="Take the name of Jesus-pp">
            <a:extLst>
              <a:ext uri="{FF2B5EF4-FFF2-40B4-BE49-F238E27FC236}">
                <a16:creationId xmlns:a16="http://schemas.microsoft.com/office/drawing/2014/main" id="{7BF17FAB-5F97-49DC-957C-EC4B6524F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DCCC0469-13DE-4E16-B2FC-1478A7E8D612}"/>
              </a:ext>
            </a:extLst>
          </p:cNvPr>
          <p:cNvSpPr txBox="1">
            <a:spLocks noChangeArrowheads="1"/>
          </p:cNvSpPr>
          <p:nvPr/>
        </p:nvSpPr>
        <p:spPr bwMode="auto">
          <a:xfrm>
            <a:off x="80434" y="76201"/>
            <a:ext cx="326942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Take the Name of Jesus</a:t>
            </a:r>
            <a:endParaRPr lang="en-US" sz="2400">
              <a:latin typeface="Times" charset="0"/>
              <a:ea typeface="ＭＳ Ｐゴシック" charset="0"/>
            </a:endParaRPr>
          </a:p>
        </p:txBody>
      </p:sp>
      <p:sp>
        <p:nvSpPr>
          <p:cNvPr id="196613" name="Text Box 5">
            <a:extLst>
              <a:ext uri="{FF2B5EF4-FFF2-40B4-BE49-F238E27FC236}">
                <a16:creationId xmlns:a16="http://schemas.microsoft.com/office/drawing/2014/main" id="{27E367BC-558F-4C0A-AE0B-5AFC33A18CAF}"/>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738</a:t>
            </a:r>
            <a:endParaRPr lang="en-US" sz="2400">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8D99D8C0-CB4B-4CC8-8C11-F73775F3517F}"/>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Take the Name of Jesus With You</a:t>
            </a:r>
            <a:endParaRPr lang="en-US"/>
          </a:p>
        </p:txBody>
      </p:sp>
      <p:pic>
        <p:nvPicPr>
          <p:cNvPr id="8194" name="Picture 3" descr="Take the name of Jesus-pp">
            <a:extLst>
              <a:ext uri="{FF2B5EF4-FFF2-40B4-BE49-F238E27FC236}">
                <a16:creationId xmlns:a16="http://schemas.microsoft.com/office/drawing/2014/main" id="{2FCD061D-D64F-43D6-BF40-6B5CE78C3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B5B68895-0BF8-4F1C-9703-32136E6FEBCA}"/>
              </a:ext>
            </a:extLst>
          </p:cNvPr>
          <p:cNvSpPr txBox="1">
            <a:spLocks noChangeArrowheads="1"/>
          </p:cNvSpPr>
          <p:nvPr/>
        </p:nvSpPr>
        <p:spPr bwMode="auto">
          <a:xfrm>
            <a:off x="80434" y="76201"/>
            <a:ext cx="326942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Take the Name of Jesus</a:t>
            </a:r>
            <a:endParaRPr lang="en-US" sz="2400">
              <a:latin typeface="Times" charset="0"/>
              <a:ea typeface="ＭＳ Ｐゴシック" charset="0"/>
            </a:endParaRPr>
          </a:p>
        </p:txBody>
      </p:sp>
      <p:sp>
        <p:nvSpPr>
          <p:cNvPr id="203781" name="Text Box 5">
            <a:extLst>
              <a:ext uri="{FF2B5EF4-FFF2-40B4-BE49-F238E27FC236}">
                <a16:creationId xmlns:a16="http://schemas.microsoft.com/office/drawing/2014/main" id="{5973B5A6-AA27-4749-B3A2-5A3136751D88}"/>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738</a:t>
            </a:r>
            <a:endParaRPr lang="en-US" sz="2400">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A99F6299-90C3-4BB3-8763-7415ED52CB53}"/>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Take the Name of Jesus With You</a:t>
            </a:r>
            <a:endParaRPr lang="en-US"/>
          </a:p>
        </p:txBody>
      </p:sp>
      <p:pic>
        <p:nvPicPr>
          <p:cNvPr id="9218" name="Picture 3" descr="Take the name of Jesus-pp">
            <a:extLst>
              <a:ext uri="{FF2B5EF4-FFF2-40B4-BE49-F238E27FC236}">
                <a16:creationId xmlns:a16="http://schemas.microsoft.com/office/drawing/2014/main" id="{F19D362C-CF17-448D-B5A4-52AD5BEDD0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0F4C1A0B-D65C-4321-9D72-5C001B838A44}"/>
              </a:ext>
            </a:extLst>
          </p:cNvPr>
          <p:cNvSpPr txBox="1">
            <a:spLocks noChangeArrowheads="1"/>
          </p:cNvSpPr>
          <p:nvPr/>
        </p:nvSpPr>
        <p:spPr bwMode="auto">
          <a:xfrm>
            <a:off x="80434" y="76201"/>
            <a:ext cx="326942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Take the Name of Jesus</a:t>
            </a:r>
            <a:endParaRPr lang="en-US" sz="2400">
              <a:latin typeface="Times" charset="0"/>
              <a:ea typeface="ＭＳ Ｐゴシック" charset="0"/>
            </a:endParaRPr>
          </a:p>
        </p:txBody>
      </p:sp>
      <p:sp>
        <p:nvSpPr>
          <p:cNvPr id="204805" name="Text Box 5">
            <a:extLst>
              <a:ext uri="{FF2B5EF4-FFF2-40B4-BE49-F238E27FC236}">
                <a16:creationId xmlns:a16="http://schemas.microsoft.com/office/drawing/2014/main" id="{B35473C4-2DDB-4FF1-B1B9-AB5EB66C92E0}"/>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738</a:t>
            </a:r>
            <a:endParaRPr lang="en-US" sz="2400">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67C6DC03-7769-4D10-9761-A55E1CE06316}"/>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3-1 Take the Name of Jesus With You</a:t>
            </a:r>
            <a:endParaRPr lang="en-US"/>
          </a:p>
        </p:txBody>
      </p:sp>
      <p:pic>
        <p:nvPicPr>
          <p:cNvPr id="10242" name="Picture 3" descr="Take the name of Jesus-pp">
            <a:extLst>
              <a:ext uri="{FF2B5EF4-FFF2-40B4-BE49-F238E27FC236}">
                <a16:creationId xmlns:a16="http://schemas.microsoft.com/office/drawing/2014/main" id="{1B769025-B4D3-4906-A4D8-265B37BAE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770032DD-3FE3-4A9F-B8F6-4E08681C70C4}"/>
              </a:ext>
            </a:extLst>
          </p:cNvPr>
          <p:cNvSpPr txBox="1">
            <a:spLocks noChangeArrowheads="1"/>
          </p:cNvSpPr>
          <p:nvPr/>
        </p:nvSpPr>
        <p:spPr bwMode="auto">
          <a:xfrm>
            <a:off x="80434" y="76201"/>
            <a:ext cx="326942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Take the Name of Jesus</a:t>
            </a:r>
            <a:endParaRPr lang="en-US" sz="2400">
              <a:latin typeface="Times" charset="0"/>
              <a:ea typeface="ＭＳ Ｐゴシック" charset="0"/>
            </a:endParaRPr>
          </a:p>
        </p:txBody>
      </p:sp>
      <p:sp>
        <p:nvSpPr>
          <p:cNvPr id="197637" name="Text Box 5">
            <a:extLst>
              <a:ext uri="{FF2B5EF4-FFF2-40B4-BE49-F238E27FC236}">
                <a16:creationId xmlns:a16="http://schemas.microsoft.com/office/drawing/2014/main" id="{22B76A60-6B24-4717-A9BE-51BEEDABD70D}"/>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738</a:t>
            </a:r>
            <a:endParaRPr lang="en-US" sz="2400">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89DB4469-3D7A-4240-A99A-51D659DDE751}"/>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3-2 Take the Name of Jesus With You</a:t>
            </a:r>
            <a:endParaRPr lang="en-US"/>
          </a:p>
        </p:txBody>
      </p:sp>
      <p:pic>
        <p:nvPicPr>
          <p:cNvPr id="11266" name="Picture 3" descr="Take the name of Jesus-pp">
            <a:extLst>
              <a:ext uri="{FF2B5EF4-FFF2-40B4-BE49-F238E27FC236}">
                <a16:creationId xmlns:a16="http://schemas.microsoft.com/office/drawing/2014/main" id="{18A98142-EE3B-4A39-91AE-4804C6E29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43E7EE73-0CCA-412D-B04B-6DAD79CBE780}"/>
              </a:ext>
            </a:extLst>
          </p:cNvPr>
          <p:cNvSpPr txBox="1">
            <a:spLocks noChangeArrowheads="1"/>
          </p:cNvSpPr>
          <p:nvPr/>
        </p:nvSpPr>
        <p:spPr bwMode="auto">
          <a:xfrm>
            <a:off x="80434" y="76201"/>
            <a:ext cx="326942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Take the Name of Jesus</a:t>
            </a:r>
            <a:endParaRPr lang="en-US" sz="2400">
              <a:latin typeface="Times" charset="0"/>
              <a:ea typeface="ＭＳ Ｐゴシック" charset="0"/>
            </a:endParaRPr>
          </a:p>
        </p:txBody>
      </p:sp>
      <p:sp>
        <p:nvSpPr>
          <p:cNvPr id="198661" name="Text Box 5">
            <a:extLst>
              <a:ext uri="{FF2B5EF4-FFF2-40B4-BE49-F238E27FC236}">
                <a16:creationId xmlns:a16="http://schemas.microsoft.com/office/drawing/2014/main" id="{0C48E9F2-B31C-44D0-A2B7-C517D17F3A3D}"/>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738</a:t>
            </a:r>
            <a:endParaRPr lang="en-US" sz="2400">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D9E14DBE-77A0-44CE-8F4B-0D2A5ABCF487}"/>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2-1 As the Deer</a:t>
            </a:r>
            <a:endParaRPr lang="en-US"/>
          </a:p>
        </p:txBody>
      </p:sp>
      <p:pic>
        <p:nvPicPr>
          <p:cNvPr id="6146" name="Picture 3" descr="As the Deer-pp">
            <a:extLst>
              <a:ext uri="{FF2B5EF4-FFF2-40B4-BE49-F238E27FC236}">
                <a16:creationId xmlns:a16="http://schemas.microsoft.com/office/drawing/2014/main" id="{30389D04-50B1-49BA-BBA7-C5D011B54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 Box 4">
            <a:extLst>
              <a:ext uri="{FF2B5EF4-FFF2-40B4-BE49-F238E27FC236}">
                <a16:creationId xmlns:a16="http://schemas.microsoft.com/office/drawing/2014/main" id="{12B1B2DB-1A29-4EB9-9855-2B16DCE20681}"/>
              </a:ext>
            </a:extLst>
          </p:cNvPr>
          <p:cNvSpPr txBox="1">
            <a:spLocks noChangeArrowheads="1"/>
          </p:cNvSpPr>
          <p:nvPr/>
        </p:nvSpPr>
        <p:spPr bwMode="auto">
          <a:xfrm>
            <a:off x="101601" y="76201"/>
            <a:ext cx="182056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As The Deer</a:t>
            </a:r>
            <a:endParaRPr lang="en-US" sz="2400">
              <a:latin typeface="Times" charset="0"/>
              <a:ea typeface="ＭＳ Ｐゴシック" charset="0"/>
            </a:endParaRPr>
          </a:p>
        </p:txBody>
      </p:sp>
      <p:sp>
        <p:nvSpPr>
          <p:cNvPr id="134149" name="Text Box 5">
            <a:extLst>
              <a:ext uri="{FF2B5EF4-FFF2-40B4-BE49-F238E27FC236}">
                <a16:creationId xmlns:a16="http://schemas.microsoft.com/office/drawing/2014/main" id="{A5EC488C-777E-4805-B729-53740A32F2D6}"/>
              </a:ext>
            </a:extLst>
          </p:cNvPr>
          <p:cNvSpPr txBox="1">
            <a:spLocks noChangeArrowheads="1"/>
          </p:cNvSpPr>
          <p:nvPr/>
        </p:nvSpPr>
        <p:spPr bwMode="auto">
          <a:xfrm>
            <a:off x="11438467" y="76201"/>
            <a:ext cx="49244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71</a:t>
            </a:r>
            <a:endParaRPr lang="en-US" sz="2400">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68738D2C-C1AA-487C-B2B2-89244DB8A2E5}"/>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Take the Name of Jesus With You</a:t>
            </a:r>
            <a:endParaRPr lang="en-US"/>
          </a:p>
        </p:txBody>
      </p:sp>
      <p:pic>
        <p:nvPicPr>
          <p:cNvPr id="12290" name="Picture 3" descr="Take the name of Jesus-pp">
            <a:extLst>
              <a:ext uri="{FF2B5EF4-FFF2-40B4-BE49-F238E27FC236}">
                <a16:creationId xmlns:a16="http://schemas.microsoft.com/office/drawing/2014/main" id="{B12093E4-5317-4CE4-BFCE-49CEE0F691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5CABE9ED-0469-4A17-9A7E-CDA4D9939F4A}"/>
              </a:ext>
            </a:extLst>
          </p:cNvPr>
          <p:cNvSpPr txBox="1">
            <a:spLocks noChangeArrowheads="1"/>
          </p:cNvSpPr>
          <p:nvPr/>
        </p:nvSpPr>
        <p:spPr bwMode="auto">
          <a:xfrm>
            <a:off x="80434" y="76201"/>
            <a:ext cx="326942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Take the Name of Jesus</a:t>
            </a:r>
            <a:endParaRPr lang="en-US" sz="2400">
              <a:latin typeface="Times" charset="0"/>
              <a:ea typeface="ＭＳ Ｐゴシック" charset="0"/>
            </a:endParaRPr>
          </a:p>
        </p:txBody>
      </p:sp>
      <p:sp>
        <p:nvSpPr>
          <p:cNvPr id="199685" name="Text Box 5">
            <a:extLst>
              <a:ext uri="{FF2B5EF4-FFF2-40B4-BE49-F238E27FC236}">
                <a16:creationId xmlns:a16="http://schemas.microsoft.com/office/drawing/2014/main" id="{8095B89C-8F61-4C06-9209-43D66449880A}"/>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738</a:t>
            </a:r>
            <a:endParaRPr lang="en-US" sz="2400">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F167F625-A9F5-45C5-ADFD-5EF7DBE893D9}"/>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Take the Name of Jesus With You</a:t>
            </a:r>
            <a:endParaRPr lang="en-US"/>
          </a:p>
        </p:txBody>
      </p:sp>
      <p:pic>
        <p:nvPicPr>
          <p:cNvPr id="13314" name="Picture 3" descr="Take the name of Jesus-pp">
            <a:extLst>
              <a:ext uri="{FF2B5EF4-FFF2-40B4-BE49-F238E27FC236}">
                <a16:creationId xmlns:a16="http://schemas.microsoft.com/office/drawing/2014/main" id="{99E18006-2CC2-434E-9FC6-2428A3FF2F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C9E0C9C4-44F9-4F10-9758-986E19D90C47}"/>
              </a:ext>
            </a:extLst>
          </p:cNvPr>
          <p:cNvSpPr txBox="1">
            <a:spLocks noChangeArrowheads="1"/>
          </p:cNvSpPr>
          <p:nvPr/>
        </p:nvSpPr>
        <p:spPr bwMode="auto">
          <a:xfrm>
            <a:off x="80434" y="76201"/>
            <a:ext cx="326942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Take the Name of Jesus</a:t>
            </a:r>
            <a:endParaRPr lang="en-US" sz="2400">
              <a:latin typeface="Times" charset="0"/>
              <a:ea typeface="ＭＳ Ｐゴシック" charset="0"/>
            </a:endParaRPr>
          </a:p>
        </p:txBody>
      </p:sp>
      <p:sp>
        <p:nvSpPr>
          <p:cNvPr id="200709" name="Text Box 5">
            <a:extLst>
              <a:ext uri="{FF2B5EF4-FFF2-40B4-BE49-F238E27FC236}">
                <a16:creationId xmlns:a16="http://schemas.microsoft.com/office/drawing/2014/main" id="{F8C1C124-6FCA-427F-96B4-83D9B13C0CC0}"/>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738</a:t>
            </a:r>
            <a:endParaRPr lang="en-US" sz="2400">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10666" b="1" dirty="0">
                <a:latin typeface="Heritage" panose="02000503000000020003" pitchFamily="2" charset="0"/>
              </a:rPr>
              <a:t>Trust &amp; Obey</a:t>
            </a:r>
          </a:p>
          <a:p>
            <a:r>
              <a:rPr lang="en-US" dirty="0">
                <a:latin typeface="Gotham Narrow Bold" pitchFamily="50" charset="0"/>
              </a:rPr>
              <a:t>#915</a:t>
            </a:r>
          </a:p>
        </p:txBody>
      </p:sp>
      <p:sp>
        <p:nvSpPr>
          <p:cNvPr id="8" name="Title 7"/>
          <p:cNvSpPr>
            <a:spLocks noGrp="1"/>
          </p:cNvSpPr>
          <p:nvPr>
            <p:ph type="title"/>
          </p:nvPr>
        </p:nvSpPr>
        <p:spPr/>
        <p:txBody>
          <a:bodyPr>
            <a:noAutofit/>
          </a:bodyPr>
          <a:lstStyle/>
          <a:p>
            <a:r>
              <a:rPr lang="en-US" sz="8000" b="1" dirty="0">
                <a:latin typeface="Heritage" panose="02000503000000020003" pitchFamily="2" charset="0"/>
              </a:rPr>
              <a:t>Song:</a:t>
            </a:r>
          </a:p>
        </p:txBody>
      </p:sp>
    </p:spTree>
    <p:extLst>
      <p:ext uri="{BB962C8B-B14F-4D97-AF65-F5344CB8AC3E}">
        <p14:creationId xmlns:p14="http://schemas.microsoft.com/office/powerpoint/2010/main" val="3782957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2" y="1566952"/>
            <a:ext cx="9528389" cy="18620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Trust &amp; Obey</a:t>
            </a:r>
          </a:p>
        </p:txBody>
      </p:sp>
      <p:sp>
        <p:nvSpPr>
          <p:cNvPr id="5" name="TextBox 4">
            <a:extLst>
              <a:ext uri="{FF2B5EF4-FFF2-40B4-BE49-F238E27FC236}">
                <a16:creationId xmlns:a16="http://schemas.microsoft.com/office/drawing/2014/main" id="{0D2DAD93-CEAD-4E93-B556-F930C4C443B6}"/>
              </a:ext>
            </a:extLst>
          </p:cNvPr>
          <p:cNvSpPr txBox="1"/>
          <p:nvPr/>
        </p:nvSpPr>
        <p:spPr>
          <a:xfrm>
            <a:off x="1331802" y="3429000"/>
            <a:ext cx="9528389" cy="14465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#915</a:t>
            </a:r>
          </a:p>
        </p:txBody>
      </p:sp>
    </p:spTree>
    <p:extLst>
      <p:ext uri="{BB962C8B-B14F-4D97-AF65-F5344CB8AC3E}">
        <p14:creationId xmlns:p14="http://schemas.microsoft.com/office/powerpoint/2010/main" val="1313224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2A3F7D0-F282-4725-B34F-AA71FBE27B3D}"/>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dirty="0"/>
              <a:t>1-1 Trust and Obey</a:t>
            </a:r>
            <a:endParaRPr lang="en-US" dirty="0"/>
          </a:p>
        </p:txBody>
      </p:sp>
      <p:pic>
        <p:nvPicPr>
          <p:cNvPr id="2" name="Picture 63" descr="Trust and Obey-SFP-pp">
            <a:extLst>
              <a:ext uri="{FF2B5EF4-FFF2-40B4-BE49-F238E27FC236}">
                <a16:creationId xmlns:a16="http://schemas.microsoft.com/office/drawing/2014/main" id="{FB29A638-537B-4A51-B200-16A92FA6C9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8010CD4D-FAF2-48AF-942A-38242291FFEB}"/>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915</a:t>
            </a:r>
            <a:endParaRPr lang="en-US" sz="2400">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BA31DD81-685A-438D-B780-82F0E4E547BB}"/>
              </a:ext>
            </a:extLst>
          </p:cNvPr>
          <p:cNvSpPr txBox="1">
            <a:spLocks noChangeArrowheads="1"/>
          </p:cNvSpPr>
          <p:nvPr/>
        </p:nvSpPr>
        <p:spPr bwMode="auto">
          <a:xfrm>
            <a:off x="101600" y="76201"/>
            <a:ext cx="224894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Trust and Obey</a:t>
            </a:r>
            <a:endParaRPr lang="en-US" sz="2400">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A8A3066-8947-4243-9959-CE1790EE46AC}"/>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dirty="0"/>
              <a:t>1-2 Trust and Obey</a:t>
            </a:r>
            <a:endParaRPr lang="en-US" dirty="0"/>
          </a:p>
        </p:txBody>
      </p:sp>
      <p:pic>
        <p:nvPicPr>
          <p:cNvPr id="3074" name="Picture 3" descr="Trust and Obey-SFP-pp">
            <a:extLst>
              <a:ext uri="{FF2B5EF4-FFF2-40B4-BE49-F238E27FC236}">
                <a16:creationId xmlns:a16="http://schemas.microsoft.com/office/drawing/2014/main" id="{48D781C8-5F69-451B-BE91-ABB5F053E4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3FD10BDE-A71E-4848-BA76-122647A5419C}"/>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915</a:t>
            </a:r>
            <a:endParaRPr lang="en-US" sz="2400">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CA6C693D-318E-4196-A6C4-F3EC39146BE6}"/>
              </a:ext>
            </a:extLst>
          </p:cNvPr>
          <p:cNvSpPr txBox="1">
            <a:spLocks noChangeArrowheads="1"/>
          </p:cNvSpPr>
          <p:nvPr/>
        </p:nvSpPr>
        <p:spPr bwMode="auto">
          <a:xfrm>
            <a:off x="101600" y="76201"/>
            <a:ext cx="224894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Trust and Obey</a:t>
            </a:r>
            <a:endParaRPr lang="en-US" sz="2400">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ED5729CB-DF76-4E3B-AF05-2D93680F5455}"/>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 Trust and Obey</a:t>
            </a:r>
            <a:endParaRPr lang="en-US"/>
          </a:p>
        </p:txBody>
      </p:sp>
      <p:pic>
        <p:nvPicPr>
          <p:cNvPr id="4098" name="Picture 3" descr="Trust and Obey-SFP-pp">
            <a:extLst>
              <a:ext uri="{FF2B5EF4-FFF2-40B4-BE49-F238E27FC236}">
                <a16:creationId xmlns:a16="http://schemas.microsoft.com/office/drawing/2014/main" id="{F6836683-9C38-45F2-B91C-B46F55635B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a:extLst>
              <a:ext uri="{FF2B5EF4-FFF2-40B4-BE49-F238E27FC236}">
                <a16:creationId xmlns:a16="http://schemas.microsoft.com/office/drawing/2014/main" id="{1A1703C8-61C2-4B93-9BFA-EDDAE1EB4B4E}"/>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915</a:t>
            </a:r>
            <a:endParaRPr lang="en-US" sz="2400">
              <a:latin typeface="Times" charset="0"/>
              <a:ea typeface="ＭＳ Ｐゴシック" charset="0"/>
              <a:cs typeface="ＭＳ Ｐゴシック" charset="0"/>
            </a:endParaRPr>
          </a:p>
        </p:txBody>
      </p:sp>
      <p:sp>
        <p:nvSpPr>
          <p:cNvPr id="216069" name="Text Box 5">
            <a:extLst>
              <a:ext uri="{FF2B5EF4-FFF2-40B4-BE49-F238E27FC236}">
                <a16:creationId xmlns:a16="http://schemas.microsoft.com/office/drawing/2014/main" id="{E7B2F703-B198-4A14-BF49-5A455085F273}"/>
              </a:ext>
            </a:extLst>
          </p:cNvPr>
          <p:cNvSpPr txBox="1">
            <a:spLocks noChangeArrowheads="1"/>
          </p:cNvSpPr>
          <p:nvPr/>
        </p:nvSpPr>
        <p:spPr bwMode="auto">
          <a:xfrm>
            <a:off x="101600" y="-25400"/>
            <a:ext cx="224894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dirty="0">
                <a:latin typeface="Times" charset="0"/>
                <a:ea typeface="ＭＳ Ｐゴシック" charset="0"/>
              </a:rPr>
              <a:t>Trust and Obey</a:t>
            </a:r>
            <a:endParaRPr lang="en-US" sz="2400" dirty="0">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D50CA954-7E0C-40EB-9AB6-4A34F41DAA32}"/>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dirty="0"/>
              <a:t>3-1 Trust and Obey</a:t>
            </a:r>
            <a:endParaRPr lang="en-US" dirty="0"/>
          </a:p>
        </p:txBody>
      </p:sp>
      <p:pic>
        <p:nvPicPr>
          <p:cNvPr id="8194" name="Picture 3" descr="Trust and Obey-SFP-pp">
            <a:extLst>
              <a:ext uri="{FF2B5EF4-FFF2-40B4-BE49-F238E27FC236}">
                <a16:creationId xmlns:a16="http://schemas.microsoft.com/office/drawing/2014/main" id="{6965A99A-C69E-4026-ABA5-CF5F849FD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2CCF7AE9-23EA-452E-8D3A-4C00977875DA}"/>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915</a:t>
            </a:r>
            <a:endParaRPr lang="en-US" sz="2400">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39BD64E6-737C-422A-9454-B74FC57CDE85}"/>
              </a:ext>
            </a:extLst>
          </p:cNvPr>
          <p:cNvSpPr txBox="1">
            <a:spLocks noChangeArrowheads="1"/>
          </p:cNvSpPr>
          <p:nvPr/>
        </p:nvSpPr>
        <p:spPr bwMode="auto">
          <a:xfrm>
            <a:off x="101600" y="76201"/>
            <a:ext cx="224894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Trust and Obey</a:t>
            </a:r>
            <a:endParaRPr lang="en-US" sz="2400">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CE10A6C1-71B2-42DD-9096-C0E26530E774}"/>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3-2 Trust and Obey</a:t>
            </a:r>
            <a:endParaRPr lang="en-US"/>
          </a:p>
        </p:txBody>
      </p:sp>
      <p:pic>
        <p:nvPicPr>
          <p:cNvPr id="9218" name="Picture 3" descr="Trust and Obey-SFP-pp">
            <a:extLst>
              <a:ext uri="{FF2B5EF4-FFF2-40B4-BE49-F238E27FC236}">
                <a16:creationId xmlns:a16="http://schemas.microsoft.com/office/drawing/2014/main" id="{FB77544B-501C-4A17-9E73-D323C5B86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C34518FE-F18E-4521-8A59-D1F2726FD664}"/>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915</a:t>
            </a:r>
            <a:endParaRPr lang="en-US" sz="2400">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39FF0C7D-8BFD-4073-993C-F504331620C0}"/>
              </a:ext>
            </a:extLst>
          </p:cNvPr>
          <p:cNvSpPr txBox="1">
            <a:spLocks noChangeArrowheads="1"/>
          </p:cNvSpPr>
          <p:nvPr/>
        </p:nvSpPr>
        <p:spPr bwMode="auto">
          <a:xfrm>
            <a:off x="101600" y="76201"/>
            <a:ext cx="224894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Trust and Obey</a:t>
            </a:r>
            <a:endParaRPr lang="en-US" sz="2400">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72CDF003-88AB-4107-813C-32B69FE362E8}"/>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dirty="0"/>
              <a:t>4-1 Trust and Obey</a:t>
            </a:r>
            <a:endParaRPr lang="en-US" dirty="0"/>
          </a:p>
        </p:txBody>
      </p:sp>
      <p:pic>
        <p:nvPicPr>
          <p:cNvPr id="11266" name="Picture 3" descr="Trust and Obey-SFP-pp">
            <a:extLst>
              <a:ext uri="{FF2B5EF4-FFF2-40B4-BE49-F238E27FC236}">
                <a16:creationId xmlns:a16="http://schemas.microsoft.com/office/drawing/2014/main" id="{E9BD5A1C-44D2-4ED8-9BD7-1FF6D40207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D0951FFB-9C13-4451-B243-8890B86B990D}"/>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915</a:t>
            </a:r>
            <a:endParaRPr lang="en-US" sz="2400">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B9119721-4D12-4D7F-B513-A274E534E7D7}"/>
              </a:ext>
            </a:extLst>
          </p:cNvPr>
          <p:cNvSpPr txBox="1">
            <a:spLocks noChangeArrowheads="1"/>
          </p:cNvSpPr>
          <p:nvPr/>
        </p:nvSpPr>
        <p:spPr bwMode="auto">
          <a:xfrm>
            <a:off x="101600" y="76201"/>
            <a:ext cx="224894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Trust and Obey</a:t>
            </a:r>
            <a:endParaRPr lang="en-US" sz="2400">
              <a:latin typeface="Time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BE80AA01-684D-48A9-BFA5-4357233300AA}"/>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2-2 As the Deer</a:t>
            </a:r>
            <a:endParaRPr lang="en-US"/>
          </a:p>
        </p:txBody>
      </p:sp>
      <p:pic>
        <p:nvPicPr>
          <p:cNvPr id="7170" name="Picture 3" descr="As the Deer-pp">
            <a:extLst>
              <a:ext uri="{FF2B5EF4-FFF2-40B4-BE49-F238E27FC236}">
                <a16:creationId xmlns:a16="http://schemas.microsoft.com/office/drawing/2014/main" id="{C81FCE7E-134F-4DB5-B344-952A1138A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Text Box 4">
            <a:extLst>
              <a:ext uri="{FF2B5EF4-FFF2-40B4-BE49-F238E27FC236}">
                <a16:creationId xmlns:a16="http://schemas.microsoft.com/office/drawing/2014/main" id="{DD51B970-9690-4005-A4CD-4C631C2DEAF5}"/>
              </a:ext>
            </a:extLst>
          </p:cNvPr>
          <p:cNvSpPr txBox="1">
            <a:spLocks noChangeArrowheads="1"/>
          </p:cNvSpPr>
          <p:nvPr/>
        </p:nvSpPr>
        <p:spPr bwMode="auto">
          <a:xfrm>
            <a:off x="101601" y="76201"/>
            <a:ext cx="182056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As The Deer</a:t>
            </a:r>
            <a:endParaRPr lang="en-US" sz="2400">
              <a:latin typeface="Times" charset="0"/>
              <a:ea typeface="ＭＳ Ｐゴシック" charset="0"/>
            </a:endParaRPr>
          </a:p>
        </p:txBody>
      </p:sp>
      <p:sp>
        <p:nvSpPr>
          <p:cNvPr id="135173" name="Text Box 5">
            <a:extLst>
              <a:ext uri="{FF2B5EF4-FFF2-40B4-BE49-F238E27FC236}">
                <a16:creationId xmlns:a16="http://schemas.microsoft.com/office/drawing/2014/main" id="{E270C9B1-BAC8-475F-AFB3-3CD444452A5E}"/>
              </a:ext>
            </a:extLst>
          </p:cNvPr>
          <p:cNvSpPr txBox="1">
            <a:spLocks noChangeArrowheads="1"/>
          </p:cNvSpPr>
          <p:nvPr/>
        </p:nvSpPr>
        <p:spPr bwMode="auto">
          <a:xfrm>
            <a:off x="11438467" y="76201"/>
            <a:ext cx="49244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71</a:t>
            </a:r>
            <a:endParaRPr lang="en-US" sz="2400">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5F7230A3-0F55-4398-A93D-08B3BBF6C8D1}"/>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4-2 Trust and Obey</a:t>
            </a:r>
            <a:endParaRPr lang="en-US"/>
          </a:p>
        </p:txBody>
      </p:sp>
      <p:pic>
        <p:nvPicPr>
          <p:cNvPr id="12290" name="Picture 3" descr="Trust and Obey-SFP-pp">
            <a:extLst>
              <a:ext uri="{FF2B5EF4-FFF2-40B4-BE49-F238E27FC236}">
                <a16:creationId xmlns:a16="http://schemas.microsoft.com/office/drawing/2014/main" id="{25974B1E-FD23-41AC-B1EB-11CAC8C5B5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FFCDAA29-706B-48F4-BE6E-FCB97C086D8D}"/>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915</a:t>
            </a:r>
            <a:endParaRPr lang="en-US" sz="2400">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57C996B5-6159-40F9-893F-ADEBC4006914}"/>
              </a:ext>
            </a:extLst>
          </p:cNvPr>
          <p:cNvSpPr txBox="1">
            <a:spLocks noChangeArrowheads="1"/>
          </p:cNvSpPr>
          <p:nvPr/>
        </p:nvSpPr>
        <p:spPr bwMode="auto">
          <a:xfrm>
            <a:off x="101600" y="76201"/>
            <a:ext cx="224894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Trust and Obey</a:t>
            </a:r>
            <a:endParaRPr lang="en-US" sz="2400">
              <a:latin typeface="Times" charset="0"/>
              <a:ea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31C7443F-EE48-4303-B53F-3283E7D033AA}"/>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 Trust and Obey</a:t>
            </a:r>
            <a:endParaRPr lang="en-US"/>
          </a:p>
        </p:txBody>
      </p:sp>
      <p:pic>
        <p:nvPicPr>
          <p:cNvPr id="13314" name="Picture 3" descr="Trust and Obey-SFP-pp">
            <a:extLst>
              <a:ext uri="{FF2B5EF4-FFF2-40B4-BE49-F238E27FC236}">
                <a16:creationId xmlns:a16="http://schemas.microsoft.com/office/drawing/2014/main" id="{DEF39868-CFF5-4518-BC53-563B65298D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Text Box 4">
            <a:extLst>
              <a:ext uri="{FF2B5EF4-FFF2-40B4-BE49-F238E27FC236}">
                <a16:creationId xmlns:a16="http://schemas.microsoft.com/office/drawing/2014/main" id="{262CD73B-6DB8-4E2B-96A4-CF13AD39EA2D}"/>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915</a:t>
            </a:r>
            <a:endParaRPr lang="en-US" sz="2400">
              <a:latin typeface="Times" charset="0"/>
              <a:ea typeface="ＭＳ Ｐゴシック" charset="0"/>
              <a:cs typeface="ＭＳ Ｐゴシック" charset="0"/>
            </a:endParaRPr>
          </a:p>
        </p:txBody>
      </p:sp>
      <p:sp>
        <p:nvSpPr>
          <p:cNvPr id="219141" name="Text Box 5">
            <a:extLst>
              <a:ext uri="{FF2B5EF4-FFF2-40B4-BE49-F238E27FC236}">
                <a16:creationId xmlns:a16="http://schemas.microsoft.com/office/drawing/2014/main" id="{0F3B95DB-5444-4D82-A262-4F2B98FD390D}"/>
              </a:ext>
            </a:extLst>
          </p:cNvPr>
          <p:cNvSpPr txBox="1">
            <a:spLocks noChangeArrowheads="1"/>
          </p:cNvSpPr>
          <p:nvPr/>
        </p:nvSpPr>
        <p:spPr bwMode="auto">
          <a:xfrm>
            <a:off x="101600" y="-25400"/>
            <a:ext cx="224894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dirty="0">
                <a:latin typeface="Times" charset="0"/>
                <a:ea typeface="ＭＳ Ｐゴシック" charset="0"/>
              </a:rPr>
              <a:t>Trust and Obey</a:t>
            </a:r>
            <a:endParaRPr lang="en-US" sz="2400" dirty="0">
              <a:latin typeface="Times"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17310072-5851-40A8-A7BE-466D079ECB4A}"/>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dirty="0"/>
              <a:t>5-1 Trust and Obey</a:t>
            </a:r>
            <a:endParaRPr lang="en-US" dirty="0"/>
          </a:p>
        </p:txBody>
      </p:sp>
      <p:pic>
        <p:nvPicPr>
          <p:cNvPr id="14338" name="Picture 3" descr="Trust and Obey-SFP-pp">
            <a:extLst>
              <a:ext uri="{FF2B5EF4-FFF2-40B4-BE49-F238E27FC236}">
                <a16:creationId xmlns:a16="http://schemas.microsoft.com/office/drawing/2014/main" id="{F6341869-A6AA-4901-BEE8-CBF3BC4D7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ABB8CD27-BE6A-4400-8395-1D234D83CAD7}"/>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915</a:t>
            </a:r>
            <a:endParaRPr lang="en-US" sz="2400">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80AED1A8-2FFC-44E6-848D-DFE6894A3BA1}"/>
              </a:ext>
            </a:extLst>
          </p:cNvPr>
          <p:cNvSpPr txBox="1">
            <a:spLocks noChangeArrowheads="1"/>
          </p:cNvSpPr>
          <p:nvPr/>
        </p:nvSpPr>
        <p:spPr bwMode="auto">
          <a:xfrm>
            <a:off x="101600" y="76201"/>
            <a:ext cx="224894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Trust and Obey</a:t>
            </a:r>
            <a:endParaRPr lang="en-US" sz="2400">
              <a:latin typeface="Times" charset="0"/>
              <a:ea typeface="ＭＳ Ｐゴシック"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4DEDAB5C-72B3-4C29-8234-C074B12E37B3}"/>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5-2 Trust and Obey</a:t>
            </a:r>
            <a:endParaRPr lang="en-US"/>
          </a:p>
        </p:txBody>
      </p:sp>
      <p:pic>
        <p:nvPicPr>
          <p:cNvPr id="15362" name="Picture 3" descr="Trust and Obey-SFP-pp">
            <a:extLst>
              <a:ext uri="{FF2B5EF4-FFF2-40B4-BE49-F238E27FC236}">
                <a16:creationId xmlns:a16="http://schemas.microsoft.com/office/drawing/2014/main" id="{8B6BAA36-32A3-41FB-A9EC-9B49B6B183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C630AE66-7BAA-497B-9EE0-1889B8A0FA71}"/>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915</a:t>
            </a:r>
            <a:endParaRPr lang="en-US" sz="2400">
              <a:latin typeface="Times" charset="0"/>
              <a:ea typeface="ＭＳ Ｐゴシック" charset="0"/>
              <a:cs typeface="ＭＳ Ｐゴシック" charset="0"/>
            </a:endParaRPr>
          </a:p>
        </p:txBody>
      </p:sp>
      <p:sp>
        <p:nvSpPr>
          <p:cNvPr id="214021" name="Text Box 5">
            <a:extLst>
              <a:ext uri="{FF2B5EF4-FFF2-40B4-BE49-F238E27FC236}">
                <a16:creationId xmlns:a16="http://schemas.microsoft.com/office/drawing/2014/main" id="{F6BF7BDE-490F-4942-887F-423AA6227BF7}"/>
              </a:ext>
            </a:extLst>
          </p:cNvPr>
          <p:cNvSpPr txBox="1">
            <a:spLocks noChangeArrowheads="1"/>
          </p:cNvSpPr>
          <p:nvPr/>
        </p:nvSpPr>
        <p:spPr bwMode="auto">
          <a:xfrm>
            <a:off x="101600" y="76201"/>
            <a:ext cx="224894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Trust and Obey</a:t>
            </a:r>
            <a:endParaRPr lang="en-US" sz="2400">
              <a:latin typeface="Times"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F559A23C-10A2-4C9E-A713-76D5A4ECCA7E}"/>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dirty="0"/>
              <a:t>C Trust and Obey</a:t>
            </a:r>
            <a:endParaRPr lang="en-US" dirty="0"/>
          </a:p>
        </p:txBody>
      </p:sp>
      <p:pic>
        <p:nvPicPr>
          <p:cNvPr id="16386" name="Picture 3" descr="Trust and Obey-SFP-pp">
            <a:extLst>
              <a:ext uri="{FF2B5EF4-FFF2-40B4-BE49-F238E27FC236}">
                <a16:creationId xmlns:a16="http://schemas.microsoft.com/office/drawing/2014/main" id="{6AE79642-A90C-49AD-822A-91913E549B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Text Box 4">
            <a:extLst>
              <a:ext uri="{FF2B5EF4-FFF2-40B4-BE49-F238E27FC236}">
                <a16:creationId xmlns:a16="http://schemas.microsoft.com/office/drawing/2014/main" id="{20F0A1A2-1BE4-469D-9E37-A1B84BF33DA5}"/>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cs typeface="ＭＳ Ｐゴシック" charset="0"/>
              </a:rPr>
              <a:t>915</a:t>
            </a:r>
            <a:endParaRPr lang="en-US" sz="2400">
              <a:latin typeface="Times" charset="0"/>
              <a:ea typeface="ＭＳ Ｐゴシック" charset="0"/>
              <a:cs typeface="ＭＳ Ｐゴシック" charset="0"/>
            </a:endParaRPr>
          </a:p>
        </p:txBody>
      </p:sp>
      <p:sp>
        <p:nvSpPr>
          <p:cNvPr id="215045" name="Text Box 5">
            <a:extLst>
              <a:ext uri="{FF2B5EF4-FFF2-40B4-BE49-F238E27FC236}">
                <a16:creationId xmlns:a16="http://schemas.microsoft.com/office/drawing/2014/main" id="{9AD13FAD-EEC5-4C80-89C2-40ED6C8DA28B}"/>
              </a:ext>
            </a:extLst>
          </p:cNvPr>
          <p:cNvSpPr txBox="1">
            <a:spLocks noChangeArrowheads="1"/>
          </p:cNvSpPr>
          <p:nvPr/>
        </p:nvSpPr>
        <p:spPr bwMode="auto">
          <a:xfrm>
            <a:off x="101600" y="-25400"/>
            <a:ext cx="224894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dirty="0">
                <a:latin typeface="Times" charset="0"/>
                <a:ea typeface="ＭＳ Ｐゴシック" charset="0"/>
              </a:rPr>
              <a:t>Trust and Obey</a:t>
            </a:r>
            <a:endParaRPr lang="en-US" sz="2400" dirty="0">
              <a:latin typeface="Times" charset="0"/>
              <a:ea typeface="ＭＳ Ｐゴシック"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10666" b="1" dirty="0">
                <a:latin typeface="Heritage" panose="02000503000000020003" pitchFamily="2" charset="0"/>
              </a:rPr>
              <a:t>Acts 17:16-23</a:t>
            </a:r>
          </a:p>
        </p:txBody>
      </p:sp>
      <p:sp>
        <p:nvSpPr>
          <p:cNvPr id="8" name="Title 7"/>
          <p:cNvSpPr>
            <a:spLocks noGrp="1"/>
          </p:cNvSpPr>
          <p:nvPr>
            <p:ph type="title"/>
          </p:nvPr>
        </p:nvSpPr>
        <p:spPr/>
        <p:txBody>
          <a:bodyPr>
            <a:noAutofit/>
          </a:bodyPr>
          <a:lstStyle/>
          <a:p>
            <a:r>
              <a:rPr lang="en-US" sz="8000" b="1" dirty="0">
                <a:latin typeface="Heritage" panose="02000503000000020003" pitchFamily="2" charset="0"/>
              </a:rPr>
              <a:t>Scripture</a:t>
            </a:r>
            <a:br>
              <a:rPr lang="en-US" sz="8000" b="1" dirty="0">
                <a:latin typeface="Heritage" panose="02000503000000020003" pitchFamily="2" charset="0"/>
              </a:rPr>
            </a:br>
            <a:r>
              <a:rPr lang="en-US" sz="8000" b="1" dirty="0">
                <a:latin typeface="Heritage" panose="02000503000000020003" pitchFamily="2" charset="0"/>
              </a:rPr>
              <a:t>Reading:</a:t>
            </a:r>
          </a:p>
        </p:txBody>
      </p:sp>
    </p:spTree>
    <p:extLst>
      <p:ext uri="{BB962C8B-B14F-4D97-AF65-F5344CB8AC3E}">
        <p14:creationId xmlns:p14="http://schemas.microsoft.com/office/powerpoint/2010/main" val="8300403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40CF56-09AA-459B-B1A0-54A8F95B39A5}"/>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rcRect t="15501"/>
          <a:stretch/>
        </p:blipFill>
        <p:spPr>
          <a:xfrm>
            <a:off x="0" y="0"/>
            <a:ext cx="12192000" cy="6858000"/>
          </a:xfrm>
          <a:prstGeom prst="rect">
            <a:avLst/>
          </a:prstGeom>
        </p:spPr>
      </p:pic>
      <p:sp>
        <p:nvSpPr>
          <p:cNvPr id="4" name="TextBox 3">
            <a:extLst>
              <a:ext uri="{FF2B5EF4-FFF2-40B4-BE49-F238E27FC236}">
                <a16:creationId xmlns:a16="http://schemas.microsoft.com/office/drawing/2014/main" id="{A6959593-E3BE-4940-918A-9D4E5E867939}"/>
              </a:ext>
            </a:extLst>
          </p:cNvPr>
          <p:cNvSpPr txBox="1"/>
          <p:nvPr/>
        </p:nvSpPr>
        <p:spPr>
          <a:xfrm>
            <a:off x="1331805" y="1259175"/>
            <a:ext cx="9528389" cy="433965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Songs About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a:noFill/>
                </a:ln>
                <a:solidFill>
                  <a:prstClr val="black"/>
                </a:solidFill>
                <a:effectLst/>
                <a:uLnTx/>
                <a:uFillTx/>
                <a:latin typeface="Aspire" panose="00000600000000000000" pitchFamily="2" charset="0"/>
                <a:ea typeface="+mn-ea"/>
                <a:cs typeface="+mn-cs"/>
              </a:rPr>
              <a:t>Standing Firm</a:t>
            </a:r>
          </a:p>
        </p:txBody>
      </p:sp>
    </p:spTree>
    <p:extLst>
      <p:ext uri="{BB962C8B-B14F-4D97-AF65-F5344CB8AC3E}">
        <p14:creationId xmlns:p14="http://schemas.microsoft.com/office/powerpoint/2010/main" val="20107439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sz="6600" b="1" dirty="0">
                <a:latin typeface="Cocogoose Pro" panose="00000500000000000000" pitchFamily="2" charset="0"/>
              </a:rPr>
              <a:t>“RELIGIOUS”</a:t>
            </a:r>
          </a:p>
        </p:txBody>
      </p:sp>
      <p:sp>
        <p:nvSpPr>
          <p:cNvPr id="5" name="Text Placeholder 4"/>
          <p:cNvSpPr>
            <a:spLocks noGrp="1"/>
          </p:cNvSpPr>
          <p:nvPr>
            <p:ph type="body" sz="quarter" idx="11"/>
          </p:nvPr>
        </p:nvSpPr>
        <p:spPr>
          <a:xfrm>
            <a:off x="4346942" y="4042373"/>
            <a:ext cx="3518865" cy="408359"/>
          </a:xfrm>
        </p:spPr>
        <p:txBody>
          <a:bodyPr>
            <a:normAutofit lnSpcReduction="10000"/>
          </a:bodyPr>
          <a:lstStyle/>
          <a:p>
            <a:pPr marL="0" indent="0" algn="ctr">
              <a:buNone/>
            </a:pPr>
            <a:r>
              <a:rPr lang="en-US" sz="2400" dirty="0">
                <a:solidFill>
                  <a:schemeClr val="accent4">
                    <a:lumMod val="60000"/>
                    <a:lumOff val="40000"/>
                  </a:schemeClr>
                </a:solidFill>
                <a:latin typeface="AvenirNext LT Pro Bold" panose="020B0804020202020204" pitchFamily="34" charset="0"/>
              </a:rPr>
              <a:t>A WORD STUDY</a:t>
            </a:r>
          </a:p>
        </p:txBody>
      </p:sp>
    </p:spTree>
    <p:extLst>
      <p:ext uri="{BB962C8B-B14F-4D97-AF65-F5344CB8AC3E}">
        <p14:creationId xmlns:p14="http://schemas.microsoft.com/office/powerpoint/2010/main" val="27594365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chor="t">
            <a:normAutofit/>
          </a:bodyPr>
          <a:lstStyle/>
          <a:p>
            <a:pPr marL="0" indent="0">
              <a:lnSpc>
                <a:spcPct val="200000"/>
              </a:lnSpc>
              <a:buNone/>
            </a:pPr>
            <a:r>
              <a:rPr lang="en-US" sz="3600" u="sng" dirty="0">
                <a:latin typeface="AvenirNext LT Pro Bold" panose="020B0804020202020204" pitchFamily="34" charset="0"/>
              </a:rPr>
              <a:t>“Religiously”</a:t>
            </a:r>
          </a:p>
          <a:p>
            <a:pPr marL="0" indent="0">
              <a:lnSpc>
                <a:spcPct val="200000"/>
              </a:lnSpc>
              <a:buNone/>
            </a:pPr>
            <a:endParaRPr lang="en-US" sz="3600" dirty="0">
              <a:latin typeface="AvenirNext LT Pro Bold" panose="020B0804020202020204" pitchFamily="34" charset="0"/>
            </a:endParaRPr>
          </a:p>
        </p:txBody>
      </p:sp>
      <p:sp>
        <p:nvSpPr>
          <p:cNvPr id="6" name="Title 3">
            <a:extLst>
              <a:ext uri="{FF2B5EF4-FFF2-40B4-BE49-F238E27FC236}">
                <a16:creationId xmlns:a16="http://schemas.microsoft.com/office/drawing/2014/main" id="{2C065D91-DB91-49DE-B2F5-1416B9110A57}"/>
              </a:ext>
            </a:extLst>
          </p:cNvPr>
          <p:cNvSpPr>
            <a:spLocks noGrp="1"/>
          </p:cNvSpPr>
          <p:nvPr>
            <p:ph type="title"/>
          </p:nvPr>
        </p:nvSpPr>
        <p:spPr>
          <a:xfrm>
            <a:off x="4131050" y="274639"/>
            <a:ext cx="3950916" cy="806307"/>
          </a:xfrm>
        </p:spPr>
        <p:txBody>
          <a:bodyPr>
            <a:normAutofit/>
          </a:bodyPr>
          <a:lstStyle/>
          <a:p>
            <a:pPr algn="ctr"/>
            <a:r>
              <a:rPr lang="en-US" sz="3200" dirty="0">
                <a:latin typeface="Cocogoose Pro" panose="00000500000000000000" pitchFamily="2" charset="0"/>
              </a:rPr>
              <a:t>The Definition</a:t>
            </a:r>
          </a:p>
        </p:txBody>
      </p:sp>
    </p:spTree>
    <p:extLst>
      <p:ext uri="{BB962C8B-B14F-4D97-AF65-F5344CB8AC3E}">
        <p14:creationId xmlns:p14="http://schemas.microsoft.com/office/powerpoint/2010/main" val="30269430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chor="t">
            <a:normAutofit/>
          </a:bodyPr>
          <a:lstStyle/>
          <a:p>
            <a:pPr marL="0" indent="0">
              <a:lnSpc>
                <a:spcPct val="200000"/>
              </a:lnSpc>
              <a:buNone/>
            </a:pPr>
            <a:r>
              <a:rPr lang="en-US" sz="3600" u="sng" dirty="0">
                <a:latin typeface="AvenirNext LT Pro Bold" panose="020B0804020202020204" pitchFamily="34" charset="0"/>
              </a:rPr>
              <a:t>“Religiously”</a:t>
            </a:r>
          </a:p>
          <a:p>
            <a:pPr marL="0" indent="0">
              <a:lnSpc>
                <a:spcPct val="200000"/>
              </a:lnSpc>
              <a:buNone/>
            </a:pPr>
            <a:r>
              <a:rPr lang="en-US" sz="3600" dirty="0">
                <a:latin typeface="AvenirNext LT Pro Bold" panose="020B0804020202020204" pitchFamily="34" charset="0"/>
              </a:rPr>
              <a:t>“with consistent and conscientious regularity”</a:t>
            </a:r>
          </a:p>
          <a:p>
            <a:pPr marL="0" indent="0">
              <a:lnSpc>
                <a:spcPct val="200000"/>
              </a:lnSpc>
              <a:buNone/>
            </a:pPr>
            <a:endParaRPr lang="en-US" sz="3600" dirty="0">
              <a:latin typeface="AvenirNext LT Pro Bold" panose="020B0804020202020204" pitchFamily="34" charset="0"/>
            </a:endParaRPr>
          </a:p>
        </p:txBody>
      </p:sp>
      <p:sp>
        <p:nvSpPr>
          <p:cNvPr id="6" name="Title 3">
            <a:extLst>
              <a:ext uri="{FF2B5EF4-FFF2-40B4-BE49-F238E27FC236}">
                <a16:creationId xmlns:a16="http://schemas.microsoft.com/office/drawing/2014/main" id="{2C065D91-DB91-49DE-B2F5-1416B9110A57}"/>
              </a:ext>
            </a:extLst>
          </p:cNvPr>
          <p:cNvSpPr>
            <a:spLocks noGrp="1"/>
          </p:cNvSpPr>
          <p:nvPr>
            <p:ph type="title"/>
          </p:nvPr>
        </p:nvSpPr>
        <p:spPr>
          <a:xfrm>
            <a:off x="4131050" y="274639"/>
            <a:ext cx="3950916" cy="806307"/>
          </a:xfrm>
        </p:spPr>
        <p:txBody>
          <a:bodyPr>
            <a:normAutofit/>
          </a:bodyPr>
          <a:lstStyle/>
          <a:p>
            <a:pPr algn="ctr"/>
            <a:r>
              <a:rPr lang="en-US" sz="3200" dirty="0">
                <a:latin typeface="Cocogoose Pro" panose="00000500000000000000" pitchFamily="2" charset="0"/>
              </a:rPr>
              <a:t>The Definition</a:t>
            </a:r>
          </a:p>
        </p:txBody>
      </p:sp>
    </p:spTree>
    <p:extLst>
      <p:ext uri="{BB962C8B-B14F-4D97-AF65-F5344CB8AC3E}">
        <p14:creationId xmlns:p14="http://schemas.microsoft.com/office/powerpoint/2010/main" val="2170107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C9F79B42-8DBA-4959-B5EE-A995E725C2C6}"/>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C-1 As the Deer</a:t>
            </a:r>
            <a:endParaRPr lang="en-US"/>
          </a:p>
        </p:txBody>
      </p:sp>
      <p:pic>
        <p:nvPicPr>
          <p:cNvPr id="8194" name="Picture 3" descr="As the Deer-pp">
            <a:extLst>
              <a:ext uri="{FF2B5EF4-FFF2-40B4-BE49-F238E27FC236}">
                <a16:creationId xmlns:a16="http://schemas.microsoft.com/office/drawing/2014/main" id="{55E4F0B9-82F2-49D3-BE9B-29124E3AC7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6" name="Text Box 4">
            <a:extLst>
              <a:ext uri="{FF2B5EF4-FFF2-40B4-BE49-F238E27FC236}">
                <a16:creationId xmlns:a16="http://schemas.microsoft.com/office/drawing/2014/main" id="{B7E9F760-60E0-4497-A5D0-631E56A70D01}"/>
              </a:ext>
            </a:extLst>
          </p:cNvPr>
          <p:cNvSpPr txBox="1">
            <a:spLocks noChangeArrowheads="1"/>
          </p:cNvSpPr>
          <p:nvPr/>
        </p:nvSpPr>
        <p:spPr bwMode="auto">
          <a:xfrm>
            <a:off x="101601" y="76201"/>
            <a:ext cx="182056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As The Deer</a:t>
            </a:r>
            <a:endParaRPr lang="en-US" sz="2400">
              <a:latin typeface="Times" charset="0"/>
              <a:ea typeface="ＭＳ Ｐゴシック" charset="0"/>
            </a:endParaRPr>
          </a:p>
        </p:txBody>
      </p:sp>
      <p:sp>
        <p:nvSpPr>
          <p:cNvPr id="136197" name="Text Box 5">
            <a:extLst>
              <a:ext uri="{FF2B5EF4-FFF2-40B4-BE49-F238E27FC236}">
                <a16:creationId xmlns:a16="http://schemas.microsoft.com/office/drawing/2014/main" id="{639BE7FB-9CDE-40C1-8EFF-7A651CD42D2F}"/>
              </a:ext>
            </a:extLst>
          </p:cNvPr>
          <p:cNvSpPr txBox="1">
            <a:spLocks noChangeArrowheads="1"/>
          </p:cNvSpPr>
          <p:nvPr/>
        </p:nvSpPr>
        <p:spPr bwMode="auto">
          <a:xfrm>
            <a:off x="11438467" y="76201"/>
            <a:ext cx="49244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71</a:t>
            </a:r>
            <a:endParaRPr lang="en-US" sz="2400">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chor="t">
            <a:normAutofit/>
          </a:bodyPr>
          <a:lstStyle/>
          <a:p>
            <a:pPr marL="0" indent="0">
              <a:lnSpc>
                <a:spcPct val="200000"/>
              </a:lnSpc>
              <a:buNone/>
            </a:pPr>
            <a:r>
              <a:rPr lang="en-US" sz="3600" u="sng" dirty="0">
                <a:latin typeface="AvenirNext LT Pro Bold" panose="020B0804020202020204" pitchFamily="34" charset="0"/>
              </a:rPr>
              <a:t>“Religiously”</a:t>
            </a:r>
          </a:p>
          <a:p>
            <a:pPr marL="0" indent="0">
              <a:lnSpc>
                <a:spcPct val="200000"/>
              </a:lnSpc>
              <a:buNone/>
            </a:pPr>
            <a:r>
              <a:rPr lang="en-US" sz="3600" dirty="0">
                <a:latin typeface="AvenirNext LT Pro Bold" panose="020B0804020202020204" pitchFamily="34" charset="0"/>
              </a:rPr>
              <a:t>“with consistent and conscientious regularity”</a:t>
            </a:r>
          </a:p>
          <a:p>
            <a:pPr marL="0" indent="0">
              <a:lnSpc>
                <a:spcPct val="200000"/>
              </a:lnSpc>
              <a:buNone/>
            </a:pPr>
            <a:r>
              <a:rPr lang="en-US" sz="3600" dirty="0">
                <a:latin typeface="AvenirNext LT Pro Bold" panose="020B0804020202020204" pitchFamily="34" charset="0"/>
              </a:rPr>
              <a:t>“regularly and seriously”</a:t>
            </a:r>
          </a:p>
        </p:txBody>
      </p:sp>
      <p:sp>
        <p:nvSpPr>
          <p:cNvPr id="6" name="Title 3">
            <a:extLst>
              <a:ext uri="{FF2B5EF4-FFF2-40B4-BE49-F238E27FC236}">
                <a16:creationId xmlns:a16="http://schemas.microsoft.com/office/drawing/2014/main" id="{2C065D91-DB91-49DE-B2F5-1416B9110A57}"/>
              </a:ext>
            </a:extLst>
          </p:cNvPr>
          <p:cNvSpPr>
            <a:spLocks noGrp="1"/>
          </p:cNvSpPr>
          <p:nvPr>
            <p:ph type="title"/>
          </p:nvPr>
        </p:nvSpPr>
        <p:spPr>
          <a:xfrm>
            <a:off x="4131050" y="274639"/>
            <a:ext cx="3950916" cy="806307"/>
          </a:xfrm>
        </p:spPr>
        <p:txBody>
          <a:bodyPr>
            <a:normAutofit/>
          </a:bodyPr>
          <a:lstStyle/>
          <a:p>
            <a:pPr algn="ctr"/>
            <a:r>
              <a:rPr lang="en-US" sz="3200" dirty="0">
                <a:latin typeface="Cocogoose Pro" panose="00000500000000000000" pitchFamily="2" charset="0"/>
              </a:rPr>
              <a:t>The Definition</a:t>
            </a:r>
          </a:p>
        </p:txBody>
      </p:sp>
    </p:spTree>
    <p:extLst>
      <p:ext uri="{BB962C8B-B14F-4D97-AF65-F5344CB8AC3E}">
        <p14:creationId xmlns:p14="http://schemas.microsoft.com/office/powerpoint/2010/main" val="36631855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chor="t">
            <a:normAutofit/>
          </a:bodyPr>
          <a:lstStyle/>
          <a:p>
            <a:pPr marL="0" indent="0">
              <a:lnSpc>
                <a:spcPct val="200000"/>
              </a:lnSpc>
              <a:buNone/>
            </a:pPr>
            <a:r>
              <a:rPr lang="en-US" sz="3600" u="sng" dirty="0">
                <a:latin typeface="AvenirNext LT Pro Bold" panose="020B0804020202020204" pitchFamily="34" charset="0"/>
              </a:rPr>
              <a:t>“Religiously”</a:t>
            </a:r>
          </a:p>
          <a:p>
            <a:pPr marL="0" indent="0">
              <a:lnSpc>
                <a:spcPct val="200000"/>
              </a:lnSpc>
              <a:buNone/>
            </a:pPr>
            <a:r>
              <a:rPr lang="en-US" sz="3600" dirty="0">
                <a:latin typeface="AvenirNext LT Pro Bold" panose="020B0804020202020204" pitchFamily="34" charset="0"/>
              </a:rPr>
              <a:t>“with consistent and conscientious regularity”</a:t>
            </a:r>
          </a:p>
          <a:p>
            <a:pPr marL="0" indent="0">
              <a:lnSpc>
                <a:spcPct val="200000"/>
              </a:lnSpc>
              <a:buNone/>
            </a:pPr>
            <a:r>
              <a:rPr lang="en-US" sz="3600" dirty="0">
                <a:latin typeface="AvenirNext LT Pro Bold" panose="020B0804020202020204" pitchFamily="34" charset="0"/>
              </a:rPr>
              <a:t>“regularly and seriously”</a:t>
            </a:r>
          </a:p>
          <a:p>
            <a:pPr marL="0" indent="0">
              <a:lnSpc>
                <a:spcPct val="200000"/>
              </a:lnSpc>
              <a:buNone/>
            </a:pPr>
            <a:r>
              <a:rPr lang="en-US" sz="3600" dirty="0">
                <a:latin typeface="AvenirNext LT Pro Bold" panose="020B0804020202020204" pitchFamily="34" charset="0"/>
              </a:rPr>
              <a:t>“devoted, devout, faithfully”</a:t>
            </a:r>
          </a:p>
        </p:txBody>
      </p:sp>
      <p:sp>
        <p:nvSpPr>
          <p:cNvPr id="6" name="Title 3">
            <a:extLst>
              <a:ext uri="{FF2B5EF4-FFF2-40B4-BE49-F238E27FC236}">
                <a16:creationId xmlns:a16="http://schemas.microsoft.com/office/drawing/2014/main" id="{2C065D91-DB91-49DE-B2F5-1416B9110A57}"/>
              </a:ext>
            </a:extLst>
          </p:cNvPr>
          <p:cNvSpPr>
            <a:spLocks noGrp="1"/>
          </p:cNvSpPr>
          <p:nvPr>
            <p:ph type="title"/>
          </p:nvPr>
        </p:nvSpPr>
        <p:spPr>
          <a:xfrm>
            <a:off x="4131050" y="274639"/>
            <a:ext cx="3950916" cy="806307"/>
          </a:xfrm>
        </p:spPr>
        <p:txBody>
          <a:bodyPr>
            <a:normAutofit/>
          </a:bodyPr>
          <a:lstStyle/>
          <a:p>
            <a:pPr algn="ctr"/>
            <a:r>
              <a:rPr lang="en-US" sz="3200" dirty="0">
                <a:latin typeface="Cocogoose Pro" panose="00000500000000000000" pitchFamily="2" charset="0"/>
              </a:rPr>
              <a:t>The Definition</a:t>
            </a:r>
          </a:p>
        </p:txBody>
      </p:sp>
    </p:spTree>
    <p:extLst>
      <p:ext uri="{BB962C8B-B14F-4D97-AF65-F5344CB8AC3E}">
        <p14:creationId xmlns:p14="http://schemas.microsoft.com/office/powerpoint/2010/main" val="41375742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chor="t">
            <a:normAutofit/>
          </a:bodyPr>
          <a:lstStyle/>
          <a:p>
            <a:pPr marL="0" indent="0">
              <a:lnSpc>
                <a:spcPct val="200000"/>
              </a:lnSpc>
              <a:buNone/>
            </a:pPr>
            <a:r>
              <a:rPr lang="en-US" sz="3600" u="sng" dirty="0">
                <a:latin typeface="AvenirNext LT Pro Bold" panose="020B0804020202020204" pitchFamily="34" charset="0"/>
              </a:rPr>
              <a:t>3 Passages:</a:t>
            </a:r>
          </a:p>
          <a:p>
            <a:pPr marL="514350" indent="-514350" algn="l">
              <a:lnSpc>
                <a:spcPct val="200000"/>
              </a:lnSpc>
              <a:buFont typeface="+mj-lt"/>
              <a:buAutoNum type="arabicPeriod"/>
            </a:pPr>
            <a:r>
              <a:rPr lang="en-US" sz="3600" dirty="0">
                <a:latin typeface="AvenirNext LT Pro Bold" panose="020B0804020202020204" pitchFamily="34" charset="0"/>
              </a:rPr>
              <a:t>Acts 17:22 – “very religious”</a:t>
            </a:r>
          </a:p>
          <a:p>
            <a:pPr marL="514350" indent="-514350" algn="l">
              <a:lnSpc>
                <a:spcPct val="200000"/>
              </a:lnSpc>
              <a:buFont typeface="+mj-lt"/>
              <a:buAutoNum type="arabicPeriod"/>
            </a:pPr>
            <a:r>
              <a:rPr lang="en-US" sz="3600" dirty="0" err="1">
                <a:latin typeface="AvenirNext LT Pro Bold" panose="020B0804020202020204" pitchFamily="34" charset="0"/>
              </a:rPr>
              <a:t>Jms</a:t>
            </a:r>
            <a:r>
              <a:rPr lang="en-US" sz="3600" dirty="0">
                <a:latin typeface="AvenirNext LT Pro Bold" panose="020B0804020202020204" pitchFamily="34" charset="0"/>
              </a:rPr>
              <a:t>. 1:26 – “religious”</a:t>
            </a:r>
          </a:p>
          <a:p>
            <a:pPr marL="514350" indent="-514350" algn="l">
              <a:lnSpc>
                <a:spcPct val="200000"/>
              </a:lnSpc>
              <a:buFont typeface="+mj-lt"/>
              <a:buAutoNum type="arabicPeriod"/>
            </a:pPr>
            <a:r>
              <a:rPr lang="en-US" sz="3600" dirty="0">
                <a:latin typeface="AvenirNext LT Pro Bold" panose="020B0804020202020204" pitchFamily="34" charset="0"/>
              </a:rPr>
              <a:t>Heb. 10:11 – “religious duties”</a:t>
            </a:r>
          </a:p>
        </p:txBody>
      </p:sp>
      <p:sp>
        <p:nvSpPr>
          <p:cNvPr id="6" name="Title 3">
            <a:extLst>
              <a:ext uri="{FF2B5EF4-FFF2-40B4-BE49-F238E27FC236}">
                <a16:creationId xmlns:a16="http://schemas.microsoft.com/office/drawing/2014/main" id="{2C065D91-DB91-49DE-B2F5-1416B9110A57}"/>
              </a:ext>
            </a:extLst>
          </p:cNvPr>
          <p:cNvSpPr>
            <a:spLocks noGrp="1"/>
          </p:cNvSpPr>
          <p:nvPr>
            <p:ph type="title"/>
          </p:nvPr>
        </p:nvSpPr>
        <p:spPr>
          <a:xfrm>
            <a:off x="4131050" y="274639"/>
            <a:ext cx="3950916" cy="806307"/>
          </a:xfrm>
        </p:spPr>
        <p:txBody>
          <a:bodyPr>
            <a:normAutofit/>
          </a:bodyPr>
          <a:lstStyle/>
          <a:p>
            <a:pPr algn="ctr"/>
            <a:r>
              <a:rPr lang="en-US" sz="3200" dirty="0">
                <a:latin typeface="Cocogoose Pro" panose="00000500000000000000" pitchFamily="2" charset="0"/>
              </a:rPr>
              <a:t>The Definition</a:t>
            </a:r>
          </a:p>
        </p:txBody>
      </p:sp>
    </p:spTree>
    <p:extLst>
      <p:ext uri="{BB962C8B-B14F-4D97-AF65-F5344CB8AC3E}">
        <p14:creationId xmlns:p14="http://schemas.microsoft.com/office/powerpoint/2010/main" val="6603597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chor="t">
            <a:normAutofit/>
          </a:bodyPr>
          <a:lstStyle/>
          <a:p>
            <a:pPr marL="0" indent="0">
              <a:lnSpc>
                <a:spcPct val="200000"/>
              </a:lnSpc>
              <a:buNone/>
            </a:pPr>
            <a:r>
              <a:rPr lang="en-US" sz="3600" dirty="0">
                <a:latin typeface="AvenirNext LT Pro Bold" panose="020B0804020202020204" pitchFamily="34" charset="0"/>
              </a:rPr>
              <a:t>Acts 17:22 – “very religious” = </a:t>
            </a:r>
            <a:r>
              <a:rPr lang="en-US" sz="3600" dirty="0" err="1">
                <a:latin typeface="AvenirNext LT Pro Bold" panose="020B0804020202020204" pitchFamily="34" charset="0"/>
              </a:rPr>
              <a:t>Deisidaimon</a:t>
            </a:r>
            <a:endParaRPr lang="en-US" sz="3600" dirty="0">
              <a:latin typeface="AvenirNext LT Pro Bold" panose="020B0804020202020204" pitchFamily="34" charset="0"/>
            </a:endParaRPr>
          </a:p>
          <a:p>
            <a:pPr marL="0" indent="0">
              <a:lnSpc>
                <a:spcPct val="200000"/>
              </a:lnSpc>
              <a:buNone/>
            </a:pPr>
            <a:r>
              <a:rPr lang="en-US" sz="3600" dirty="0">
                <a:latin typeface="AvenirNext LT Pro Bold" panose="020B0804020202020204" pitchFamily="34" charset="0"/>
              </a:rPr>
              <a:t>Adjective</a:t>
            </a:r>
          </a:p>
          <a:p>
            <a:pPr marL="0" indent="0">
              <a:lnSpc>
                <a:spcPct val="200000"/>
              </a:lnSpc>
              <a:buNone/>
            </a:pPr>
            <a:r>
              <a:rPr lang="en-US" sz="3600" dirty="0">
                <a:latin typeface="AvenirNext LT Pro Bold" panose="020B0804020202020204" pitchFamily="34" charset="0"/>
              </a:rPr>
              <a:t>“expressing reverence for a deity”</a:t>
            </a:r>
          </a:p>
        </p:txBody>
      </p:sp>
      <p:sp>
        <p:nvSpPr>
          <p:cNvPr id="6" name="Title 3">
            <a:extLst>
              <a:ext uri="{FF2B5EF4-FFF2-40B4-BE49-F238E27FC236}">
                <a16:creationId xmlns:a16="http://schemas.microsoft.com/office/drawing/2014/main" id="{2C065D91-DB91-49DE-B2F5-1416B9110A57}"/>
              </a:ext>
            </a:extLst>
          </p:cNvPr>
          <p:cNvSpPr>
            <a:spLocks noGrp="1"/>
          </p:cNvSpPr>
          <p:nvPr>
            <p:ph type="title"/>
          </p:nvPr>
        </p:nvSpPr>
        <p:spPr>
          <a:xfrm>
            <a:off x="4131050" y="274639"/>
            <a:ext cx="3950916" cy="806307"/>
          </a:xfrm>
        </p:spPr>
        <p:txBody>
          <a:bodyPr>
            <a:normAutofit/>
          </a:bodyPr>
          <a:lstStyle/>
          <a:p>
            <a:pPr algn="ctr"/>
            <a:r>
              <a:rPr lang="en-US" sz="3200" dirty="0">
                <a:latin typeface="Cocogoose Pro" panose="00000500000000000000" pitchFamily="2" charset="0"/>
              </a:rPr>
              <a:t>The Definition</a:t>
            </a:r>
          </a:p>
        </p:txBody>
      </p:sp>
    </p:spTree>
    <p:extLst>
      <p:ext uri="{BB962C8B-B14F-4D97-AF65-F5344CB8AC3E}">
        <p14:creationId xmlns:p14="http://schemas.microsoft.com/office/powerpoint/2010/main" val="32441344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chor="t">
            <a:noAutofit/>
          </a:bodyPr>
          <a:lstStyle/>
          <a:p>
            <a:pPr marL="0" indent="0">
              <a:lnSpc>
                <a:spcPct val="200000"/>
              </a:lnSpc>
              <a:buNone/>
            </a:pPr>
            <a:r>
              <a:rPr lang="en-US" sz="3600" dirty="0" err="1">
                <a:latin typeface="AvenirNext LT Pro Bold" panose="020B0804020202020204" pitchFamily="34" charset="0"/>
              </a:rPr>
              <a:t>Jms</a:t>
            </a:r>
            <a:r>
              <a:rPr lang="en-US" sz="3600" dirty="0">
                <a:latin typeface="AvenirNext LT Pro Bold" panose="020B0804020202020204" pitchFamily="34" charset="0"/>
              </a:rPr>
              <a:t>. 1:26 – “religious…religion” = </a:t>
            </a:r>
            <a:r>
              <a:rPr lang="en-US" sz="3600" dirty="0" err="1">
                <a:latin typeface="AvenirNext LT Pro Bold" panose="020B0804020202020204" pitchFamily="34" charset="0"/>
              </a:rPr>
              <a:t>Thraskos</a:t>
            </a:r>
            <a:endParaRPr lang="en-US" sz="3600" dirty="0">
              <a:latin typeface="AvenirNext LT Pro Bold" panose="020B0804020202020204" pitchFamily="34" charset="0"/>
            </a:endParaRPr>
          </a:p>
          <a:p>
            <a:pPr marL="0" indent="0">
              <a:lnSpc>
                <a:spcPct val="200000"/>
              </a:lnSpc>
              <a:buNone/>
            </a:pPr>
            <a:r>
              <a:rPr lang="en-US" sz="3600" dirty="0">
                <a:latin typeface="AvenirNext LT Pro Bold" panose="020B0804020202020204" pitchFamily="34" charset="0"/>
              </a:rPr>
              <a:t>Adjective</a:t>
            </a:r>
          </a:p>
          <a:p>
            <a:pPr marL="0" indent="0">
              <a:lnSpc>
                <a:spcPct val="150000"/>
              </a:lnSpc>
              <a:buNone/>
            </a:pPr>
            <a:r>
              <a:rPr lang="en-US" sz="3600" dirty="0">
                <a:latin typeface="AvenirNext LT Pro Bold" panose="020B0804020202020204" pitchFamily="34" charset="0"/>
              </a:rPr>
              <a:t>“living according to the tenets of a religion”</a:t>
            </a:r>
          </a:p>
          <a:p>
            <a:pPr marL="0" indent="0">
              <a:lnSpc>
                <a:spcPct val="150000"/>
              </a:lnSpc>
              <a:buNone/>
            </a:pPr>
            <a:r>
              <a:rPr lang="en-US" sz="3600" dirty="0">
                <a:latin typeface="AvenirNext LT Pro Bold" panose="020B0804020202020204" pitchFamily="34" charset="0"/>
              </a:rPr>
              <a:t>“pertaining to being devoted</a:t>
            </a:r>
          </a:p>
          <a:p>
            <a:pPr marL="0" indent="0">
              <a:lnSpc>
                <a:spcPct val="150000"/>
              </a:lnSpc>
              <a:buNone/>
            </a:pPr>
            <a:r>
              <a:rPr lang="en-US" sz="3600" dirty="0">
                <a:latin typeface="AvenirNext LT Pro Bold" panose="020B0804020202020204" pitchFamily="34" charset="0"/>
              </a:rPr>
              <a:t>to a proper expression of beliefs”</a:t>
            </a:r>
          </a:p>
        </p:txBody>
      </p:sp>
      <p:sp>
        <p:nvSpPr>
          <p:cNvPr id="6" name="Title 3">
            <a:extLst>
              <a:ext uri="{FF2B5EF4-FFF2-40B4-BE49-F238E27FC236}">
                <a16:creationId xmlns:a16="http://schemas.microsoft.com/office/drawing/2014/main" id="{2C065D91-DB91-49DE-B2F5-1416B9110A57}"/>
              </a:ext>
            </a:extLst>
          </p:cNvPr>
          <p:cNvSpPr>
            <a:spLocks noGrp="1"/>
          </p:cNvSpPr>
          <p:nvPr>
            <p:ph type="title"/>
          </p:nvPr>
        </p:nvSpPr>
        <p:spPr>
          <a:xfrm>
            <a:off x="4131050" y="274639"/>
            <a:ext cx="3950916" cy="806307"/>
          </a:xfrm>
        </p:spPr>
        <p:txBody>
          <a:bodyPr>
            <a:normAutofit/>
          </a:bodyPr>
          <a:lstStyle/>
          <a:p>
            <a:pPr algn="ctr"/>
            <a:r>
              <a:rPr lang="en-US" sz="3200" dirty="0">
                <a:latin typeface="Cocogoose Pro" panose="00000500000000000000" pitchFamily="2" charset="0"/>
              </a:rPr>
              <a:t>The Definition</a:t>
            </a:r>
          </a:p>
        </p:txBody>
      </p:sp>
    </p:spTree>
    <p:extLst>
      <p:ext uri="{BB962C8B-B14F-4D97-AF65-F5344CB8AC3E}">
        <p14:creationId xmlns:p14="http://schemas.microsoft.com/office/powerpoint/2010/main" val="5858694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chor="t">
            <a:noAutofit/>
          </a:bodyPr>
          <a:lstStyle/>
          <a:p>
            <a:pPr marL="0" indent="0">
              <a:lnSpc>
                <a:spcPct val="200000"/>
              </a:lnSpc>
              <a:buNone/>
            </a:pPr>
            <a:r>
              <a:rPr lang="en-US" sz="3600" dirty="0" err="1">
                <a:latin typeface="AvenirNext LT Pro Bold" panose="020B0804020202020204" pitchFamily="34" charset="0"/>
              </a:rPr>
              <a:t>Jms</a:t>
            </a:r>
            <a:r>
              <a:rPr lang="en-US" sz="3600" dirty="0">
                <a:latin typeface="AvenirNext LT Pro Bold" panose="020B0804020202020204" pitchFamily="34" charset="0"/>
              </a:rPr>
              <a:t>. 1:26 – “religious…religion” = </a:t>
            </a:r>
            <a:r>
              <a:rPr lang="en-US" sz="3600" dirty="0" err="1">
                <a:latin typeface="AvenirNext LT Pro Bold" panose="020B0804020202020204" pitchFamily="34" charset="0"/>
              </a:rPr>
              <a:t>Thraskos</a:t>
            </a:r>
            <a:endParaRPr lang="en-US" sz="3600" dirty="0">
              <a:latin typeface="AvenirNext LT Pro Bold" panose="020B0804020202020204" pitchFamily="34" charset="0"/>
            </a:endParaRPr>
          </a:p>
          <a:p>
            <a:pPr marL="0" indent="0">
              <a:lnSpc>
                <a:spcPct val="200000"/>
              </a:lnSpc>
              <a:buNone/>
            </a:pPr>
            <a:r>
              <a:rPr lang="en-US" sz="3600" dirty="0">
                <a:latin typeface="AvenirNext LT Pro Bold" panose="020B0804020202020204" pitchFamily="34" charset="0"/>
              </a:rPr>
              <a:t>Adjective</a:t>
            </a:r>
          </a:p>
          <a:p>
            <a:pPr marL="0" indent="0">
              <a:lnSpc>
                <a:spcPct val="150000"/>
              </a:lnSpc>
              <a:buNone/>
            </a:pPr>
            <a:r>
              <a:rPr lang="en-US" sz="3600" dirty="0">
                <a:latin typeface="AvenirNext LT Pro Bold" panose="020B0804020202020204" pitchFamily="34" charset="0"/>
              </a:rPr>
              <a:t>Acts 10:2 – Cornelius</a:t>
            </a:r>
          </a:p>
          <a:p>
            <a:pPr marL="0" indent="0">
              <a:lnSpc>
                <a:spcPct val="150000"/>
              </a:lnSpc>
              <a:buNone/>
            </a:pPr>
            <a:r>
              <a:rPr lang="en-US" sz="3600" dirty="0">
                <a:latin typeface="AvenirNext LT Pro Bold" panose="020B0804020202020204" pitchFamily="34" charset="0"/>
              </a:rPr>
              <a:t>Jn. 9:31 - Bartimaeus</a:t>
            </a:r>
          </a:p>
        </p:txBody>
      </p:sp>
      <p:sp>
        <p:nvSpPr>
          <p:cNvPr id="6" name="Title 3">
            <a:extLst>
              <a:ext uri="{FF2B5EF4-FFF2-40B4-BE49-F238E27FC236}">
                <a16:creationId xmlns:a16="http://schemas.microsoft.com/office/drawing/2014/main" id="{2C065D91-DB91-49DE-B2F5-1416B9110A57}"/>
              </a:ext>
            </a:extLst>
          </p:cNvPr>
          <p:cNvSpPr>
            <a:spLocks noGrp="1"/>
          </p:cNvSpPr>
          <p:nvPr>
            <p:ph type="title"/>
          </p:nvPr>
        </p:nvSpPr>
        <p:spPr>
          <a:xfrm>
            <a:off x="4131050" y="274639"/>
            <a:ext cx="3950916" cy="806307"/>
          </a:xfrm>
        </p:spPr>
        <p:txBody>
          <a:bodyPr>
            <a:normAutofit/>
          </a:bodyPr>
          <a:lstStyle/>
          <a:p>
            <a:pPr algn="ctr"/>
            <a:r>
              <a:rPr lang="en-US" sz="3200" dirty="0">
                <a:latin typeface="Cocogoose Pro" panose="00000500000000000000" pitchFamily="2" charset="0"/>
              </a:rPr>
              <a:t>The Definition</a:t>
            </a:r>
          </a:p>
        </p:txBody>
      </p:sp>
    </p:spTree>
    <p:extLst>
      <p:ext uri="{BB962C8B-B14F-4D97-AF65-F5344CB8AC3E}">
        <p14:creationId xmlns:p14="http://schemas.microsoft.com/office/powerpoint/2010/main" val="42875915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chor="t">
            <a:noAutofit/>
          </a:bodyPr>
          <a:lstStyle/>
          <a:p>
            <a:pPr marL="0" indent="0">
              <a:lnSpc>
                <a:spcPct val="200000"/>
              </a:lnSpc>
              <a:buNone/>
            </a:pPr>
            <a:r>
              <a:rPr lang="en-US" sz="3600" dirty="0">
                <a:latin typeface="AvenirNext LT Pro Bold" panose="020B0804020202020204" pitchFamily="34" charset="0"/>
              </a:rPr>
              <a:t>Heb. 10:11 – “religious duties” = </a:t>
            </a:r>
            <a:r>
              <a:rPr lang="en-US" sz="3600" dirty="0" err="1">
                <a:latin typeface="AvenirNext LT Pro Bold" panose="020B0804020202020204" pitchFamily="34" charset="0"/>
              </a:rPr>
              <a:t>Leitourgeo</a:t>
            </a:r>
            <a:endParaRPr lang="en-US" sz="3600" dirty="0">
              <a:latin typeface="AvenirNext LT Pro Bold" panose="020B0804020202020204" pitchFamily="34" charset="0"/>
            </a:endParaRPr>
          </a:p>
          <a:p>
            <a:pPr marL="0" indent="0">
              <a:lnSpc>
                <a:spcPct val="200000"/>
              </a:lnSpc>
              <a:buNone/>
            </a:pPr>
            <a:r>
              <a:rPr lang="en-US" sz="3600" dirty="0">
                <a:latin typeface="AvenirNext LT Pro Bold" panose="020B0804020202020204" pitchFamily="34" charset="0"/>
              </a:rPr>
              <a:t>Verb</a:t>
            </a:r>
          </a:p>
          <a:p>
            <a:pPr marL="0" indent="0">
              <a:lnSpc>
                <a:spcPct val="150000"/>
              </a:lnSpc>
              <a:buNone/>
            </a:pPr>
            <a:endParaRPr lang="en-US" sz="3600" dirty="0">
              <a:latin typeface="AvenirNext LT Pro Bold" panose="020B0804020202020204" pitchFamily="34" charset="0"/>
            </a:endParaRPr>
          </a:p>
        </p:txBody>
      </p:sp>
      <p:sp>
        <p:nvSpPr>
          <p:cNvPr id="6" name="Title 3">
            <a:extLst>
              <a:ext uri="{FF2B5EF4-FFF2-40B4-BE49-F238E27FC236}">
                <a16:creationId xmlns:a16="http://schemas.microsoft.com/office/drawing/2014/main" id="{2C065D91-DB91-49DE-B2F5-1416B9110A57}"/>
              </a:ext>
            </a:extLst>
          </p:cNvPr>
          <p:cNvSpPr>
            <a:spLocks noGrp="1"/>
          </p:cNvSpPr>
          <p:nvPr>
            <p:ph type="title"/>
          </p:nvPr>
        </p:nvSpPr>
        <p:spPr>
          <a:xfrm>
            <a:off x="4131050" y="274639"/>
            <a:ext cx="3950916" cy="806307"/>
          </a:xfrm>
        </p:spPr>
        <p:txBody>
          <a:bodyPr>
            <a:normAutofit/>
          </a:bodyPr>
          <a:lstStyle/>
          <a:p>
            <a:pPr algn="ctr"/>
            <a:r>
              <a:rPr lang="en-US" sz="3200" dirty="0">
                <a:latin typeface="Cocogoose Pro" panose="00000500000000000000" pitchFamily="2" charset="0"/>
              </a:rPr>
              <a:t>The Definition</a:t>
            </a:r>
          </a:p>
        </p:txBody>
      </p:sp>
    </p:spTree>
    <p:extLst>
      <p:ext uri="{BB962C8B-B14F-4D97-AF65-F5344CB8AC3E}">
        <p14:creationId xmlns:p14="http://schemas.microsoft.com/office/powerpoint/2010/main" val="42444790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chor="t">
            <a:noAutofit/>
          </a:bodyPr>
          <a:lstStyle/>
          <a:p>
            <a:pPr marL="0" indent="0">
              <a:lnSpc>
                <a:spcPct val="200000"/>
              </a:lnSpc>
              <a:buNone/>
            </a:pPr>
            <a:r>
              <a:rPr lang="en-US" sz="3600" dirty="0">
                <a:latin typeface="AvenirNext LT Pro Bold" panose="020B0804020202020204" pitchFamily="34" charset="0"/>
              </a:rPr>
              <a:t>Heb. 10:11 – “religious duties” = </a:t>
            </a:r>
            <a:r>
              <a:rPr lang="en-US" sz="3600" dirty="0" err="1">
                <a:latin typeface="AvenirNext LT Pro Bold" panose="020B0804020202020204" pitchFamily="34" charset="0"/>
              </a:rPr>
              <a:t>Leitourgeo</a:t>
            </a:r>
            <a:endParaRPr lang="en-US" sz="3600" dirty="0">
              <a:latin typeface="AvenirNext LT Pro Bold" panose="020B0804020202020204" pitchFamily="34" charset="0"/>
            </a:endParaRPr>
          </a:p>
          <a:p>
            <a:pPr marL="0" indent="0">
              <a:lnSpc>
                <a:spcPct val="200000"/>
              </a:lnSpc>
              <a:buNone/>
            </a:pPr>
            <a:r>
              <a:rPr lang="en-US" sz="3600" dirty="0">
                <a:latin typeface="AvenirNext LT Pro Bold" panose="020B0804020202020204" pitchFamily="34" charset="0"/>
              </a:rPr>
              <a:t>Verb</a:t>
            </a:r>
          </a:p>
          <a:p>
            <a:pPr marL="0" indent="0">
              <a:lnSpc>
                <a:spcPct val="150000"/>
              </a:lnSpc>
              <a:buNone/>
            </a:pPr>
            <a:r>
              <a:rPr lang="en-US" sz="3600" dirty="0">
                <a:latin typeface="AvenirNext LT Pro Bold" panose="020B0804020202020204" pitchFamily="34" charset="0"/>
              </a:rPr>
              <a:t>Acts 13:2, Rom. 15:27</a:t>
            </a:r>
          </a:p>
          <a:p>
            <a:pPr marL="0" indent="0">
              <a:lnSpc>
                <a:spcPct val="150000"/>
              </a:lnSpc>
              <a:buNone/>
            </a:pPr>
            <a:r>
              <a:rPr lang="en-US" sz="3600" dirty="0">
                <a:latin typeface="AvenirNext LT Pro Bold" panose="020B0804020202020204" pitchFamily="34" charset="0"/>
              </a:rPr>
              <a:t>Num. 3:31, 4:9, 4:26, 18:21</a:t>
            </a:r>
          </a:p>
        </p:txBody>
      </p:sp>
      <p:sp>
        <p:nvSpPr>
          <p:cNvPr id="6" name="Title 3">
            <a:extLst>
              <a:ext uri="{FF2B5EF4-FFF2-40B4-BE49-F238E27FC236}">
                <a16:creationId xmlns:a16="http://schemas.microsoft.com/office/drawing/2014/main" id="{2C065D91-DB91-49DE-B2F5-1416B9110A57}"/>
              </a:ext>
            </a:extLst>
          </p:cNvPr>
          <p:cNvSpPr>
            <a:spLocks noGrp="1"/>
          </p:cNvSpPr>
          <p:nvPr>
            <p:ph type="title"/>
          </p:nvPr>
        </p:nvSpPr>
        <p:spPr>
          <a:xfrm>
            <a:off x="4131050" y="274639"/>
            <a:ext cx="3950916" cy="806307"/>
          </a:xfrm>
        </p:spPr>
        <p:txBody>
          <a:bodyPr>
            <a:normAutofit/>
          </a:bodyPr>
          <a:lstStyle/>
          <a:p>
            <a:pPr algn="ctr"/>
            <a:r>
              <a:rPr lang="en-US" sz="3200" dirty="0">
                <a:latin typeface="Cocogoose Pro" panose="00000500000000000000" pitchFamily="2" charset="0"/>
              </a:rPr>
              <a:t>The Definition</a:t>
            </a:r>
          </a:p>
        </p:txBody>
      </p:sp>
    </p:spTree>
    <p:extLst>
      <p:ext uri="{BB962C8B-B14F-4D97-AF65-F5344CB8AC3E}">
        <p14:creationId xmlns:p14="http://schemas.microsoft.com/office/powerpoint/2010/main" val="38369005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200" dirty="0">
                <a:latin typeface="Cocogoose Pro" panose="00000500000000000000" pitchFamily="2" charset="0"/>
              </a:rPr>
              <a:t>The Application</a:t>
            </a:r>
          </a:p>
        </p:txBody>
      </p:sp>
      <p:sp>
        <p:nvSpPr>
          <p:cNvPr id="5" name="Text Placeholder 4"/>
          <p:cNvSpPr>
            <a:spLocks noGrp="1"/>
          </p:cNvSpPr>
          <p:nvPr>
            <p:ph type="body" sz="quarter" idx="10"/>
          </p:nvPr>
        </p:nvSpPr>
        <p:spPr/>
        <p:txBody>
          <a:bodyPr anchor="t">
            <a:normAutofit/>
          </a:bodyPr>
          <a:lstStyle/>
          <a:p>
            <a:pPr marL="0" indent="0">
              <a:lnSpc>
                <a:spcPct val="200000"/>
              </a:lnSpc>
              <a:buNone/>
            </a:pPr>
            <a:r>
              <a:rPr lang="en-US" sz="3600" u="sng" dirty="0">
                <a:latin typeface="AvenirNext LT Pro Bold" panose="020B0804020202020204" pitchFamily="34" charset="0"/>
              </a:rPr>
              <a:t>To Be Truly Religious, We Must:</a:t>
            </a:r>
          </a:p>
        </p:txBody>
      </p:sp>
    </p:spTree>
    <p:extLst>
      <p:ext uri="{BB962C8B-B14F-4D97-AF65-F5344CB8AC3E}">
        <p14:creationId xmlns:p14="http://schemas.microsoft.com/office/powerpoint/2010/main" val="30409326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200" dirty="0">
                <a:latin typeface="Cocogoose Pro" panose="00000500000000000000" pitchFamily="2" charset="0"/>
              </a:rPr>
              <a:t>The Application</a:t>
            </a:r>
          </a:p>
        </p:txBody>
      </p:sp>
      <p:sp>
        <p:nvSpPr>
          <p:cNvPr id="5" name="Text Placeholder 4"/>
          <p:cNvSpPr>
            <a:spLocks noGrp="1"/>
          </p:cNvSpPr>
          <p:nvPr>
            <p:ph type="body" sz="quarter" idx="10"/>
          </p:nvPr>
        </p:nvSpPr>
        <p:spPr/>
        <p:txBody>
          <a:bodyPr anchor="t">
            <a:normAutofit/>
          </a:bodyPr>
          <a:lstStyle/>
          <a:p>
            <a:pPr marL="0" indent="0">
              <a:lnSpc>
                <a:spcPct val="200000"/>
              </a:lnSpc>
              <a:buNone/>
            </a:pPr>
            <a:r>
              <a:rPr lang="en-US" sz="3600" u="sng" dirty="0">
                <a:latin typeface="AvenirNext LT Pro Bold" panose="020B0804020202020204" pitchFamily="34" charset="0"/>
              </a:rPr>
              <a:t>To Be Truly Religious, We Must:</a:t>
            </a:r>
          </a:p>
          <a:p>
            <a:pPr marL="514350" indent="-514350" algn="l">
              <a:lnSpc>
                <a:spcPct val="200000"/>
              </a:lnSpc>
              <a:buFont typeface="+mj-lt"/>
              <a:buAutoNum type="arabicPeriod"/>
            </a:pPr>
            <a:r>
              <a:rPr lang="en-US" sz="3600" dirty="0">
                <a:latin typeface="AvenirNext LT Pro Bold" panose="020B0804020202020204" pitchFamily="34" charset="0"/>
              </a:rPr>
              <a:t>Praise the One, True, Living God</a:t>
            </a:r>
          </a:p>
        </p:txBody>
      </p:sp>
    </p:spTree>
    <p:extLst>
      <p:ext uri="{BB962C8B-B14F-4D97-AF65-F5344CB8AC3E}">
        <p14:creationId xmlns:p14="http://schemas.microsoft.com/office/powerpoint/2010/main" val="1951334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4E3147F0-DA71-4E25-BAA6-084903BB15A9}"/>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C-2 As the Deer</a:t>
            </a:r>
            <a:endParaRPr lang="en-US"/>
          </a:p>
        </p:txBody>
      </p:sp>
      <p:pic>
        <p:nvPicPr>
          <p:cNvPr id="9218" name="Picture 3" descr="As the Deer-pp">
            <a:extLst>
              <a:ext uri="{FF2B5EF4-FFF2-40B4-BE49-F238E27FC236}">
                <a16:creationId xmlns:a16="http://schemas.microsoft.com/office/drawing/2014/main" id="{6F8C9512-89D5-4153-B8E9-023B136209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0" name="Text Box 4">
            <a:extLst>
              <a:ext uri="{FF2B5EF4-FFF2-40B4-BE49-F238E27FC236}">
                <a16:creationId xmlns:a16="http://schemas.microsoft.com/office/drawing/2014/main" id="{E45D5B26-6B6D-4BE5-BC27-7B272AC20D68}"/>
              </a:ext>
            </a:extLst>
          </p:cNvPr>
          <p:cNvSpPr txBox="1">
            <a:spLocks noChangeArrowheads="1"/>
          </p:cNvSpPr>
          <p:nvPr/>
        </p:nvSpPr>
        <p:spPr bwMode="auto">
          <a:xfrm>
            <a:off x="101601" y="76201"/>
            <a:ext cx="182056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As The Deer</a:t>
            </a:r>
            <a:endParaRPr lang="en-US" sz="2400">
              <a:latin typeface="Times" charset="0"/>
              <a:ea typeface="ＭＳ Ｐゴシック" charset="0"/>
            </a:endParaRPr>
          </a:p>
        </p:txBody>
      </p:sp>
      <p:sp>
        <p:nvSpPr>
          <p:cNvPr id="137221" name="Text Box 5">
            <a:extLst>
              <a:ext uri="{FF2B5EF4-FFF2-40B4-BE49-F238E27FC236}">
                <a16:creationId xmlns:a16="http://schemas.microsoft.com/office/drawing/2014/main" id="{14674B83-8CD8-4A02-A731-0EF2F6FE2728}"/>
              </a:ext>
            </a:extLst>
          </p:cNvPr>
          <p:cNvSpPr txBox="1">
            <a:spLocks noChangeArrowheads="1"/>
          </p:cNvSpPr>
          <p:nvPr/>
        </p:nvSpPr>
        <p:spPr bwMode="auto">
          <a:xfrm>
            <a:off x="11438467" y="76201"/>
            <a:ext cx="49244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71</a:t>
            </a:r>
            <a:endParaRPr lang="en-US" sz="2400">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200" dirty="0">
                <a:latin typeface="Cocogoose Pro" panose="00000500000000000000" pitchFamily="2" charset="0"/>
              </a:rPr>
              <a:t>The Application</a:t>
            </a:r>
          </a:p>
        </p:txBody>
      </p:sp>
      <p:sp>
        <p:nvSpPr>
          <p:cNvPr id="5" name="Text Placeholder 4"/>
          <p:cNvSpPr>
            <a:spLocks noGrp="1"/>
          </p:cNvSpPr>
          <p:nvPr>
            <p:ph type="body" sz="quarter" idx="10"/>
          </p:nvPr>
        </p:nvSpPr>
        <p:spPr/>
        <p:txBody>
          <a:bodyPr anchor="t">
            <a:normAutofit/>
          </a:bodyPr>
          <a:lstStyle/>
          <a:p>
            <a:pPr marL="0" indent="0">
              <a:lnSpc>
                <a:spcPct val="200000"/>
              </a:lnSpc>
              <a:buNone/>
            </a:pPr>
            <a:r>
              <a:rPr lang="en-US" sz="3600" u="sng" dirty="0">
                <a:latin typeface="AvenirNext LT Pro Bold" panose="020B0804020202020204" pitchFamily="34" charset="0"/>
              </a:rPr>
              <a:t>To Be Truly Religious, We Must:</a:t>
            </a:r>
          </a:p>
          <a:p>
            <a:pPr marL="514350" indent="-514350" algn="l">
              <a:lnSpc>
                <a:spcPct val="200000"/>
              </a:lnSpc>
              <a:buFont typeface="+mj-lt"/>
              <a:buAutoNum type="arabicPeriod"/>
            </a:pPr>
            <a:r>
              <a:rPr lang="en-US" sz="3600" dirty="0">
                <a:latin typeface="AvenirNext LT Pro Bold" panose="020B0804020202020204" pitchFamily="34" charset="0"/>
              </a:rPr>
              <a:t>Praise the One, True, Living God</a:t>
            </a:r>
          </a:p>
          <a:p>
            <a:pPr marL="514350" indent="-514350" algn="l">
              <a:lnSpc>
                <a:spcPct val="200000"/>
              </a:lnSpc>
              <a:buFont typeface="+mj-lt"/>
              <a:buAutoNum type="arabicPeriod"/>
            </a:pPr>
            <a:r>
              <a:rPr lang="en-US" sz="3600" dirty="0">
                <a:latin typeface="AvenirNext LT Pro Bold" panose="020B0804020202020204" pitchFamily="34" charset="0"/>
              </a:rPr>
              <a:t>Live for the One, True, Living God</a:t>
            </a:r>
          </a:p>
        </p:txBody>
      </p:sp>
    </p:spTree>
    <p:extLst>
      <p:ext uri="{BB962C8B-B14F-4D97-AF65-F5344CB8AC3E}">
        <p14:creationId xmlns:p14="http://schemas.microsoft.com/office/powerpoint/2010/main" val="1848909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200" dirty="0">
                <a:latin typeface="Cocogoose Pro" panose="00000500000000000000" pitchFamily="2" charset="0"/>
              </a:rPr>
              <a:t>The Application</a:t>
            </a:r>
          </a:p>
        </p:txBody>
      </p:sp>
      <p:sp>
        <p:nvSpPr>
          <p:cNvPr id="5" name="Text Placeholder 4"/>
          <p:cNvSpPr>
            <a:spLocks noGrp="1"/>
          </p:cNvSpPr>
          <p:nvPr>
            <p:ph type="body" sz="quarter" idx="10"/>
          </p:nvPr>
        </p:nvSpPr>
        <p:spPr/>
        <p:txBody>
          <a:bodyPr anchor="t">
            <a:normAutofit/>
          </a:bodyPr>
          <a:lstStyle/>
          <a:p>
            <a:pPr marL="0" indent="0">
              <a:lnSpc>
                <a:spcPct val="200000"/>
              </a:lnSpc>
              <a:buNone/>
            </a:pPr>
            <a:r>
              <a:rPr lang="en-US" sz="3600" u="sng" dirty="0">
                <a:latin typeface="AvenirNext LT Pro Bold" panose="020B0804020202020204" pitchFamily="34" charset="0"/>
              </a:rPr>
              <a:t>To Be Truly Religious, We Must:</a:t>
            </a:r>
          </a:p>
          <a:p>
            <a:pPr marL="514350" indent="-514350" algn="l">
              <a:lnSpc>
                <a:spcPct val="200000"/>
              </a:lnSpc>
              <a:buFont typeface="+mj-lt"/>
              <a:buAutoNum type="arabicPeriod"/>
            </a:pPr>
            <a:r>
              <a:rPr lang="en-US" sz="3600" dirty="0">
                <a:latin typeface="AvenirNext LT Pro Bold" panose="020B0804020202020204" pitchFamily="34" charset="0"/>
              </a:rPr>
              <a:t>Praise the One, True, Living God</a:t>
            </a:r>
          </a:p>
          <a:p>
            <a:pPr marL="514350" indent="-514350" algn="l">
              <a:lnSpc>
                <a:spcPct val="200000"/>
              </a:lnSpc>
              <a:buFont typeface="+mj-lt"/>
              <a:buAutoNum type="arabicPeriod"/>
            </a:pPr>
            <a:r>
              <a:rPr lang="en-US" sz="3600" dirty="0">
                <a:latin typeface="AvenirNext LT Pro Bold" panose="020B0804020202020204" pitchFamily="34" charset="0"/>
              </a:rPr>
              <a:t>Live for the One, True, Living God</a:t>
            </a:r>
          </a:p>
          <a:p>
            <a:pPr marL="514350" indent="-514350" algn="l">
              <a:lnSpc>
                <a:spcPct val="200000"/>
              </a:lnSpc>
              <a:buFont typeface="+mj-lt"/>
              <a:buAutoNum type="arabicPeriod"/>
            </a:pPr>
            <a:r>
              <a:rPr lang="en-US" sz="3600" dirty="0">
                <a:latin typeface="AvenirNext LT Pro Bold" panose="020B0804020202020204" pitchFamily="34" charset="0"/>
              </a:rPr>
              <a:t>Habitually Serve the One, True, Living God</a:t>
            </a:r>
          </a:p>
        </p:txBody>
      </p:sp>
    </p:spTree>
    <p:extLst>
      <p:ext uri="{BB962C8B-B14F-4D97-AF65-F5344CB8AC3E}">
        <p14:creationId xmlns:p14="http://schemas.microsoft.com/office/powerpoint/2010/main" val="12197155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200" dirty="0">
                <a:latin typeface="Cocogoose Pro" panose="00000500000000000000" pitchFamily="2" charset="0"/>
              </a:rPr>
              <a:t>The Question</a:t>
            </a:r>
          </a:p>
        </p:txBody>
      </p:sp>
      <p:sp>
        <p:nvSpPr>
          <p:cNvPr id="5" name="Text Placeholder 4"/>
          <p:cNvSpPr>
            <a:spLocks noGrp="1"/>
          </p:cNvSpPr>
          <p:nvPr>
            <p:ph type="body" sz="quarter" idx="10"/>
          </p:nvPr>
        </p:nvSpPr>
        <p:spPr>
          <a:xfrm>
            <a:off x="360266" y="1638729"/>
            <a:ext cx="11492484" cy="3580542"/>
          </a:xfrm>
        </p:spPr>
        <p:txBody>
          <a:bodyPr anchor="ctr">
            <a:normAutofit/>
          </a:bodyPr>
          <a:lstStyle/>
          <a:p>
            <a:pPr marL="0" indent="0">
              <a:lnSpc>
                <a:spcPct val="100000"/>
              </a:lnSpc>
              <a:buNone/>
            </a:pPr>
            <a:r>
              <a:rPr lang="en-US" sz="5400" dirty="0">
                <a:latin typeface="AvenirNext LT Pro Bold" panose="020B0804020202020204" pitchFamily="34" charset="0"/>
              </a:rPr>
              <a:t>Am I Religious?</a:t>
            </a:r>
          </a:p>
        </p:txBody>
      </p:sp>
    </p:spTree>
    <p:extLst>
      <p:ext uri="{BB962C8B-B14F-4D97-AF65-F5344CB8AC3E}">
        <p14:creationId xmlns:p14="http://schemas.microsoft.com/office/powerpoint/2010/main" val="36825700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10666" b="1" dirty="0">
                <a:latin typeface="Heritage" panose="02000503000000020003" pitchFamily="2" charset="0"/>
              </a:rPr>
              <a:t>There is Power</a:t>
            </a:r>
          </a:p>
          <a:p>
            <a:r>
              <a:rPr lang="en-US" sz="10666" b="1" dirty="0">
                <a:latin typeface="Heritage" panose="02000503000000020003" pitchFamily="2" charset="0"/>
              </a:rPr>
              <a:t>In the Blood</a:t>
            </a:r>
          </a:p>
          <a:p>
            <a:r>
              <a:rPr lang="en-US" dirty="0">
                <a:latin typeface="Gotham Narrow Bold" pitchFamily="50" charset="0"/>
              </a:rPr>
              <a:t>#903</a:t>
            </a:r>
          </a:p>
        </p:txBody>
      </p:sp>
      <p:sp>
        <p:nvSpPr>
          <p:cNvPr id="8" name="Title 7"/>
          <p:cNvSpPr>
            <a:spLocks noGrp="1"/>
          </p:cNvSpPr>
          <p:nvPr>
            <p:ph type="title"/>
          </p:nvPr>
        </p:nvSpPr>
        <p:spPr/>
        <p:txBody>
          <a:bodyPr>
            <a:noAutofit/>
          </a:bodyPr>
          <a:lstStyle/>
          <a:p>
            <a:r>
              <a:rPr lang="en-US" sz="8000" b="1" dirty="0" err="1">
                <a:latin typeface="Heritage" panose="02000503000000020003" pitchFamily="2" charset="0"/>
              </a:rPr>
              <a:t>InvitationSong</a:t>
            </a:r>
            <a:r>
              <a:rPr lang="en-US" sz="8000" b="1" dirty="0">
                <a:latin typeface="Heritage" panose="02000503000000020003" pitchFamily="2" charset="0"/>
              </a:rPr>
              <a:t>:</a:t>
            </a:r>
          </a:p>
        </p:txBody>
      </p:sp>
    </p:spTree>
    <p:extLst>
      <p:ext uri="{BB962C8B-B14F-4D97-AF65-F5344CB8AC3E}">
        <p14:creationId xmlns:p14="http://schemas.microsoft.com/office/powerpoint/2010/main" val="13238101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D89C998-818B-411E-965A-399896294B9F}"/>
              </a:ext>
            </a:extLst>
          </p:cNvPr>
          <p:cNvSpPr>
            <a:spLocks noGrp="1" noChangeArrowheads="1"/>
          </p:cNvSpPr>
          <p:nvPr>
            <p:ph type="ctrTitle"/>
          </p:nvPr>
        </p:nvSpPr>
        <p:spPr>
          <a:xfrm>
            <a:off x="101600" y="152400"/>
            <a:ext cx="4775200" cy="228600"/>
          </a:xfrm>
        </p:spPr>
        <p:txBody>
          <a:bodyPr>
            <a:normAutofit fontScale="90000"/>
          </a:bodyPr>
          <a:lstStyle/>
          <a:p>
            <a:pPr eaLnBrk="1" hangingPunct="1">
              <a:defRPr/>
            </a:pPr>
            <a:r>
              <a:rPr lang="en-US" sz="2400"/>
              <a:t>1-1 There Is Power In the Blood</a:t>
            </a:r>
            <a:endParaRPr lang="en-US"/>
          </a:p>
        </p:txBody>
      </p:sp>
      <p:pic>
        <p:nvPicPr>
          <p:cNvPr id="2" name="Picture 37" descr="There is Power in-pp">
            <a:extLst>
              <a:ext uri="{FF2B5EF4-FFF2-40B4-BE49-F238E27FC236}">
                <a16:creationId xmlns:a16="http://schemas.microsoft.com/office/drawing/2014/main" id="{79CFA82D-C3B7-406F-A3A7-CE3B64B1BD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6" name="Text Box 38">
            <a:extLst>
              <a:ext uri="{FF2B5EF4-FFF2-40B4-BE49-F238E27FC236}">
                <a16:creationId xmlns:a16="http://schemas.microsoft.com/office/drawing/2014/main" id="{1A9E34B8-0BD6-489C-9041-89708D2D4562}"/>
              </a:ext>
            </a:extLst>
          </p:cNvPr>
          <p:cNvSpPr txBox="1">
            <a:spLocks noChangeArrowheads="1"/>
          </p:cNvSpPr>
          <p:nvPr/>
        </p:nvSpPr>
        <p:spPr bwMode="auto">
          <a:xfrm>
            <a:off x="101600" y="76201"/>
            <a:ext cx="389247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There Is Power In the Blood</a:t>
            </a:r>
            <a:endParaRPr lang="en-US" sz="2400">
              <a:latin typeface="Times" charset="0"/>
              <a:ea typeface="ＭＳ Ｐゴシック" charset="0"/>
            </a:endParaRPr>
          </a:p>
        </p:txBody>
      </p:sp>
      <p:sp>
        <p:nvSpPr>
          <p:cNvPr id="2087" name="Text Box 39">
            <a:extLst>
              <a:ext uri="{FF2B5EF4-FFF2-40B4-BE49-F238E27FC236}">
                <a16:creationId xmlns:a16="http://schemas.microsoft.com/office/drawing/2014/main" id="{D4C79896-2BE8-4D25-8768-64AE20438BAB}"/>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903</a:t>
            </a:r>
            <a:endParaRPr lang="en-US" sz="2400">
              <a:latin typeface="Times" charset="0"/>
              <a:ea typeface="ＭＳ Ｐゴシック"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35B56065-36B1-4850-BA15-A4F282F259FC}"/>
              </a:ext>
            </a:extLst>
          </p:cNvPr>
          <p:cNvSpPr>
            <a:spLocks noGrp="1" noChangeArrowheads="1"/>
          </p:cNvSpPr>
          <p:nvPr>
            <p:ph type="ctrTitle"/>
          </p:nvPr>
        </p:nvSpPr>
        <p:spPr>
          <a:xfrm>
            <a:off x="101600" y="152400"/>
            <a:ext cx="4775200" cy="228600"/>
          </a:xfrm>
        </p:spPr>
        <p:txBody>
          <a:bodyPr>
            <a:normAutofit fontScale="90000"/>
          </a:bodyPr>
          <a:lstStyle/>
          <a:p>
            <a:pPr eaLnBrk="1" hangingPunct="1">
              <a:defRPr/>
            </a:pPr>
            <a:r>
              <a:rPr lang="en-US" sz="2400"/>
              <a:t>1-2 There Is Power In the Blood</a:t>
            </a:r>
            <a:endParaRPr lang="en-US"/>
          </a:p>
        </p:txBody>
      </p:sp>
      <p:pic>
        <p:nvPicPr>
          <p:cNvPr id="3074" name="Picture 7" descr="There is Power in-pp">
            <a:extLst>
              <a:ext uri="{FF2B5EF4-FFF2-40B4-BE49-F238E27FC236}">
                <a16:creationId xmlns:a16="http://schemas.microsoft.com/office/drawing/2014/main" id="{9F8DCA3D-44E2-45E6-8891-AF6EB972F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0" name="Text Box 8">
            <a:extLst>
              <a:ext uri="{FF2B5EF4-FFF2-40B4-BE49-F238E27FC236}">
                <a16:creationId xmlns:a16="http://schemas.microsoft.com/office/drawing/2014/main" id="{7E08E1F1-D5A8-4503-B141-EF401A594E09}"/>
              </a:ext>
            </a:extLst>
          </p:cNvPr>
          <p:cNvSpPr txBox="1">
            <a:spLocks noChangeArrowheads="1"/>
          </p:cNvSpPr>
          <p:nvPr/>
        </p:nvSpPr>
        <p:spPr bwMode="auto">
          <a:xfrm>
            <a:off x="101600" y="76201"/>
            <a:ext cx="389247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There Is Power In the Blood</a:t>
            </a:r>
            <a:endParaRPr lang="en-US" sz="2400">
              <a:latin typeface="Times" charset="0"/>
              <a:ea typeface="ＭＳ Ｐゴシック" charset="0"/>
            </a:endParaRPr>
          </a:p>
        </p:txBody>
      </p:sp>
      <p:sp>
        <p:nvSpPr>
          <p:cNvPr id="115721" name="Text Box 9">
            <a:extLst>
              <a:ext uri="{FF2B5EF4-FFF2-40B4-BE49-F238E27FC236}">
                <a16:creationId xmlns:a16="http://schemas.microsoft.com/office/drawing/2014/main" id="{6AA52675-9B44-4EC1-8C51-FA724FE6212A}"/>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903</a:t>
            </a:r>
            <a:endParaRPr lang="en-US" sz="2400">
              <a:latin typeface="Times" charset="0"/>
              <a:ea typeface="ＭＳ Ｐゴシック"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30FCCCE7-2EBA-4BED-A924-48168C38AC0B}"/>
              </a:ext>
            </a:extLst>
          </p:cNvPr>
          <p:cNvSpPr>
            <a:spLocks noGrp="1" noChangeArrowheads="1"/>
          </p:cNvSpPr>
          <p:nvPr>
            <p:ph type="ctrTitle"/>
          </p:nvPr>
        </p:nvSpPr>
        <p:spPr>
          <a:xfrm>
            <a:off x="101600" y="152400"/>
            <a:ext cx="4775200" cy="228600"/>
          </a:xfrm>
        </p:spPr>
        <p:txBody>
          <a:bodyPr>
            <a:normAutofit fontScale="90000"/>
          </a:bodyPr>
          <a:lstStyle/>
          <a:p>
            <a:pPr eaLnBrk="1" hangingPunct="1">
              <a:defRPr/>
            </a:pPr>
            <a:r>
              <a:rPr lang="en-US" sz="2400"/>
              <a:t>C-1 There Is Power In the Blood</a:t>
            </a:r>
            <a:endParaRPr lang="en-US"/>
          </a:p>
        </p:txBody>
      </p:sp>
      <p:pic>
        <p:nvPicPr>
          <p:cNvPr id="4098" name="Picture 8" descr="There is Power in-pp">
            <a:extLst>
              <a:ext uri="{FF2B5EF4-FFF2-40B4-BE49-F238E27FC236}">
                <a16:creationId xmlns:a16="http://schemas.microsoft.com/office/drawing/2014/main" id="{68E87A61-7587-4538-9B3F-B8D6A25312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7" name="Text Box 9">
            <a:extLst>
              <a:ext uri="{FF2B5EF4-FFF2-40B4-BE49-F238E27FC236}">
                <a16:creationId xmlns:a16="http://schemas.microsoft.com/office/drawing/2014/main" id="{EE97D288-8720-431A-B0B4-E5605FBAB330}"/>
              </a:ext>
            </a:extLst>
          </p:cNvPr>
          <p:cNvSpPr txBox="1">
            <a:spLocks noChangeArrowheads="1"/>
          </p:cNvSpPr>
          <p:nvPr/>
        </p:nvSpPr>
        <p:spPr bwMode="auto">
          <a:xfrm>
            <a:off x="101600" y="76201"/>
            <a:ext cx="389247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There Is Power In the Blood</a:t>
            </a:r>
            <a:endParaRPr lang="en-US" sz="2400">
              <a:latin typeface="Times" charset="0"/>
              <a:ea typeface="ＭＳ Ｐゴシック" charset="0"/>
            </a:endParaRPr>
          </a:p>
        </p:txBody>
      </p:sp>
      <p:sp>
        <p:nvSpPr>
          <p:cNvPr id="124938" name="Text Box 10">
            <a:extLst>
              <a:ext uri="{FF2B5EF4-FFF2-40B4-BE49-F238E27FC236}">
                <a16:creationId xmlns:a16="http://schemas.microsoft.com/office/drawing/2014/main" id="{5917F38F-5E6B-44EB-A343-3383FFA9C0D6}"/>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903</a:t>
            </a:r>
            <a:endParaRPr lang="en-US" sz="2400">
              <a:latin typeface="Times" charset="0"/>
              <a:ea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40762FA5-E6C5-4B7E-B58B-6B9F53642421}"/>
              </a:ext>
            </a:extLst>
          </p:cNvPr>
          <p:cNvSpPr>
            <a:spLocks noGrp="1" noChangeArrowheads="1"/>
          </p:cNvSpPr>
          <p:nvPr>
            <p:ph type="ctrTitle"/>
          </p:nvPr>
        </p:nvSpPr>
        <p:spPr>
          <a:xfrm>
            <a:off x="101600" y="152400"/>
            <a:ext cx="4775200" cy="228600"/>
          </a:xfrm>
        </p:spPr>
        <p:txBody>
          <a:bodyPr>
            <a:normAutofit fontScale="90000"/>
          </a:bodyPr>
          <a:lstStyle/>
          <a:p>
            <a:pPr eaLnBrk="1" hangingPunct="1">
              <a:defRPr/>
            </a:pPr>
            <a:r>
              <a:rPr lang="en-US" sz="2400"/>
              <a:t>C-2 There Is Power In the Blood</a:t>
            </a:r>
            <a:endParaRPr lang="en-US"/>
          </a:p>
        </p:txBody>
      </p:sp>
      <p:pic>
        <p:nvPicPr>
          <p:cNvPr id="5122" name="Picture 8" descr="There is Power in-pp">
            <a:extLst>
              <a:ext uri="{FF2B5EF4-FFF2-40B4-BE49-F238E27FC236}">
                <a16:creationId xmlns:a16="http://schemas.microsoft.com/office/drawing/2014/main" id="{C09A468B-D3C6-4474-86E9-FEA684468B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1" name="Text Box 9">
            <a:extLst>
              <a:ext uri="{FF2B5EF4-FFF2-40B4-BE49-F238E27FC236}">
                <a16:creationId xmlns:a16="http://schemas.microsoft.com/office/drawing/2014/main" id="{2CF159AB-5B88-43E1-85A6-07E184BD6167}"/>
              </a:ext>
            </a:extLst>
          </p:cNvPr>
          <p:cNvSpPr txBox="1">
            <a:spLocks noChangeArrowheads="1"/>
          </p:cNvSpPr>
          <p:nvPr/>
        </p:nvSpPr>
        <p:spPr bwMode="auto">
          <a:xfrm>
            <a:off x="101600" y="76201"/>
            <a:ext cx="389247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There Is Power In the Blood</a:t>
            </a:r>
            <a:endParaRPr lang="en-US" sz="2400">
              <a:latin typeface="Times" charset="0"/>
              <a:ea typeface="ＭＳ Ｐゴシック" charset="0"/>
            </a:endParaRPr>
          </a:p>
        </p:txBody>
      </p:sp>
      <p:sp>
        <p:nvSpPr>
          <p:cNvPr id="125962" name="Text Box 10">
            <a:extLst>
              <a:ext uri="{FF2B5EF4-FFF2-40B4-BE49-F238E27FC236}">
                <a16:creationId xmlns:a16="http://schemas.microsoft.com/office/drawing/2014/main" id="{025A973C-7EE7-4DA2-A067-6556063EF3E4}"/>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903</a:t>
            </a:r>
            <a:endParaRPr lang="en-US" sz="2400">
              <a:latin typeface="Times" charset="0"/>
              <a:ea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3A5BF7DE-3C1E-4542-98AC-6E186637053E}"/>
              </a:ext>
            </a:extLst>
          </p:cNvPr>
          <p:cNvSpPr>
            <a:spLocks noGrp="1" noChangeArrowheads="1"/>
          </p:cNvSpPr>
          <p:nvPr>
            <p:ph type="ctrTitle"/>
          </p:nvPr>
        </p:nvSpPr>
        <p:spPr>
          <a:xfrm>
            <a:off x="101600" y="152400"/>
            <a:ext cx="4775200" cy="228600"/>
          </a:xfrm>
        </p:spPr>
        <p:txBody>
          <a:bodyPr>
            <a:normAutofit fontScale="90000"/>
          </a:bodyPr>
          <a:lstStyle/>
          <a:p>
            <a:pPr eaLnBrk="1" hangingPunct="1">
              <a:defRPr/>
            </a:pPr>
            <a:r>
              <a:rPr lang="en-US" sz="2400"/>
              <a:t>2-1 There Is Power In the Blood</a:t>
            </a:r>
            <a:endParaRPr lang="en-US"/>
          </a:p>
        </p:txBody>
      </p:sp>
      <p:pic>
        <p:nvPicPr>
          <p:cNvPr id="6146" name="Picture 7" descr="There is Power in-pp">
            <a:extLst>
              <a:ext uri="{FF2B5EF4-FFF2-40B4-BE49-F238E27FC236}">
                <a16:creationId xmlns:a16="http://schemas.microsoft.com/office/drawing/2014/main" id="{FF279F4B-D498-4648-9917-CE58A73F2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4" name="Text Box 8">
            <a:extLst>
              <a:ext uri="{FF2B5EF4-FFF2-40B4-BE49-F238E27FC236}">
                <a16:creationId xmlns:a16="http://schemas.microsoft.com/office/drawing/2014/main" id="{A1D97285-3178-4251-AA37-A23CA58CC233}"/>
              </a:ext>
            </a:extLst>
          </p:cNvPr>
          <p:cNvSpPr txBox="1">
            <a:spLocks noChangeArrowheads="1"/>
          </p:cNvSpPr>
          <p:nvPr/>
        </p:nvSpPr>
        <p:spPr bwMode="auto">
          <a:xfrm>
            <a:off x="101600" y="76201"/>
            <a:ext cx="389247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There Is Power In the Blood</a:t>
            </a:r>
            <a:endParaRPr lang="en-US" sz="2400">
              <a:latin typeface="Times" charset="0"/>
              <a:ea typeface="ＭＳ Ｐゴシック" charset="0"/>
            </a:endParaRPr>
          </a:p>
        </p:txBody>
      </p:sp>
      <p:sp>
        <p:nvSpPr>
          <p:cNvPr id="116745" name="Text Box 9">
            <a:extLst>
              <a:ext uri="{FF2B5EF4-FFF2-40B4-BE49-F238E27FC236}">
                <a16:creationId xmlns:a16="http://schemas.microsoft.com/office/drawing/2014/main" id="{81E33DF3-FAD6-49BC-8D85-C30FA02094C1}"/>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903</a:t>
            </a:r>
            <a:endParaRPr lang="en-US" sz="2400">
              <a:latin typeface="Times" charset="0"/>
              <a:ea typeface="ＭＳ Ｐゴシック"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7F3AD565-C32E-452C-A8D5-2200C8885A4B}"/>
              </a:ext>
            </a:extLst>
          </p:cNvPr>
          <p:cNvSpPr>
            <a:spLocks noGrp="1" noChangeArrowheads="1"/>
          </p:cNvSpPr>
          <p:nvPr>
            <p:ph type="ctrTitle"/>
          </p:nvPr>
        </p:nvSpPr>
        <p:spPr>
          <a:xfrm>
            <a:off x="101600" y="152400"/>
            <a:ext cx="4775200" cy="228600"/>
          </a:xfrm>
        </p:spPr>
        <p:txBody>
          <a:bodyPr>
            <a:normAutofit fontScale="90000"/>
          </a:bodyPr>
          <a:lstStyle/>
          <a:p>
            <a:pPr eaLnBrk="1" hangingPunct="1">
              <a:defRPr/>
            </a:pPr>
            <a:r>
              <a:rPr lang="en-US" sz="2400"/>
              <a:t>2-2 There Is Power In the Blood</a:t>
            </a:r>
            <a:endParaRPr lang="en-US"/>
          </a:p>
        </p:txBody>
      </p:sp>
      <p:pic>
        <p:nvPicPr>
          <p:cNvPr id="7170" name="Picture 7" descr="There is Power in-pp">
            <a:extLst>
              <a:ext uri="{FF2B5EF4-FFF2-40B4-BE49-F238E27FC236}">
                <a16:creationId xmlns:a16="http://schemas.microsoft.com/office/drawing/2014/main" id="{8EE94DEA-907D-4FDA-8410-B113FA335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8" name="Text Box 8">
            <a:extLst>
              <a:ext uri="{FF2B5EF4-FFF2-40B4-BE49-F238E27FC236}">
                <a16:creationId xmlns:a16="http://schemas.microsoft.com/office/drawing/2014/main" id="{BC59362C-02CF-4CC9-B0D6-D93CDD6436F2}"/>
              </a:ext>
            </a:extLst>
          </p:cNvPr>
          <p:cNvSpPr txBox="1">
            <a:spLocks noChangeArrowheads="1"/>
          </p:cNvSpPr>
          <p:nvPr/>
        </p:nvSpPr>
        <p:spPr bwMode="auto">
          <a:xfrm>
            <a:off x="101600" y="76201"/>
            <a:ext cx="389247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There Is Power In the Blood</a:t>
            </a:r>
            <a:endParaRPr lang="en-US" sz="2400">
              <a:latin typeface="Times" charset="0"/>
              <a:ea typeface="ＭＳ Ｐゴシック" charset="0"/>
            </a:endParaRPr>
          </a:p>
        </p:txBody>
      </p:sp>
      <p:sp>
        <p:nvSpPr>
          <p:cNvPr id="117769" name="Text Box 9">
            <a:extLst>
              <a:ext uri="{FF2B5EF4-FFF2-40B4-BE49-F238E27FC236}">
                <a16:creationId xmlns:a16="http://schemas.microsoft.com/office/drawing/2014/main" id="{9B095BF1-0F62-4B65-B3ED-6E8D50072C26}"/>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903</a:t>
            </a:r>
            <a:endParaRPr lang="en-US" sz="2400">
              <a:latin typeface="Times" charset="0"/>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3252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252DD041-6AA0-46FE-A993-8D912139D98D}"/>
              </a:ext>
            </a:extLst>
          </p:cNvPr>
          <p:cNvSpPr>
            <a:spLocks noGrp="1" noChangeArrowheads="1"/>
          </p:cNvSpPr>
          <p:nvPr>
            <p:ph type="ctrTitle"/>
          </p:nvPr>
        </p:nvSpPr>
        <p:spPr>
          <a:xfrm>
            <a:off x="101600" y="152400"/>
            <a:ext cx="4775200" cy="228600"/>
          </a:xfrm>
        </p:spPr>
        <p:txBody>
          <a:bodyPr>
            <a:normAutofit fontScale="90000"/>
          </a:bodyPr>
          <a:lstStyle/>
          <a:p>
            <a:pPr eaLnBrk="1" hangingPunct="1">
              <a:defRPr/>
            </a:pPr>
            <a:r>
              <a:rPr lang="en-US" sz="2400"/>
              <a:t>C-1 There Is Power In the Blood</a:t>
            </a:r>
            <a:endParaRPr lang="en-US"/>
          </a:p>
        </p:txBody>
      </p:sp>
      <p:pic>
        <p:nvPicPr>
          <p:cNvPr id="8194" name="Picture 3" descr="There is Power in-pp">
            <a:extLst>
              <a:ext uri="{FF2B5EF4-FFF2-40B4-BE49-F238E27FC236}">
                <a16:creationId xmlns:a16="http://schemas.microsoft.com/office/drawing/2014/main" id="{E10A785F-D503-474C-9894-074DF0EA5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 Box 4">
            <a:extLst>
              <a:ext uri="{FF2B5EF4-FFF2-40B4-BE49-F238E27FC236}">
                <a16:creationId xmlns:a16="http://schemas.microsoft.com/office/drawing/2014/main" id="{5D6C3AFE-911A-4CBC-9AD4-41A41B73B316}"/>
              </a:ext>
            </a:extLst>
          </p:cNvPr>
          <p:cNvSpPr txBox="1">
            <a:spLocks noChangeArrowheads="1"/>
          </p:cNvSpPr>
          <p:nvPr/>
        </p:nvSpPr>
        <p:spPr bwMode="auto">
          <a:xfrm>
            <a:off x="101600" y="76201"/>
            <a:ext cx="389247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There Is Power In the Blood</a:t>
            </a:r>
            <a:endParaRPr lang="en-US" sz="2400">
              <a:latin typeface="Times" charset="0"/>
              <a:ea typeface="ＭＳ Ｐゴシック" charset="0"/>
            </a:endParaRPr>
          </a:p>
        </p:txBody>
      </p:sp>
      <p:sp>
        <p:nvSpPr>
          <p:cNvPr id="138245" name="Text Box 5">
            <a:extLst>
              <a:ext uri="{FF2B5EF4-FFF2-40B4-BE49-F238E27FC236}">
                <a16:creationId xmlns:a16="http://schemas.microsoft.com/office/drawing/2014/main" id="{99534ED3-54E2-4FCE-8811-AB2C6257004F}"/>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903</a:t>
            </a:r>
            <a:endParaRPr lang="en-US" sz="2400">
              <a:latin typeface="Times"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8702AE32-DDB7-4F57-AC82-931DAFD221D8}"/>
              </a:ext>
            </a:extLst>
          </p:cNvPr>
          <p:cNvSpPr>
            <a:spLocks noGrp="1" noChangeArrowheads="1"/>
          </p:cNvSpPr>
          <p:nvPr>
            <p:ph type="ctrTitle"/>
          </p:nvPr>
        </p:nvSpPr>
        <p:spPr>
          <a:xfrm>
            <a:off x="101600" y="152400"/>
            <a:ext cx="4775200" cy="228600"/>
          </a:xfrm>
        </p:spPr>
        <p:txBody>
          <a:bodyPr>
            <a:normAutofit fontScale="90000"/>
          </a:bodyPr>
          <a:lstStyle/>
          <a:p>
            <a:pPr eaLnBrk="1" hangingPunct="1">
              <a:defRPr/>
            </a:pPr>
            <a:r>
              <a:rPr lang="en-US" sz="2400"/>
              <a:t>C-2 There Is Power In the Blood</a:t>
            </a:r>
            <a:endParaRPr lang="en-US"/>
          </a:p>
        </p:txBody>
      </p:sp>
      <p:pic>
        <p:nvPicPr>
          <p:cNvPr id="9218" name="Picture 3" descr="There is Power in-pp">
            <a:extLst>
              <a:ext uri="{FF2B5EF4-FFF2-40B4-BE49-F238E27FC236}">
                <a16:creationId xmlns:a16="http://schemas.microsoft.com/office/drawing/2014/main" id="{B01B91C9-3374-4245-9404-E403AF8636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4">
            <a:extLst>
              <a:ext uri="{FF2B5EF4-FFF2-40B4-BE49-F238E27FC236}">
                <a16:creationId xmlns:a16="http://schemas.microsoft.com/office/drawing/2014/main" id="{EF6496C5-698C-4D24-BBF7-06739D84CDF0}"/>
              </a:ext>
            </a:extLst>
          </p:cNvPr>
          <p:cNvSpPr txBox="1">
            <a:spLocks noChangeArrowheads="1"/>
          </p:cNvSpPr>
          <p:nvPr/>
        </p:nvSpPr>
        <p:spPr bwMode="auto">
          <a:xfrm>
            <a:off x="101600" y="76201"/>
            <a:ext cx="389247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There Is Power In the Blood</a:t>
            </a:r>
            <a:endParaRPr lang="en-US" sz="2400">
              <a:latin typeface="Times" charset="0"/>
              <a:ea typeface="ＭＳ Ｐゴシック" charset="0"/>
            </a:endParaRPr>
          </a:p>
        </p:txBody>
      </p:sp>
      <p:sp>
        <p:nvSpPr>
          <p:cNvPr id="139269" name="Text Box 5">
            <a:extLst>
              <a:ext uri="{FF2B5EF4-FFF2-40B4-BE49-F238E27FC236}">
                <a16:creationId xmlns:a16="http://schemas.microsoft.com/office/drawing/2014/main" id="{3D09B6EC-8A11-4ECA-8439-BBFF9F190224}"/>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903</a:t>
            </a:r>
            <a:endParaRPr lang="en-US" sz="2400">
              <a:latin typeface="Times"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ADF2DE0F-6338-4344-9F74-FA4883641453}"/>
              </a:ext>
            </a:extLst>
          </p:cNvPr>
          <p:cNvSpPr>
            <a:spLocks noGrp="1" noChangeArrowheads="1"/>
          </p:cNvSpPr>
          <p:nvPr>
            <p:ph type="ctrTitle"/>
          </p:nvPr>
        </p:nvSpPr>
        <p:spPr>
          <a:xfrm>
            <a:off x="101600" y="152400"/>
            <a:ext cx="4775200" cy="228600"/>
          </a:xfrm>
        </p:spPr>
        <p:txBody>
          <a:bodyPr>
            <a:normAutofit fontScale="90000"/>
          </a:bodyPr>
          <a:lstStyle/>
          <a:p>
            <a:pPr eaLnBrk="1" hangingPunct="1">
              <a:defRPr/>
            </a:pPr>
            <a:r>
              <a:rPr lang="en-US" sz="2400"/>
              <a:t>4-1 There Is Power In the Blood</a:t>
            </a:r>
            <a:endParaRPr lang="en-US"/>
          </a:p>
        </p:txBody>
      </p:sp>
      <p:pic>
        <p:nvPicPr>
          <p:cNvPr id="14338" name="Picture 7" descr="There is Power in-pp">
            <a:extLst>
              <a:ext uri="{FF2B5EF4-FFF2-40B4-BE49-F238E27FC236}">
                <a16:creationId xmlns:a16="http://schemas.microsoft.com/office/drawing/2014/main" id="{D93F9B96-7171-41D4-8C26-CF610004B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0" name="Text Box 8">
            <a:extLst>
              <a:ext uri="{FF2B5EF4-FFF2-40B4-BE49-F238E27FC236}">
                <a16:creationId xmlns:a16="http://schemas.microsoft.com/office/drawing/2014/main" id="{307E8A2F-BE7E-40B6-BCE3-E351074F6523}"/>
              </a:ext>
            </a:extLst>
          </p:cNvPr>
          <p:cNvSpPr txBox="1">
            <a:spLocks noChangeArrowheads="1"/>
          </p:cNvSpPr>
          <p:nvPr/>
        </p:nvSpPr>
        <p:spPr bwMode="auto">
          <a:xfrm>
            <a:off x="101600" y="76201"/>
            <a:ext cx="389247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There Is Power In the Blood</a:t>
            </a:r>
            <a:endParaRPr lang="en-US" sz="2400">
              <a:latin typeface="Times" charset="0"/>
              <a:ea typeface="ＭＳ Ｐゴシック" charset="0"/>
            </a:endParaRPr>
          </a:p>
        </p:txBody>
      </p:sp>
      <p:sp>
        <p:nvSpPr>
          <p:cNvPr id="120841" name="Text Box 9">
            <a:extLst>
              <a:ext uri="{FF2B5EF4-FFF2-40B4-BE49-F238E27FC236}">
                <a16:creationId xmlns:a16="http://schemas.microsoft.com/office/drawing/2014/main" id="{AC035DEE-2E15-4119-8F70-19FC42510AD6}"/>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903</a:t>
            </a:r>
            <a:endParaRPr lang="en-US" sz="2400">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B7238991-ECB9-476C-BA08-49DB986785B9}"/>
              </a:ext>
            </a:extLst>
          </p:cNvPr>
          <p:cNvSpPr>
            <a:spLocks noGrp="1" noChangeArrowheads="1"/>
          </p:cNvSpPr>
          <p:nvPr>
            <p:ph type="ctrTitle"/>
          </p:nvPr>
        </p:nvSpPr>
        <p:spPr>
          <a:xfrm>
            <a:off x="101600" y="152400"/>
            <a:ext cx="4775200" cy="228600"/>
          </a:xfrm>
        </p:spPr>
        <p:txBody>
          <a:bodyPr>
            <a:normAutofit fontScale="90000"/>
          </a:bodyPr>
          <a:lstStyle/>
          <a:p>
            <a:pPr eaLnBrk="1" hangingPunct="1">
              <a:defRPr/>
            </a:pPr>
            <a:r>
              <a:rPr lang="en-US" sz="2400"/>
              <a:t>4-2 There Is Power In the Blood</a:t>
            </a:r>
            <a:endParaRPr lang="en-US"/>
          </a:p>
        </p:txBody>
      </p:sp>
      <p:pic>
        <p:nvPicPr>
          <p:cNvPr id="15362" name="Picture 7" descr="There is Power in-pp">
            <a:extLst>
              <a:ext uri="{FF2B5EF4-FFF2-40B4-BE49-F238E27FC236}">
                <a16:creationId xmlns:a16="http://schemas.microsoft.com/office/drawing/2014/main" id="{5218B006-B65B-470D-8AC7-52910BCDE2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4" name="Text Box 8">
            <a:extLst>
              <a:ext uri="{FF2B5EF4-FFF2-40B4-BE49-F238E27FC236}">
                <a16:creationId xmlns:a16="http://schemas.microsoft.com/office/drawing/2014/main" id="{441C88B5-210F-4B2D-ABEB-3AB2BFF72B31}"/>
              </a:ext>
            </a:extLst>
          </p:cNvPr>
          <p:cNvSpPr txBox="1">
            <a:spLocks noChangeArrowheads="1"/>
          </p:cNvSpPr>
          <p:nvPr/>
        </p:nvSpPr>
        <p:spPr bwMode="auto">
          <a:xfrm>
            <a:off x="101600" y="76201"/>
            <a:ext cx="389247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There Is Power In the Blood</a:t>
            </a:r>
            <a:endParaRPr lang="en-US" sz="2400">
              <a:latin typeface="Times" charset="0"/>
              <a:ea typeface="ＭＳ Ｐゴシック" charset="0"/>
            </a:endParaRPr>
          </a:p>
        </p:txBody>
      </p:sp>
      <p:sp>
        <p:nvSpPr>
          <p:cNvPr id="121865" name="Text Box 9">
            <a:extLst>
              <a:ext uri="{FF2B5EF4-FFF2-40B4-BE49-F238E27FC236}">
                <a16:creationId xmlns:a16="http://schemas.microsoft.com/office/drawing/2014/main" id="{640DA17A-67B5-45AE-8517-0D19B6053B8E}"/>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903</a:t>
            </a:r>
            <a:endParaRPr lang="en-US" sz="2400">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A5F397DD-EB39-40C4-95F8-27D9BDD60120}"/>
              </a:ext>
            </a:extLst>
          </p:cNvPr>
          <p:cNvSpPr>
            <a:spLocks noGrp="1" noChangeArrowheads="1"/>
          </p:cNvSpPr>
          <p:nvPr>
            <p:ph type="ctrTitle"/>
          </p:nvPr>
        </p:nvSpPr>
        <p:spPr>
          <a:xfrm>
            <a:off x="101600" y="152400"/>
            <a:ext cx="4775200" cy="228600"/>
          </a:xfrm>
        </p:spPr>
        <p:txBody>
          <a:bodyPr>
            <a:normAutofit fontScale="90000"/>
          </a:bodyPr>
          <a:lstStyle/>
          <a:p>
            <a:pPr eaLnBrk="1" hangingPunct="1">
              <a:defRPr/>
            </a:pPr>
            <a:r>
              <a:rPr lang="en-US" sz="2400"/>
              <a:t>C-1 There Is Power In the Blood</a:t>
            </a:r>
            <a:endParaRPr lang="en-US"/>
          </a:p>
        </p:txBody>
      </p:sp>
      <p:pic>
        <p:nvPicPr>
          <p:cNvPr id="16386" name="Picture 3" descr="There is Power in-pp">
            <a:extLst>
              <a:ext uri="{FF2B5EF4-FFF2-40B4-BE49-F238E27FC236}">
                <a16:creationId xmlns:a16="http://schemas.microsoft.com/office/drawing/2014/main" id="{DC0F7593-DEDA-43C9-AB59-82EC543D5F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0" name="Text Box 4">
            <a:extLst>
              <a:ext uri="{FF2B5EF4-FFF2-40B4-BE49-F238E27FC236}">
                <a16:creationId xmlns:a16="http://schemas.microsoft.com/office/drawing/2014/main" id="{A1512DF2-387C-47E4-8894-34CAFC298E74}"/>
              </a:ext>
            </a:extLst>
          </p:cNvPr>
          <p:cNvSpPr txBox="1">
            <a:spLocks noChangeArrowheads="1"/>
          </p:cNvSpPr>
          <p:nvPr/>
        </p:nvSpPr>
        <p:spPr bwMode="auto">
          <a:xfrm>
            <a:off x="101600" y="76201"/>
            <a:ext cx="389247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There Is Power In the Blood</a:t>
            </a:r>
            <a:endParaRPr lang="en-US" sz="2400">
              <a:latin typeface="Times" charset="0"/>
              <a:ea typeface="ＭＳ Ｐゴシック" charset="0"/>
            </a:endParaRPr>
          </a:p>
        </p:txBody>
      </p:sp>
      <p:sp>
        <p:nvSpPr>
          <p:cNvPr id="142341" name="Text Box 5">
            <a:extLst>
              <a:ext uri="{FF2B5EF4-FFF2-40B4-BE49-F238E27FC236}">
                <a16:creationId xmlns:a16="http://schemas.microsoft.com/office/drawing/2014/main" id="{6DE1C37F-1BCD-4706-AF83-DA4B1F73023E}"/>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903</a:t>
            </a:r>
            <a:endParaRPr lang="en-US" sz="2400">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5D67D15B-46B0-4624-9C46-32306AD77A84}"/>
              </a:ext>
            </a:extLst>
          </p:cNvPr>
          <p:cNvSpPr>
            <a:spLocks noGrp="1" noChangeArrowheads="1"/>
          </p:cNvSpPr>
          <p:nvPr>
            <p:ph type="ctrTitle"/>
          </p:nvPr>
        </p:nvSpPr>
        <p:spPr>
          <a:xfrm>
            <a:off x="101600" y="152400"/>
            <a:ext cx="4775200" cy="228600"/>
          </a:xfrm>
        </p:spPr>
        <p:txBody>
          <a:bodyPr>
            <a:normAutofit fontScale="90000"/>
          </a:bodyPr>
          <a:lstStyle/>
          <a:p>
            <a:pPr eaLnBrk="1" hangingPunct="1">
              <a:defRPr/>
            </a:pPr>
            <a:r>
              <a:rPr lang="en-US" sz="2400"/>
              <a:t>C-2 There Is Power In the Blood</a:t>
            </a:r>
            <a:endParaRPr lang="en-US"/>
          </a:p>
        </p:txBody>
      </p:sp>
      <p:pic>
        <p:nvPicPr>
          <p:cNvPr id="17410" name="Picture 3" descr="There is Power in-pp">
            <a:extLst>
              <a:ext uri="{FF2B5EF4-FFF2-40B4-BE49-F238E27FC236}">
                <a16:creationId xmlns:a16="http://schemas.microsoft.com/office/drawing/2014/main" id="{DEDA8939-A6A3-4C14-87A8-54EED704B5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Text Box 4">
            <a:extLst>
              <a:ext uri="{FF2B5EF4-FFF2-40B4-BE49-F238E27FC236}">
                <a16:creationId xmlns:a16="http://schemas.microsoft.com/office/drawing/2014/main" id="{A8A1687F-4828-4EC5-BC69-CB7AE36DF36E}"/>
              </a:ext>
            </a:extLst>
          </p:cNvPr>
          <p:cNvSpPr txBox="1">
            <a:spLocks noChangeArrowheads="1"/>
          </p:cNvSpPr>
          <p:nvPr/>
        </p:nvSpPr>
        <p:spPr bwMode="auto">
          <a:xfrm>
            <a:off x="101600" y="76201"/>
            <a:ext cx="389247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There Is Power In the Blood</a:t>
            </a:r>
            <a:endParaRPr lang="en-US" sz="2400">
              <a:latin typeface="Times" charset="0"/>
              <a:ea typeface="ＭＳ Ｐゴシック" charset="0"/>
            </a:endParaRPr>
          </a:p>
        </p:txBody>
      </p:sp>
      <p:sp>
        <p:nvSpPr>
          <p:cNvPr id="143365" name="Text Box 5">
            <a:extLst>
              <a:ext uri="{FF2B5EF4-FFF2-40B4-BE49-F238E27FC236}">
                <a16:creationId xmlns:a16="http://schemas.microsoft.com/office/drawing/2014/main" id="{1E832991-3118-4C31-BF43-ADE728E2E44E}"/>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903</a:t>
            </a:r>
            <a:endParaRPr lang="en-US" sz="2400">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dirty="0">
                <a:latin typeface="Gotham Narrow Bold" pitchFamily="50" charset="0"/>
              </a:rPr>
              <a:t>“And He said to them, ‘Take heed and beware of covetousness, for one’s life does not consist in the abundance of the things he possesses.’ ” – Lk. 12:15</a:t>
            </a:r>
          </a:p>
        </p:txBody>
      </p:sp>
      <p:sp>
        <p:nvSpPr>
          <p:cNvPr id="8" name="Title 7"/>
          <p:cNvSpPr>
            <a:spLocks noGrp="1"/>
          </p:cNvSpPr>
          <p:nvPr>
            <p:ph type="title"/>
          </p:nvPr>
        </p:nvSpPr>
        <p:spPr/>
        <p:txBody>
          <a:bodyPr>
            <a:noAutofit/>
          </a:bodyPr>
          <a:lstStyle/>
          <a:p>
            <a:r>
              <a:rPr lang="en-US" sz="8000" b="1" dirty="0">
                <a:latin typeface="Heritage" panose="02000503000000020003" pitchFamily="2" charset="0"/>
              </a:rPr>
              <a:t>The Offering:</a:t>
            </a:r>
          </a:p>
        </p:txBody>
      </p:sp>
    </p:spTree>
    <p:extLst>
      <p:ext uri="{BB962C8B-B14F-4D97-AF65-F5344CB8AC3E}">
        <p14:creationId xmlns:p14="http://schemas.microsoft.com/office/powerpoint/2010/main" val="37361108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sz="10666" b="1" dirty="0">
                <a:latin typeface="Heritage" panose="02000503000000020003" pitchFamily="2" charset="0"/>
              </a:rPr>
              <a:t>Come, </a:t>
            </a:r>
          </a:p>
          <a:p>
            <a:r>
              <a:rPr lang="en-US" sz="10666" b="1" dirty="0">
                <a:latin typeface="Heritage" panose="02000503000000020003" pitchFamily="2" charset="0"/>
              </a:rPr>
              <a:t>Share the Lord</a:t>
            </a:r>
          </a:p>
          <a:p>
            <a:r>
              <a:rPr lang="en-US" dirty="0">
                <a:latin typeface="Gotham Narrow Bold" pitchFamily="50" charset="0"/>
              </a:rPr>
              <a:t>#364</a:t>
            </a:r>
          </a:p>
        </p:txBody>
      </p:sp>
      <p:sp>
        <p:nvSpPr>
          <p:cNvPr id="8" name="Title 7"/>
          <p:cNvSpPr>
            <a:spLocks noGrp="1"/>
          </p:cNvSpPr>
          <p:nvPr>
            <p:ph type="title"/>
          </p:nvPr>
        </p:nvSpPr>
        <p:spPr/>
        <p:txBody>
          <a:bodyPr>
            <a:noAutofit/>
          </a:bodyPr>
          <a:lstStyle/>
          <a:p>
            <a:r>
              <a:rPr lang="en-US" sz="8000" b="1" dirty="0">
                <a:latin typeface="Heritage" panose="02000503000000020003" pitchFamily="2" charset="0"/>
              </a:rPr>
              <a:t>Song:</a:t>
            </a:r>
          </a:p>
        </p:txBody>
      </p:sp>
    </p:spTree>
    <p:extLst>
      <p:ext uri="{BB962C8B-B14F-4D97-AF65-F5344CB8AC3E}">
        <p14:creationId xmlns:p14="http://schemas.microsoft.com/office/powerpoint/2010/main" val="30725123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AD8D42E-92EC-4D90-AA3D-27FBA1B11AE3}"/>
              </a:ext>
            </a:extLst>
          </p:cNvPr>
          <p:cNvSpPr>
            <a:spLocks noGrp="1" noChangeArrowheads="1"/>
          </p:cNvSpPr>
          <p:nvPr>
            <p:ph type="ctrTitle"/>
          </p:nvPr>
        </p:nvSpPr>
        <p:spPr>
          <a:xfrm>
            <a:off x="101600" y="152400"/>
            <a:ext cx="4368800" cy="228600"/>
          </a:xfrm>
        </p:spPr>
        <p:txBody>
          <a:bodyPr>
            <a:normAutofit fontScale="90000"/>
          </a:bodyPr>
          <a:lstStyle/>
          <a:p>
            <a:pPr eaLnBrk="1" hangingPunct="1">
              <a:defRPr/>
            </a:pPr>
            <a:r>
              <a:rPr lang="en-US" sz="2400"/>
              <a:t>1-1 Come Share the Lord</a:t>
            </a:r>
            <a:endParaRPr lang="en-US"/>
          </a:p>
        </p:txBody>
      </p:sp>
      <p:pic>
        <p:nvPicPr>
          <p:cNvPr id="2" name="Picture 21" descr="Come Share the Lord-Young-pp">
            <a:extLst>
              <a:ext uri="{FF2B5EF4-FFF2-40B4-BE49-F238E27FC236}">
                <a16:creationId xmlns:a16="http://schemas.microsoft.com/office/drawing/2014/main" id="{65CCF937-57CA-45E1-978C-B7546EF205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0" name="Text Box 22">
            <a:extLst>
              <a:ext uri="{FF2B5EF4-FFF2-40B4-BE49-F238E27FC236}">
                <a16:creationId xmlns:a16="http://schemas.microsoft.com/office/drawing/2014/main" id="{45385F11-F873-469A-8B83-686F23362DD7}"/>
              </a:ext>
            </a:extLst>
          </p:cNvPr>
          <p:cNvSpPr txBox="1">
            <a:spLocks noChangeArrowheads="1"/>
          </p:cNvSpPr>
          <p:nvPr/>
        </p:nvSpPr>
        <p:spPr bwMode="auto">
          <a:xfrm>
            <a:off x="101600" y="76201"/>
            <a:ext cx="319997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Come, Share The Lord</a:t>
            </a:r>
            <a:endParaRPr lang="en-US" sz="2400">
              <a:latin typeface="Times" charset="0"/>
              <a:ea typeface="ＭＳ Ｐゴシック" charset="0"/>
            </a:endParaRPr>
          </a:p>
        </p:txBody>
      </p:sp>
      <p:sp>
        <p:nvSpPr>
          <p:cNvPr id="2071" name="Text Box 23">
            <a:extLst>
              <a:ext uri="{FF2B5EF4-FFF2-40B4-BE49-F238E27FC236}">
                <a16:creationId xmlns:a16="http://schemas.microsoft.com/office/drawing/2014/main" id="{231CFC8E-F6EA-4454-ACAE-C8334B2FC8FE}"/>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364</a:t>
            </a:r>
            <a:endParaRPr lang="en-US" sz="2400">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1EC060DE-8C89-4597-9B6B-AB0A980597E8}"/>
              </a:ext>
            </a:extLst>
          </p:cNvPr>
          <p:cNvSpPr>
            <a:spLocks noGrp="1" noChangeArrowheads="1"/>
          </p:cNvSpPr>
          <p:nvPr>
            <p:ph type="ctrTitle"/>
          </p:nvPr>
        </p:nvSpPr>
        <p:spPr>
          <a:xfrm>
            <a:off x="101600" y="152400"/>
            <a:ext cx="4368800" cy="228600"/>
          </a:xfrm>
        </p:spPr>
        <p:txBody>
          <a:bodyPr>
            <a:normAutofit fontScale="90000"/>
          </a:bodyPr>
          <a:lstStyle/>
          <a:p>
            <a:pPr eaLnBrk="1" hangingPunct="1">
              <a:defRPr/>
            </a:pPr>
            <a:r>
              <a:rPr lang="en-US" sz="2400"/>
              <a:t>1-2 Come Share the Lord</a:t>
            </a:r>
            <a:endParaRPr lang="en-US"/>
          </a:p>
        </p:txBody>
      </p:sp>
      <p:pic>
        <p:nvPicPr>
          <p:cNvPr id="3074" name="Picture 6" descr="Come Share the Lord-Young-pp">
            <a:extLst>
              <a:ext uri="{FF2B5EF4-FFF2-40B4-BE49-F238E27FC236}">
                <a16:creationId xmlns:a16="http://schemas.microsoft.com/office/drawing/2014/main" id="{9A898219-457F-4738-B1D8-D529E07F3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Text Box 7">
            <a:extLst>
              <a:ext uri="{FF2B5EF4-FFF2-40B4-BE49-F238E27FC236}">
                <a16:creationId xmlns:a16="http://schemas.microsoft.com/office/drawing/2014/main" id="{86200EC8-FD6D-4E68-810F-2BFEC624E046}"/>
              </a:ext>
            </a:extLst>
          </p:cNvPr>
          <p:cNvSpPr txBox="1">
            <a:spLocks noChangeArrowheads="1"/>
          </p:cNvSpPr>
          <p:nvPr/>
        </p:nvSpPr>
        <p:spPr bwMode="auto">
          <a:xfrm>
            <a:off x="101600" y="76201"/>
            <a:ext cx="319997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Come, Share The Lord</a:t>
            </a:r>
            <a:endParaRPr lang="en-US" sz="2400">
              <a:latin typeface="Times" charset="0"/>
              <a:ea typeface="ＭＳ Ｐゴシック" charset="0"/>
            </a:endParaRPr>
          </a:p>
        </p:txBody>
      </p:sp>
      <p:sp>
        <p:nvSpPr>
          <p:cNvPr id="99336" name="Text Box 8">
            <a:extLst>
              <a:ext uri="{FF2B5EF4-FFF2-40B4-BE49-F238E27FC236}">
                <a16:creationId xmlns:a16="http://schemas.microsoft.com/office/drawing/2014/main" id="{78EC75E1-1B1A-4049-AF3B-7424D4AD2E6A}"/>
              </a:ext>
            </a:extLst>
          </p:cNvPr>
          <p:cNvSpPr txBox="1">
            <a:spLocks noChangeArrowheads="1"/>
          </p:cNvSpPr>
          <p:nvPr/>
        </p:nvSpPr>
        <p:spPr bwMode="auto">
          <a:xfrm>
            <a:off x="11235267" y="76201"/>
            <a:ext cx="646331"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a:latin typeface="Times" charset="0"/>
                <a:ea typeface="ＭＳ Ｐゴシック" charset="0"/>
              </a:rPr>
              <a:t>364</a:t>
            </a:r>
            <a:endParaRPr lang="en-US" sz="2400">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4159</TotalTime>
  <Words>1697</Words>
  <Application>Microsoft Office PowerPoint</Application>
  <PresentationFormat>Widescreen</PresentationFormat>
  <Paragraphs>375</Paragraphs>
  <Slides>129</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129</vt:i4>
      </vt:variant>
    </vt:vector>
  </HeadingPairs>
  <TitlesOfParts>
    <vt:vector size="142" baseType="lpstr">
      <vt:lpstr>Calibri Light</vt:lpstr>
      <vt:lpstr>Arial</vt:lpstr>
      <vt:lpstr>Aspire</vt:lpstr>
      <vt:lpstr>Heritage</vt:lpstr>
      <vt:lpstr>Gotham Narrow Black</vt:lpstr>
      <vt:lpstr>Calibri</vt:lpstr>
      <vt:lpstr>Trebuchet MS</vt:lpstr>
      <vt:lpstr>Times</vt:lpstr>
      <vt:lpstr>Gotham Narrow Bold</vt:lpstr>
      <vt:lpstr>Cocogoose Pro</vt:lpstr>
      <vt:lpstr>AvenirNext LT Pro Bold</vt:lpstr>
      <vt:lpstr>Office Theme</vt:lpstr>
      <vt:lpstr>Default</vt:lpstr>
      <vt:lpstr>1-1 As the Deer</vt:lpstr>
      <vt:lpstr>1-2 As the Deer</vt:lpstr>
      <vt:lpstr>C-1 As the Deer</vt:lpstr>
      <vt:lpstr>C-2 As the Deer</vt:lpstr>
      <vt:lpstr>2-1 As the Deer</vt:lpstr>
      <vt:lpstr>2-2 As the Deer</vt:lpstr>
      <vt:lpstr>C-1 As the Deer</vt:lpstr>
      <vt:lpstr>C-2 As the Deer</vt:lpstr>
      <vt:lpstr>PowerPoint Presentation</vt:lpstr>
      <vt:lpstr>Song:</vt:lpstr>
      <vt:lpstr>1-1 Days of Elijah</vt:lpstr>
      <vt:lpstr>1-2 Days of Elijah</vt:lpstr>
      <vt:lpstr>1-3 Days of Elijah</vt:lpstr>
      <vt:lpstr>1-4 Days of Elijah</vt:lpstr>
      <vt:lpstr>C-1 Days of Elijah</vt:lpstr>
      <vt:lpstr>C-2 Days of Elijah</vt:lpstr>
      <vt:lpstr>2-1 Days of Elijah</vt:lpstr>
      <vt:lpstr>2-2 Days of Elijah</vt:lpstr>
      <vt:lpstr>2-3 Days of Elijah</vt:lpstr>
      <vt:lpstr>2-4 Days of Elijah</vt:lpstr>
      <vt:lpstr>C-1 Days of Elijah</vt:lpstr>
      <vt:lpstr>C-2 Days of Elijah</vt:lpstr>
      <vt:lpstr>C-1 Days of Elijah</vt:lpstr>
      <vt:lpstr>C-2 Days of Elijah</vt:lpstr>
      <vt:lpstr>Song:</vt:lpstr>
      <vt:lpstr>1-1 What A Friend We Have in Jesus</vt:lpstr>
      <vt:lpstr>1-2 What A Friend We Have in Jesus</vt:lpstr>
      <vt:lpstr>1-3 What A Friend We Have in Jesus</vt:lpstr>
      <vt:lpstr>1-4 What A Friend We Have in Jesus</vt:lpstr>
      <vt:lpstr>2-1 What A Friend We Have in Jesus</vt:lpstr>
      <vt:lpstr>2-2 What A Friend We Have in Jesus</vt:lpstr>
      <vt:lpstr>2-3 What A Friend We Have in Jesus</vt:lpstr>
      <vt:lpstr>2-4 What A Friend We Have in Jesus</vt:lpstr>
      <vt:lpstr>3-1 What A Friend We Have in Jesus</vt:lpstr>
      <vt:lpstr>3-2 What A Friend We Have in Jesus</vt:lpstr>
      <vt:lpstr>3-3 What A Friend We Have in Jesus</vt:lpstr>
      <vt:lpstr>3-4 What A Friend We Have in Jesus</vt:lpstr>
      <vt:lpstr>PowerPoint Presentation</vt:lpstr>
      <vt:lpstr>Song:</vt:lpstr>
      <vt:lpstr>1-1 Take the Name of Jesus With You</vt:lpstr>
      <vt:lpstr>1-2 Take the Name of Jesus With You</vt:lpstr>
      <vt:lpstr>C-1 Take the Name of Jesus With You</vt:lpstr>
      <vt:lpstr>C-2 Take the Name of Jesus With You</vt:lpstr>
      <vt:lpstr>2-1 Take the Name of Jesus With You</vt:lpstr>
      <vt:lpstr>2-2 Take the Name of Jesus With You</vt:lpstr>
      <vt:lpstr>C-1 Take the Name of Jesus With You</vt:lpstr>
      <vt:lpstr>C-2 Take the Name of Jesus With You</vt:lpstr>
      <vt:lpstr>3-1 Take the Name of Jesus With You</vt:lpstr>
      <vt:lpstr>3-2 Take the Name of Jesus With You</vt:lpstr>
      <vt:lpstr>C-1 Take the Name of Jesus With You</vt:lpstr>
      <vt:lpstr>C-2 Take the Name of Jesus With You</vt:lpstr>
      <vt:lpstr>Song:</vt:lpstr>
      <vt:lpstr>PowerPoint Presentation</vt:lpstr>
      <vt:lpstr>1-1 Trust and Obey</vt:lpstr>
      <vt:lpstr>1-2 Trust and Obey</vt:lpstr>
      <vt:lpstr>C Trust and Obey</vt:lpstr>
      <vt:lpstr>3-1 Trust and Obey</vt:lpstr>
      <vt:lpstr>3-2 Trust and Obey</vt:lpstr>
      <vt:lpstr>4-1 Trust and Obey</vt:lpstr>
      <vt:lpstr>4-2 Trust and Obey</vt:lpstr>
      <vt:lpstr>C Trust and Obey</vt:lpstr>
      <vt:lpstr>5-1 Trust and Obey</vt:lpstr>
      <vt:lpstr>5-2 Trust and Obey</vt:lpstr>
      <vt:lpstr>C Trust and Obey</vt:lpstr>
      <vt:lpstr>Scripture Reading:</vt:lpstr>
      <vt:lpstr>PowerPoint Presentation</vt:lpstr>
      <vt:lpstr>“RELIGIOUS”</vt:lpstr>
      <vt:lpstr>The Definition</vt:lpstr>
      <vt:lpstr>The Definition</vt:lpstr>
      <vt:lpstr>The Definition</vt:lpstr>
      <vt:lpstr>The Definition</vt:lpstr>
      <vt:lpstr>The Definition</vt:lpstr>
      <vt:lpstr>The Definition</vt:lpstr>
      <vt:lpstr>The Definition</vt:lpstr>
      <vt:lpstr>The Definition</vt:lpstr>
      <vt:lpstr>The Definition</vt:lpstr>
      <vt:lpstr>The Definition</vt:lpstr>
      <vt:lpstr>The Application</vt:lpstr>
      <vt:lpstr>The Application</vt:lpstr>
      <vt:lpstr>The Application</vt:lpstr>
      <vt:lpstr>The Application</vt:lpstr>
      <vt:lpstr>The Question</vt:lpstr>
      <vt:lpstr>InvitationSong:</vt:lpstr>
      <vt:lpstr>1-1 There Is Power In the Blood</vt:lpstr>
      <vt:lpstr>1-2 There Is Power In the Blood</vt:lpstr>
      <vt:lpstr>C-1 There Is Power In the Blood</vt:lpstr>
      <vt:lpstr>C-2 There Is Power In the Blood</vt:lpstr>
      <vt:lpstr>2-1 There Is Power In the Blood</vt:lpstr>
      <vt:lpstr>2-2 There Is Power In the Blood</vt:lpstr>
      <vt:lpstr>C-1 There Is Power In the Blood</vt:lpstr>
      <vt:lpstr>C-2 There Is Power In the Blood</vt:lpstr>
      <vt:lpstr>4-1 There Is Power In the Blood</vt:lpstr>
      <vt:lpstr>4-2 There Is Power In the Blood</vt:lpstr>
      <vt:lpstr>C-1 There Is Power In the Blood</vt:lpstr>
      <vt:lpstr>C-2 There Is Power In the Blood</vt:lpstr>
      <vt:lpstr>The Offering:</vt:lpstr>
      <vt:lpstr>Song:</vt:lpstr>
      <vt:lpstr>1-1 Come Share the Lord</vt:lpstr>
      <vt:lpstr>1-2 Come Share the Lord</vt:lpstr>
      <vt:lpstr>C-1 Come Share the Lord</vt:lpstr>
      <vt:lpstr>2-1 Come Share the Lord</vt:lpstr>
      <vt:lpstr>2-2 Come Share the Lord</vt:lpstr>
      <vt:lpstr>C-2 Come Share the Lord</vt:lpstr>
      <vt:lpstr>3-1 Come Share the Lord</vt:lpstr>
      <vt:lpstr>3-2 Come Share the Lord</vt:lpstr>
      <vt:lpstr>PowerPoint Presentation</vt:lpstr>
      <vt:lpstr>The Unleavened Bread</vt:lpstr>
      <vt:lpstr>The Fruit of the Vine</vt:lpstr>
      <vt:lpstr>PowerPoint Presentation</vt:lpstr>
      <vt:lpstr>Song:</vt:lpstr>
      <vt:lpstr>1-1 This World is Not My Home</vt:lpstr>
      <vt:lpstr>1-2 This World is Not My Home</vt:lpstr>
      <vt:lpstr>1-3 This World is Not My Home</vt:lpstr>
      <vt:lpstr>C-1 This World is Not My Home</vt:lpstr>
      <vt:lpstr>C-2 This World is Not My Home</vt:lpstr>
      <vt:lpstr>C-3 This World is Not My Home</vt:lpstr>
      <vt:lpstr>2-1 This World is Not My Home</vt:lpstr>
      <vt:lpstr>2-2 This World is Not My Home</vt:lpstr>
      <vt:lpstr>2-3 This World is Not My Home</vt:lpstr>
      <vt:lpstr>C-1 This World is Not My Home</vt:lpstr>
      <vt:lpstr>C-2 This World is Not My Home</vt:lpstr>
      <vt:lpstr>C-3 This World is Not My Home</vt:lpstr>
      <vt:lpstr>3-1 This World is Not My Home</vt:lpstr>
      <vt:lpstr>3-2 This World is Not My Home</vt:lpstr>
      <vt:lpstr>3-3 This World is Not My Home</vt:lpstr>
      <vt:lpstr>C-1 This World is Not My Home</vt:lpstr>
      <vt:lpstr>C-2 This World is Not My Home</vt:lpstr>
      <vt:lpstr>C-3 This World is Not My Home</vt:lpstr>
      <vt:lpstr>Reminder: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 As the Deer</dc:title>
  <dc:creator>Wheeler church of Christ</dc:creator>
  <cp:lastModifiedBy>Wheeler church of Christ</cp:lastModifiedBy>
  <cp:revision>21</cp:revision>
  <dcterms:created xsi:type="dcterms:W3CDTF">2021-10-28T16:16:06Z</dcterms:created>
  <dcterms:modified xsi:type="dcterms:W3CDTF">2021-10-31T13:36:47Z</dcterms:modified>
</cp:coreProperties>
</file>