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701" r:id="rId4"/>
    <p:sldMasterId id="2147483713" r:id="rId5"/>
  </p:sldMasterIdLst>
  <p:sldIdLst>
    <p:sldId id="2661" r:id="rId6"/>
    <p:sldId id="257" r:id="rId7"/>
    <p:sldId id="2662" r:id="rId8"/>
    <p:sldId id="2663" r:id="rId9"/>
    <p:sldId id="262" r:id="rId10"/>
    <p:sldId id="2668" r:id="rId11"/>
    <p:sldId id="264" r:id="rId12"/>
    <p:sldId id="265" r:id="rId13"/>
    <p:sldId id="2092" r:id="rId14"/>
    <p:sldId id="513" r:id="rId15"/>
    <p:sldId id="256" r:id="rId16"/>
    <p:sldId id="2670" r:id="rId17"/>
    <p:sldId id="2671" r:id="rId18"/>
    <p:sldId id="2672" r:id="rId19"/>
    <p:sldId id="2673" r:id="rId20"/>
    <p:sldId id="2674" r:id="rId21"/>
    <p:sldId id="260" r:id="rId22"/>
    <p:sldId id="2680" r:id="rId23"/>
    <p:sldId id="2681" r:id="rId24"/>
    <p:sldId id="2682" r:id="rId25"/>
    <p:sldId id="2683" r:id="rId26"/>
    <p:sldId id="2684" r:id="rId27"/>
    <p:sldId id="635" r:id="rId28"/>
    <p:sldId id="2685" r:id="rId29"/>
    <p:sldId id="2686" r:id="rId30"/>
    <p:sldId id="2687" r:id="rId31"/>
    <p:sldId id="259" r:id="rId32"/>
    <p:sldId id="2688" r:id="rId33"/>
    <p:sldId id="2689" r:id="rId34"/>
    <p:sldId id="2690" r:id="rId35"/>
    <p:sldId id="2691" r:id="rId36"/>
    <p:sldId id="561" r:id="rId37"/>
    <p:sldId id="276" r:id="rId38"/>
    <p:sldId id="2692" r:id="rId39"/>
    <p:sldId id="2693" r:id="rId40"/>
    <p:sldId id="263" r:id="rId41"/>
    <p:sldId id="266" r:id="rId42"/>
    <p:sldId id="267" r:id="rId43"/>
    <p:sldId id="268" r:id="rId44"/>
    <p:sldId id="2356" r:id="rId45"/>
    <p:sldId id="2694" r:id="rId46"/>
    <p:sldId id="2695" r:id="rId47"/>
    <p:sldId id="2696" r:id="rId48"/>
    <p:sldId id="2697" r:id="rId49"/>
    <p:sldId id="258" r:id="rId50"/>
    <p:sldId id="2698" r:id="rId51"/>
    <p:sldId id="2699" r:id="rId52"/>
    <p:sldId id="2700" r:id="rId53"/>
    <p:sldId id="2701" r:id="rId54"/>
    <p:sldId id="2702" r:id="rId55"/>
    <p:sldId id="2703" r:id="rId56"/>
    <p:sldId id="269" r:id="rId57"/>
    <p:sldId id="1884" r:id="rId58"/>
    <p:sldId id="2561" r:id="rId59"/>
    <p:sldId id="2657" r:id="rId60"/>
    <p:sldId id="2731" r:id="rId61"/>
    <p:sldId id="2730" r:id="rId62"/>
    <p:sldId id="2746" r:id="rId63"/>
    <p:sldId id="2732" r:id="rId64"/>
    <p:sldId id="2740" r:id="rId65"/>
    <p:sldId id="2738" r:id="rId66"/>
    <p:sldId id="2739" r:id="rId67"/>
    <p:sldId id="2733" r:id="rId68"/>
    <p:sldId id="2734" r:id="rId69"/>
    <p:sldId id="2742" r:id="rId70"/>
    <p:sldId id="2741" r:id="rId71"/>
    <p:sldId id="2743" r:id="rId72"/>
    <p:sldId id="2744" r:id="rId73"/>
    <p:sldId id="2748" r:id="rId74"/>
    <p:sldId id="2745" r:id="rId75"/>
    <p:sldId id="2747" r:id="rId76"/>
    <p:sldId id="2736" r:id="rId77"/>
    <p:sldId id="278" r:id="rId78"/>
    <p:sldId id="2704" r:id="rId79"/>
    <p:sldId id="2705" r:id="rId80"/>
    <p:sldId id="2706" r:id="rId81"/>
    <p:sldId id="2707" r:id="rId82"/>
    <p:sldId id="2708" r:id="rId83"/>
    <p:sldId id="2709" r:id="rId84"/>
    <p:sldId id="2710" r:id="rId85"/>
    <p:sldId id="2711" r:id="rId86"/>
    <p:sldId id="2716" r:id="rId87"/>
    <p:sldId id="2717" r:id="rId88"/>
    <p:sldId id="2718" r:id="rId89"/>
    <p:sldId id="2719" r:id="rId90"/>
    <p:sldId id="1629" r:id="rId91"/>
    <p:sldId id="1222" r:id="rId92"/>
    <p:sldId id="2720" r:id="rId93"/>
    <p:sldId id="2721" r:id="rId94"/>
    <p:sldId id="2722" r:id="rId95"/>
    <p:sldId id="2723" r:id="rId96"/>
    <p:sldId id="2724" r:id="rId97"/>
    <p:sldId id="2725" r:id="rId98"/>
    <p:sldId id="2726" r:id="rId99"/>
    <p:sldId id="2727" r:id="rId100"/>
    <p:sldId id="2728" r:id="rId101"/>
    <p:sldId id="2557" r:id="rId102"/>
    <p:sldId id="2558" r:id="rId103"/>
    <p:sldId id="1882" r:id="rId104"/>
    <p:sldId id="1883" r:id="rId105"/>
    <p:sldId id="2658" r:id="rId106"/>
    <p:sldId id="2659" r:id="rId107"/>
    <p:sldId id="270" r:id="rId108"/>
    <p:sldId id="271" r:id="rId109"/>
    <p:sldId id="272" r:id="rId110"/>
    <p:sldId id="273" r:id="rId111"/>
    <p:sldId id="274" r:id="rId112"/>
    <p:sldId id="275" r:id="rId113"/>
    <p:sldId id="2660" r:id="rId114"/>
    <p:sldId id="2031" r:id="rId115"/>
  </p:sldIdLst>
  <p:sldSz cx="12192000" cy="6858000"/>
  <p:notesSz cx="6858000" cy="9144000"/>
  <p:embeddedFontLst>
    <p:embeddedFont>
      <p:font typeface="Ambiance BT" panose="02000506050000020004" pitchFamily="2" charset="0"/>
      <p:regular r:id="rId116"/>
    </p:embeddedFont>
    <p:embeddedFont>
      <p:font typeface="American Typewriter" panose="02090604020004020304" pitchFamily="18" charset="0"/>
      <p:regular r:id="rId117"/>
    </p:embeddedFont>
    <p:embeddedFont>
      <p:font typeface="Calibri" panose="020F0502020204030204" pitchFamily="34" charset="0"/>
      <p:regular r:id="rId118"/>
      <p:bold r:id="rId119"/>
      <p:italic r:id="rId120"/>
      <p:boldItalic r:id="rId121"/>
    </p:embeddedFont>
    <p:embeddedFont>
      <p:font typeface="Calibri Light" panose="020F0302020204030204" pitchFamily="34" charset="0"/>
      <p:regular r:id="rId122"/>
      <p:italic r:id="rId123"/>
    </p:embeddedFont>
    <p:embeddedFont>
      <p:font typeface="Georgia" panose="02040502050405020303" pitchFamily="18" charset="0"/>
      <p:regular r:id="rId124"/>
      <p:bold r:id="rId125"/>
      <p:italic r:id="rId126"/>
      <p:boldItalic r:id="rId127"/>
    </p:embeddedFont>
    <p:embeddedFont>
      <p:font typeface="Gobold" panose="02000500000000000000" pitchFamily="2" charset="0"/>
      <p:regular r:id="rId128"/>
      <p:italic r:id="rId129"/>
    </p:embeddedFont>
    <p:embeddedFont>
      <p:font typeface="ITC Berkeley Oldstyle Std Bk" panose="02090402050306090404" pitchFamily="18" charset="0"/>
      <p:italic r:id="rId130"/>
    </p:embeddedFont>
    <p:embeddedFont>
      <p:font typeface="Just Mandrawn" pitchFamily="2" charset="0"/>
      <p:regular r:id="rId131"/>
    </p:embeddedFont>
    <p:embeddedFont>
      <p:font typeface="Times" panose="02020603050405020304" pitchFamily="18" charset="0"/>
      <p:regular r:id="rId132"/>
      <p:bold r:id="rId133"/>
      <p:italic r:id="rId134"/>
      <p:boldItalic r:id="rId135"/>
    </p:embeddedFont>
    <p:embeddedFont>
      <p:font typeface="Trebuchet MS" panose="020B0603020202020204" pitchFamily="34" charset="0"/>
      <p:regular r:id="rId136"/>
      <p:bold r:id="rId137"/>
      <p:italic r:id="rId138"/>
      <p:boldItalic r:id="rId1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2605"/>
    <a:srgbClr val="305A0E"/>
    <a:srgbClr val="457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8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font" Target="fonts/font2.fntdata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font" Target="fonts/font18.fntdata"/><Relationship Id="rId138" Type="http://schemas.openxmlformats.org/officeDocument/2006/relationships/font" Target="fonts/font23.fntdata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font" Target="fonts/font8.fntdata"/><Relationship Id="rId128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font" Target="fonts/font3.fntdata"/><Relationship Id="rId134" Type="http://schemas.openxmlformats.org/officeDocument/2006/relationships/font" Target="fonts/font19.fntdata"/><Relationship Id="rId139" Type="http://schemas.openxmlformats.org/officeDocument/2006/relationships/font" Target="fonts/font2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font" Target="fonts/font6.fntdata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font" Target="fonts/font1.fntdata"/><Relationship Id="rId124" Type="http://schemas.openxmlformats.org/officeDocument/2006/relationships/font" Target="fonts/font9.fntdata"/><Relationship Id="rId129" Type="http://schemas.openxmlformats.org/officeDocument/2006/relationships/font" Target="fonts/font14.fntdata"/><Relationship Id="rId137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font" Target="fonts/font17.fntdata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font" Target="fonts/font4.fntdata"/><Relationship Id="rId127" Type="http://schemas.openxmlformats.org/officeDocument/2006/relationships/font" Target="fonts/font1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font" Target="fonts/font7.fntdata"/><Relationship Id="rId130" Type="http://schemas.openxmlformats.org/officeDocument/2006/relationships/font" Target="fonts/font15.fntdata"/><Relationship Id="rId135" Type="http://schemas.openxmlformats.org/officeDocument/2006/relationships/font" Target="fonts/font20.fntdata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font" Target="fonts/font5.fntdata"/><Relationship Id="rId125" Type="http://schemas.openxmlformats.org/officeDocument/2006/relationships/font" Target="fonts/font10.fntdata"/><Relationship Id="rId141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font" Target="fonts/font16.fntdata"/><Relationship Id="rId136" Type="http://schemas.openxmlformats.org/officeDocument/2006/relationships/font" Target="fonts/font21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928DA-30C7-9F56-28B5-EEF121586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7A153-40C8-25BF-0529-42F6EA31E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03FB3-F982-93E1-8307-7971E583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603D-8D1B-FAAC-311F-42E50A2ED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8F4F3-0257-16A5-337B-D667B194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1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46A0-B051-55A8-8983-34C8744A7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4C3319-2E1E-A07A-7354-28CBC6BB6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47660-A2E8-4695-304C-8B79E6B0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CB276-0D1A-C507-B88D-5383F437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41415-ECCF-73D6-2514-6F1954E9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0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F47133-47B5-F423-8FDC-7FDAFA6E2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1CAAC-A695-D340-35C5-39959A17D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E90A4-4E7C-5D67-6196-EAFCD2DF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94FE2-66E2-858C-C3E6-F7A49D21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E125A-F889-310D-EA44-AD8B35F1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63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76A076-7D11-5C5C-2C2E-999A0FB62E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6297BA-F162-380E-547B-29DDE0294D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62874D-41F8-1B48-2266-B15772E0D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DBAD7B-4C25-4AB0-BC28-FBB407CF3B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579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D6B0D8-EFA9-04A8-8C0B-2C98774AEF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A75B84-A21D-7BDA-496F-D7BBF85203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10526F-17E4-62E6-12BA-5F2A80671D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D41A5-C553-4261-8CC5-E91084058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594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8D3146-C702-048B-1ECD-9345AA9656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0A569F-E373-2C94-44F7-850C22A96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5C1D9E-A6D1-BFB4-32EA-47C725196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5D92D-C760-4FBC-9645-6E7713952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837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95EA0D-2326-E116-4644-FE7FB1A4B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670478-0615-4A48-0336-A6288573F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DE9689-44FD-B0F3-17B4-624A1D629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93666-5BCD-4EB9-9EFE-8CF7E403AF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96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9A06F92-6110-8994-4C4D-EA7A23B8C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B65FE8-9E4F-DAAC-0C69-19ABD82017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2F5ED8-5F6D-3DA6-8E43-47578EF888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73FE79-4EE0-428F-8D11-65BB83C0C0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972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67CBAF-A337-19B1-18AC-4ACBD406B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463933-301E-65D0-5302-E3D596CA30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484B022-FFB2-F1D0-E7E4-4F376C4DB9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4C27C-6385-4064-9266-F69C0586D3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248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294823-6AA0-EED1-2364-66C0E3AF23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C02464-EF66-2F2E-6401-E4C1746E67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E9A067-26FF-F22C-BC8F-1968EDD11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3E1EA-C551-495A-B298-CAB452FAD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20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2A83D8-D16C-F96D-FF51-CA7175C767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82F9DD-3C8E-E2BA-7894-17B10B3A8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A7786-DBA9-80C3-82F8-3D5E16A97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2C942-DBB4-4890-A348-54B2934F6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51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1CFF-13F4-D857-2A94-8C802A35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32FFA-19F2-8B59-44EF-14522BF12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8035A-9703-18C5-BE8D-B22C6D4F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7E2EC-D4FA-18FC-A4A4-3323260E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F3736-6A98-2ED9-3029-2659E5642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78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11C54F-5693-2B17-46DB-09BF4B940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4741E2-8851-1AEF-FD2F-99914C734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2B792B-C5CC-2B19-FEB2-F71214676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87772-5A77-488F-8F1E-6B955F90C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458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3E7CBF-E1B8-1AC6-715F-D9B6FBC11B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0C8DB6-9B80-4F27-FA9F-50C271ED5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EA6392-14D2-A692-8B86-67C1E744B9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FA635-FDA9-4F38-AFA1-CB24297379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99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BA40DA-659A-092C-C628-8F949567C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086703-940F-6B95-923F-107FDB578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7862E0-380C-A0BF-6566-34A8494D0C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46257-A782-493F-A0A2-894A449C6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14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99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999739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664189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60292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86668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75856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380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56F13-CAD5-386F-4A70-886D0E20C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71EFF-6AE0-9D13-733C-41FB3FAC8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98EF-7F68-828E-A354-D72153C9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337B8-81AF-16AE-09AA-59398E1F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F1986-9085-691F-F534-46F9A210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79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6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6B8C9-191C-4349-BAEB-E1E3FE39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49F09-2DA9-4492-AAEC-D1C743470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40F21-33C2-4AE1-8870-4272580C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3BCD-C4B8-432A-A411-C9DAAE09D41F}" type="datetime1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E31E7-B2C4-44B5-AD09-CA233C613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D2A19-B15E-4E62-AD5C-2E90B19C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95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05987-D1BF-4044-97D4-A402A858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B8E2B-F63C-48D6-88AD-790E04A80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F13D8-E887-4CE2-942B-05C79AEB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725A-A884-411F-BBEF-A14C723F3666}" type="datetime1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7FC0A-E04A-485D-9238-80EBADB6A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251F7-D0B9-43B3-8B04-7D8E6C75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2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012B2-15E5-4741-AF92-7E0606B0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77CAB-D6D4-483B-99AA-DD898F08C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D4BF2-7122-4B70-BBE0-82CD84E0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89A1-96BC-4BDC-A157-B4628C9278E4}" type="datetime1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52A67-B384-431A-8F27-41D29DBD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BADA3-992F-433E-A895-5754E4D4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88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B581E-54A1-4EB8-9B63-511F18EA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22E07-5EEF-4136-BEE9-5E2FA7B71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7B9E8-A4DE-4650-BE4A-FAC7B6A56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86418-DA58-4329-A862-47F8F623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760A-8477-41EA-81B6-8DCA5C3526C3}" type="datetime1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AD7C-AE08-45C5-90D1-F10E63CA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38BA7-8AD8-4582-9B8A-541CCC1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725CE-8B1A-405B-A458-3A13A05F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51B53-F362-4412-A7AF-BCD723AD0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8CA34-C64F-4940-BE0F-1DF1FDD00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163D6-FC06-4AD7-AAB4-89ACBCCA2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B7605-0305-4657-BCDC-186F677EB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FD8B04-CCBD-4DEB-83EF-E54861AF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C8E44-C3D3-4607-8B2A-BFE2BF643EBE}" type="datetime1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3CA7E-6F12-4D71-8848-0350219D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F2B3A-2EB5-4339-B7A1-695F9E96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71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85E1-9D73-4DD8-B2C5-F2ED0326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18599-BB93-49CA-B4BF-2E13B31D0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64E6E-CF4C-41F4-A2AC-FDE41A6187E2}" type="datetime1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5CCB7-F0BB-4286-87C5-92D906B9D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492A2-4B28-4D35-9BAF-CA2F1FC6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86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5449D-A9E2-4192-84B9-47DF47DB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7AD-5A84-427D-BD63-51759E5255FA}" type="datetime1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1C4133-42C8-471D-A232-8A2EFEA1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11609-142C-4DBE-A33B-FC048843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29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19062-4686-43A0-A0E7-6E8B73EF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E4D81-0A25-4D0F-853A-20E723EA0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BAFFC-B7F4-403F-AE2F-821B3A21C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07FC1-2B73-4B46-8CDF-3CEA48EE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6D37-06FB-427C-A10B-DF03FAE0EA41}" type="datetime1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11648-16B2-4AAC-8C33-B0629A8A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F15A0-6905-47B4-A2D0-445BDA2C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57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784A9-6F0C-4814-A210-72B2F0F6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E7672-EFEF-44E3-BAD6-BDFD46393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618B1-982C-4F83-86B7-3C4D26B3D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777AD-F39A-489E-AB0E-74C659B00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E876-C20A-41AD-8B4A-28F2982F7F60}" type="datetime1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12589-D54A-4519-A1D8-B7235160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8369-3E84-455C-9AEA-C2A1782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6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35C6-9619-0BB7-CBFA-D24072DF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5E4F-66EA-788A-5BEC-C017659E6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9B7E9-9D7B-AAFD-3D82-F8E102558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CDB31-F1B4-09F5-760C-E83FBB30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2D38F-BEFB-421F-14A6-9BA4FDB94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FD22F-6DEB-F866-54BD-51EF8948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07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090E9-18BB-4EAB-AD29-9D05E937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81C84-DE1F-42DB-A1E6-3C473E1D5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4340E-7404-4D2F-B9A3-C7AD2364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03B1-73C1-47EC-B6AD-FA7151776AA7}" type="datetime1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F5BE5-4A7C-483B-A521-B2D22C02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9D7A0-447D-4EE1-A9F8-8E9E692F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89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D0D74-0931-42B0-8AF0-1018DB185A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38D73-2BA6-4751-8395-AC3E52BF3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6F300-2671-4257-A8FF-8CD40EAA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2B17-D40A-4CBE-AE52-9270D116CE36}" type="datetime1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CEBD6-645D-439E-82A1-C446EEC3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Domain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28E05-65F7-45BB-9E0F-67F39BD7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41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28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953048" y="6176822"/>
            <a:ext cx="4275323" cy="425085"/>
          </a:xfrm>
        </p:spPr>
        <p:txBody>
          <a:bodyPr>
            <a:normAutofit/>
          </a:bodyPr>
          <a:lstStyle>
            <a:lvl1pPr>
              <a:defRPr sz="2133">
                <a:solidFill>
                  <a:srgbClr val="C5AC77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695085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8998" y="241021"/>
            <a:ext cx="6876917" cy="2203475"/>
          </a:xfrm>
        </p:spPr>
        <p:txBody>
          <a:bodyPr/>
          <a:lstStyle>
            <a:lvl1pPr>
              <a:defRPr>
                <a:solidFill>
                  <a:srgbClr val="457E14"/>
                </a:solidFill>
              </a:defRPr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953048" y="6176822"/>
            <a:ext cx="4275323" cy="425085"/>
          </a:xfrm>
        </p:spPr>
        <p:txBody>
          <a:bodyPr>
            <a:normAutofit/>
          </a:bodyPr>
          <a:lstStyle>
            <a:lvl1pPr>
              <a:defRPr sz="2133">
                <a:solidFill>
                  <a:srgbClr val="C5AC77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959645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758082"/>
            <a:ext cx="10949099" cy="292819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311694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1758082"/>
            <a:ext cx="10949099" cy="292819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54100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17126" y="202715"/>
            <a:ext cx="3477341" cy="1240133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57E14"/>
                </a:solidFill>
              </a:defRPr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1758082"/>
            <a:ext cx="10949099" cy="292819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760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333743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149680"/>
            <a:ext cx="10879667" cy="735395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1583340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429138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1438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C53D-9703-4B9B-0CB9-57D67B73D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17BBC-27DC-FA63-C7D3-84B794A97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7688D-2A37-B603-5461-DE31634E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39704-C289-1BEC-1E21-348985BCC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74270C-E3AA-0B15-9F72-AACCBC8B08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60E6C-93A2-35D0-DB02-4BA945ED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AEC49-CCFD-E592-719D-88F55939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70AD88-53DF-3970-90DA-1D7A049B7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8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1831-D591-E29F-9032-B82D81C6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6EF63-5967-ED34-60B9-DE0D3850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EC5DA-5B7B-93DA-138F-9F82189B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9FA5B-8609-9FDF-D4F2-F496F56A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2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D5C67E-93DB-CCD3-BF32-1325F48E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F3DD4-076F-4C22-021F-EADD281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3A9BB-18A6-A015-0CD8-EF175200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12D4-ABEA-1140-47DE-596C8551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16607-0177-4841-2F5D-BE5956E68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20E11-6D82-8CF3-F879-4376D8D59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6759B-DBD6-50F1-E4A0-0449864A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76BD6-398A-4678-D1D3-D8B82313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C3B22-6194-5126-DB0A-3ACF2DE8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26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54E4-EE52-90DE-6E0A-3BF3D61C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03FC5-4AE6-E03E-15BD-89E11C5D1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76C96-E0CD-A280-BE11-07068D501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F8525-B3BA-E2B5-58C1-CA86B19B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A7657-A027-3092-901B-1C71D38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0A4DE-ADAE-EBC4-E60A-4437E0F0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9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A96C3-AEDA-8604-01C7-B01BFD84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7A00-CDF1-FE08-D65B-B6E46BEDF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6C509-F0BA-FE64-68A4-365807D05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85942-EA47-4DE7-AA69-A3CFFBDB056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FCD0C-6530-D2C3-EB30-DFDADDDD9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189E0-A6C7-536B-6171-153C45260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7BCB6-66CE-45CC-8DD8-2115B9FF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D36378-A28F-11AE-806A-96581E4031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A3C739E-661F-BDE0-D2B4-4AA470BB0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202D776-1F5B-382D-A4C7-9DCFA9407B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3F9C121-CB21-FECA-9745-5282B8125D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74FE41C-E284-4F30-EB1B-8225CD1389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7E7A5D2A-8CB4-4541-87B8-F875F2135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53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5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52C2A-36DE-4E4A-8F34-A9C0050BD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DC5F9-8F7D-4574-9E5E-354D54890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81FF9-54BF-4A7F-AF68-0B0742A1B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59B08-73FD-4E77-8C81-259B15AFD40D}" type="datetime1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4E1A-1AAF-434C-B792-57EDB7613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Public Domain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8E958-891D-4CF1-9A5C-F2478F8A3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95890-9F6E-4B4B-8C25-B3890464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0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41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2F2107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2F2107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2F2107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2F2107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2F2107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2F2107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2015A7F-7FCF-59E9-C872-E040ADE4B0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 Lily of the Valley</a:t>
            </a:r>
            <a:endParaRPr lang="en-US">
              <a:ea typeface="+mj-ea"/>
            </a:endParaRPr>
          </a:p>
        </p:txBody>
      </p:sp>
      <p:pic>
        <p:nvPicPr>
          <p:cNvPr id="2" name="Picture 57" descr="The Lily of the Valley-pp">
            <a:extLst>
              <a:ext uri="{FF2B5EF4-FFF2-40B4-BE49-F238E27FC236}">
                <a16:creationId xmlns:a16="http://schemas.microsoft.com/office/drawing/2014/main" id="{1C449AF4-9852-5513-AE64-5883EAAC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3C32AFBE-32DD-ACCC-EE4B-621985E76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EA8164CF-2156-F62D-593D-0F749B393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466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Lily of the Valley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Paradise Valley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#898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43815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Yield Not To Temptation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#905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9375955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A6561-3061-4BFF-BC81-CEF21A9F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5D44A-F8A4-5D71-D622-497BC1C61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86" y="264341"/>
            <a:ext cx="11613427" cy="63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689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A6561-3061-4BFF-BC81-CEF21A9F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B26D8-FE50-9E85-80BA-D0BB36D6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87" y="336925"/>
            <a:ext cx="11613426" cy="61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502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A6561-3061-4BFF-BC81-CEF21A9F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3DC92-56A1-6219-FA90-458082CFF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54" y="1824693"/>
            <a:ext cx="11667691" cy="32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600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A6561-3061-4BFF-BC81-CEF21A9F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07312-24F0-6616-C6F9-A4D07CCFD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00" y="353490"/>
            <a:ext cx="11439000" cy="61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056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A6561-3061-4BFF-BC81-CEF21A9F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80514-5749-55DD-94AA-12111FE40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38" y="433715"/>
            <a:ext cx="11520323" cy="59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6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A6561-3061-4BFF-BC81-CEF21A9F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3E28C-D8A8-52AE-9CD5-CA1AAE62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01" y="443331"/>
            <a:ext cx="11428398" cy="59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225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A6561-3061-4BFF-BC81-CEF21A9F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45874-36C9-5A5F-5B3E-F8E705556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14" y="386070"/>
            <a:ext cx="11537171" cy="60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860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A6561-3061-4BFF-BC81-CEF21A9F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6BF6B-6DC6-9E8A-05DE-539A767B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38" y="373054"/>
            <a:ext cx="11586523" cy="61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18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A6561-3061-4BFF-BC81-CEF21A9F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3E28C-D8A8-52AE-9CD5-CA1AAE62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01" y="443331"/>
            <a:ext cx="11428398" cy="59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40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5349243-B425-FEE9-4431-FD8C06EDC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Paradise Valley</a:t>
            </a:r>
            <a:endParaRPr lang="en-US">
              <a:ea typeface="+mj-ea"/>
            </a:endParaRPr>
          </a:p>
        </p:txBody>
      </p:sp>
      <p:pic>
        <p:nvPicPr>
          <p:cNvPr id="2" name="Picture 57" descr="Paradise Valley-SFP-pp">
            <a:extLst>
              <a:ext uri="{FF2B5EF4-FFF2-40B4-BE49-F238E27FC236}">
                <a16:creationId xmlns:a16="http://schemas.microsoft.com/office/drawing/2014/main" id="{9F68748E-0AAC-CA32-B330-D3BA11C2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7A38A821-82A3-C5EC-A9DF-61D04F22F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373CCD64-4411-E7AA-191C-A9B27697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395092"/>
            <a:ext cx="7968792" cy="606781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today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LTC @ 4:30 PM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Elders’ meeting @ 5:30 PM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6:00 PM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Men’s Meeting @ 7:00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5968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554635E2-AEB7-00D2-E12F-021B1B2B56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Paradise Valley</a:t>
            </a:r>
            <a:endParaRPr lang="en-US">
              <a:ea typeface="+mj-ea"/>
            </a:endParaRPr>
          </a:p>
        </p:txBody>
      </p:sp>
      <p:pic>
        <p:nvPicPr>
          <p:cNvPr id="3074" name="Picture 3" descr="Paradise Valley-SFP-pp">
            <a:extLst>
              <a:ext uri="{FF2B5EF4-FFF2-40B4-BE49-F238E27FC236}">
                <a16:creationId xmlns:a16="http://schemas.microsoft.com/office/drawing/2014/main" id="{ECE74661-8626-B0AC-A751-A5A5367B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05B3CB9E-F9EF-2606-B413-2A4A3DAB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BA3CC722-1A96-2F25-66C1-99A2DC1BE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4E704C56-A452-9D8E-D06F-4267FBFF6C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Paradise Valley</a:t>
            </a:r>
            <a:endParaRPr lang="en-US">
              <a:ea typeface="+mj-ea"/>
            </a:endParaRPr>
          </a:p>
        </p:txBody>
      </p:sp>
      <p:pic>
        <p:nvPicPr>
          <p:cNvPr id="4098" name="Picture 3" descr="Paradise Valley-SFP-pp">
            <a:extLst>
              <a:ext uri="{FF2B5EF4-FFF2-40B4-BE49-F238E27FC236}">
                <a16:creationId xmlns:a16="http://schemas.microsoft.com/office/drawing/2014/main" id="{758FD396-7BE6-5975-2C30-97FA112C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285C21D5-A8BC-5590-5F47-E8C65915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02A30145-1AD9-477B-BF7E-0A9AF520B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672F2DE8-58C8-2AA2-77F0-0A43511BAC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Paradise Valley</a:t>
            </a:r>
            <a:endParaRPr lang="en-US">
              <a:ea typeface="+mj-ea"/>
            </a:endParaRPr>
          </a:p>
        </p:txBody>
      </p:sp>
      <p:pic>
        <p:nvPicPr>
          <p:cNvPr id="5122" name="Picture 3" descr="Paradise Valley-SFP-pp">
            <a:extLst>
              <a:ext uri="{FF2B5EF4-FFF2-40B4-BE49-F238E27FC236}">
                <a16:creationId xmlns:a16="http://schemas.microsoft.com/office/drawing/2014/main" id="{C736C5F7-DBBC-6203-5252-94928B01B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709BDE80-D5F0-0743-D956-0D7B41A01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6F1C22D4-55C5-8F3E-9A00-FC391955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24763BB0-C1B9-2C14-AF73-F91D53AEA8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Paradise Valley</a:t>
            </a:r>
            <a:endParaRPr lang="en-US">
              <a:ea typeface="+mj-ea"/>
            </a:endParaRPr>
          </a:p>
        </p:txBody>
      </p:sp>
      <p:pic>
        <p:nvPicPr>
          <p:cNvPr id="6146" name="Picture 3" descr="Paradise Valley-SFP-pp">
            <a:extLst>
              <a:ext uri="{FF2B5EF4-FFF2-40B4-BE49-F238E27FC236}">
                <a16:creationId xmlns:a16="http://schemas.microsoft.com/office/drawing/2014/main" id="{6315AF9C-838E-9AF2-7462-ACA1503FE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F6512A25-EAC2-35E4-8C3A-4F9A56A8D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280A791C-DEB0-7C82-F837-D30D95EB2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FF244CEA-69B9-788B-BD89-6ED0D40D09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Paradise Valley</a:t>
            </a:r>
            <a:endParaRPr lang="en-US">
              <a:ea typeface="+mj-ea"/>
            </a:endParaRPr>
          </a:p>
        </p:txBody>
      </p:sp>
      <p:pic>
        <p:nvPicPr>
          <p:cNvPr id="7170" name="Picture 3" descr="Paradise Valley-SFP-pp">
            <a:extLst>
              <a:ext uri="{FF2B5EF4-FFF2-40B4-BE49-F238E27FC236}">
                <a16:creationId xmlns:a16="http://schemas.microsoft.com/office/drawing/2014/main" id="{BDF91BD7-B79A-D950-08E5-97282B38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B8B99671-2222-F7C4-2B92-8170DB1FF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A4DF9157-0960-CFC6-52C3-039574F47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7E7517DC-0A0A-6FAF-F8B9-2E082EE2C2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Paradise Valley</a:t>
            </a:r>
            <a:endParaRPr lang="en-US">
              <a:ea typeface="+mj-ea"/>
            </a:endParaRPr>
          </a:p>
        </p:txBody>
      </p:sp>
      <p:pic>
        <p:nvPicPr>
          <p:cNvPr id="14338" name="Picture 3" descr="Paradise Valley-SFP-pp">
            <a:extLst>
              <a:ext uri="{FF2B5EF4-FFF2-40B4-BE49-F238E27FC236}">
                <a16:creationId xmlns:a16="http://schemas.microsoft.com/office/drawing/2014/main" id="{7A963DD5-F512-5982-2D89-DD9A3F58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DF65A327-85CE-76AE-AE4C-319962B84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F3FBA457-00C8-4037-F896-9C8EC7C8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4B6480D4-3C68-D826-6BEA-2044101364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Paradise Valley</a:t>
            </a:r>
            <a:endParaRPr lang="en-US">
              <a:ea typeface="+mj-ea"/>
            </a:endParaRPr>
          </a:p>
        </p:txBody>
      </p:sp>
      <p:pic>
        <p:nvPicPr>
          <p:cNvPr id="15362" name="Picture 3" descr="Paradise Valley-SFP-pp">
            <a:extLst>
              <a:ext uri="{FF2B5EF4-FFF2-40B4-BE49-F238E27FC236}">
                <a16:creationId xmlns:a16="http://schemas.microsoft.com/office/drawing/2014/main" id="{DA97E75A-690C-5D8E-415A-057D9BEE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36BA0EE7-F59E-A45F-99CD-F281DF9D0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D5D1DB01-F964-F068-5151-0A90CF93C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D00A8B79-06EA-C039-1E15-95706F849F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Paradise Valley</a:t>
            </a:r>
            <a:endParaRPr lang="en-US">
              <a:ea typeface="+mj-ea"/>
            </a:endParaRPr>
          </a:p>
        </p:txBody>
      </p:sp>
      <p:pic>
        <p:nvPicPr>
          <p:cNvPr id="16386" name="Picture 3" descr="Paradise Valley-SFP-pp">
            <a:extLst>
              <a:ext uri="{FF2B5EF4-FFF2-40B4-BE49-F238E27FC236}">
                <a16:creationId xmlns:a16="http://schemas.microsoft.com/office/drawing/2014/main" id="{4819AA50-1C2B-8637-22CC-88C5F287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85CB82BD-BC4F-82A3-BDB6-4917B9496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394D7A2C-5B4D-11C9-44D8-75D184571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371955E2-A79F-2120-B300-24D95D2C07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 Lily of the Valley</a:t>
            </a:r>
            <a:endParaRPr lang="en-US">
              <a:ea typeface="+mj-ea"/>
            </a:endParaRPr>
          </a:p>
        </p:txBody>
      </p:sp>
      <p:pic>
        <p:nvPicPr>
          <p:cNvPr id="3074" name="Picture 3" descr="The Lily of the Valley-pp">
            <a:extLst>
              <a:ext uri="{FF2B5EF4-FFF2-40B4-BE49-F238E27FC236}">
                <a16:creationId xmlns:a16="http://schemas.microsoft.com/office/drawing/2014/main" id="{8557B706-0A0B-8F28-DF71-9E2936B0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200A997C-64C7-6272-8B2E-5D4C4FBCD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E5FA777D-CF9E-C142-C6AA-37B190B20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466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Lily of the Valley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C2363E62-1257-614F-166F-0D1A322570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Paradise Valley</a:t>
            </a:r>
            <a:endParaRPr lang="en-US">
              <a:ea typeface="+mj-ea"/>
            </a:endParaRPr>
          </a:p>
        </p:txBody>
      </p:sp>
      <p:pic>
        <p:nvPicPr>
          <p:cNvPr id="17410" name="Picture 3" descr="Paradise Valley-SFP-pp">
            <a:extLst>
              <a:ext uri="{FF2B5EF4-FFF2-40B4-BE49-F238E27FC236}">
                <a16:creationId xmlns:a16="http://schemas.microsoft.com/office/drawing/2014/main" id="{AF7EA6FE-90EE-2A88-CAF7-0F60E0DCF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0FD8DDFB-95EA-25F4-F660-7E7F62535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2FAA49DC-3336-3DF3-09C0-12621794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2E807F75-1A62-9AE0-056E-C6BC601C33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Paradise Valley</a:t>
            </a:r>
            <a:endParaRPr lang="en-US">
              <a:ea typeface="+mj-ea"/>
            </a:endParaRPr>
          </a:p>
        </p:txBody>
      </p:sp>
      <p:pic>
        <p:nvPicPr>
          <p:cNvPr id="18434" name="Picture 3" descr="Paradise Valley-SFP-pp">
            <a:extLst>
              <a:ext uri="{FF2B5EF4-FFF2-40B4-BE49-F238E27FC236}">
                <a16:creationId xmlns:a16="http://schemas.microsoft.com/office/drawing/2014/main" id="{044E667B-D39F-1DA0-400F-692B0856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F4F792D7-FC0B-9625-3163-9CCEDC3BA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ECABB395-28EA-E0DE-E50F-6E3EBB43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8B28777D-5916-32F0-8CDF-2AE2309652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Paradise Valley</a:t>
            </a:r>
            <a:endParaRPr lang="en-US">
              <a:ea typeface="+mj-ea"/>
            </a:endParaRPr>
          </a:p>
        </p:txBody>
      </p:sp>
      <p:pic>
        <p:nvPicPr>
          <p:cNvPr id="19458" name="Picture 3" descr="Paradise Valley-SFP-pp">
            <a:extLst>
              <a:ext uri="{FF2B5EF4-FFF2-40B4-BE49-F238E27FC236}">
                <a16:creationId xmlns:a16="http://schemas.microsoft.com/office/drawing/2014/main" id="{4912E845-7595-5BA1-BB2B-6D02B340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53E93CB9-566F-6E98-0AD1-05826D8C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898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5F0BD79A-AABD-55EB-3827-D8C79FCA9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7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Paradise Valley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Dear Lord and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Father of Mankind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#770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22440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A98F468-D77F-63BE-77EA-40D4386668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Dear Lord and Father of Mankind</a:t>
            </a:r>
            <a:endParaRPr lang="en-US">
              <a:ea typeface="+mj-ea"/>
            </a:endParaRPr>
          </a:p>
        </p:txBody>
      </p:sp>
      <p:pic>
        <p:nvPicPr>
          <p:cNvPr id="2" name="Picture 46" descr="Dear Lord And Father-pp">
            <a:extLst>
              <a:ext uri="{FF2B5EF4-FFF2-40B4-BE49-F238E27FC236}">
                <a16:creationId xmlns:a16="http://schemas.microsoft.com/office/drawing/2014/main" id="{4BA0CA34-A8B6-D3C6-7C7A-988455EF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B9B9DD99-FDB3-0110-5346-D70B438E6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24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Dear Lord and Father of Mankind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6BECF377-474A-E9E6-5F0C-221DD794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D501D2B3-73EE-EDFA-B92B-629061AA5E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Dear Lord and Father of Mankind</a:t>
            </a:r>
            <a:endParaRPr lang="en-US">
              <a:ea typeface="+mj-ea"/>
            </a:endParaRPr>
          </a:p>
        </p:txBody>
      </p:sp>
      <p:pic>
        <p:nvPicPr>
          <p:cNvPr id="3074" name="Picture 3" descr="Dear Lord And Father-pp">
            <a:extLst>
              <a:ext uri="{FF2B5EF4-FFF2-40B4-BE49-F238E27FC236}">
                <a16:creationId xmlns:a16="http://schemas.microsoft.com/office/drawing/2014/main" id="{B6EFA101-6269-CA58-08B1-011226CC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90FE7590-D8E2-89CC-8C7B-190FDF9D7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24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Dear Lord and Father of Mankind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477598C9-3265-D5BD-EEB7-02CC46538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3BFAD788-117A-B98C-5D05-CB80D2BD63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Dear Lord and Father of Mankind</a:t>
            </a:r>
            <a:endParaRPr lang="en-US">
              <a:ea typeface="+mj-ea"/>
            </a:endParaRPr>
          </a:p>
        </p:txBody>
      </p:sp>
      <p:pic>
        <p:nvPicPr>
          <p:cNvPr id="4098" name="Picture 3" descr="Dear Lord And Father-pp">
            <a:extLst>
              <a:ext uri="{FF2B5EF4-FFF2-40B4-BE49-F238E27FC236}">
                <a16:creationId xmlns:a16="http://schemas.microsoft.com/office/drawing/2014/main" id="{FBFF5157-6DC9-36FB-AE90-543F8204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F01BE48E-AF84-D5C6-E4B0-ADB8DB0F4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24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Dear Lord and Father of Mankind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389F2C61-ECA9-8606-F989-0D54D2364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BCDC1E3D-72A0-FBE1-725B-4185BD9769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Dear Lord and Father of Mankind</a:t>
            </a:r>
            <a:endParaRPr lang="en-US">
              <a:ea typeface="+mj-ea"/>
            </a:endParaRPr>
          </a:p>
        </p:txBody>
      </p:sp>
      <p:pic>
        <p:nvPicPr>
          <p:cNvPr id="5122" name="Picture 3" descr="Dear Lord And Father-pp">
            <a:extLst>
              <a:ext uri="{FF2B5EF4-FFF2-40B4-BE49-F238E27FC236}">
                <a16:creationId xmlns:a16="http://schemas.microsoft.com/office/drawing/2014/main" id="{BAC1338C-262A-7938-3079-929325F5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26C045F4-AEA9-0E76-667F-3A3ED441A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24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Dear Lord and Father of Mankind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5EDEF39F-FCF8-D171-338E-B6F2E7F3B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92043AD7-1BC6-2BA8-BA20-B5FE811363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Dear Lord and Father of Mankind</a:t>
            </a:r>
            <a:endParaRPr lang="en-US">
              <a:ea typeface="+mj-ea"/>
            </a:endParaRPr>
          </a:p>
        </p:txBody>
      </p:sp>
      <p:pic>
        <p:nvPicPr>
          <p:cNvPr id="6146" name="Picture 3" descr="Dear Lord And Father-pp">
            <a:extLst>
              <a:ext uri="{FF2B5EF4-FFF2-40B4-BE49-F238E27FC236}">
                <a16:creationId xmlns:a16="http://schemas.microsoft.com/office/drawing/2014/main" id="{1708765E-3C91-2891-5ED9-CCBC115D8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915EBDBC-995F-B34B-CDFD-D56DA1A2A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24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Dear Lord and Father of Mankind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11E1C045-3C20-21C8-92FF-AA78FF799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76E06FF2-C18E-E799-CBE5-1393C271AE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Dear Lord and Father of Mankind</a:t>
            </a:r>
            <a:endParaRPr lang="en-US">
              <a:ea typeface="+mj-ea"/>
            </a:endParaRPr>
          </a:p>
        </p:txBody>
      </p:sp>
      <p:pic>
        <p:nvPicPr>
          <p:cNvPr id="7170" name="Picture 3" descr="Dear Lord And Father-pp">
            <a:extLst>
              <a:ext uri="{FF2B5EF4-FFF2-40B4-BE49-F238E27FC236}">
                <a16:creationId xmlns:a16="http://schemas.microsoft.com/office/drawing/2014/main" id="{4EE608DD-3BBE-BBC3-E05D-006B9D7D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4799D555-3685-8729-E2BE-ECFEAD183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24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Dear Lord and Father of Mankind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14884D5A-A2C7-AB53-1C71-FC37AF36E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E93EFE24-A371-BB78-BD16-2B7F261A33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The Lily of the Valley</a:t>
            </a:r>
            <a:endParaRPr lang="en-US">
              <a:ea typeface="+mj-ea"/>
            </a:endParaRPr>
          </a:p>
        </p:txBody>
      </p:sp>
      <p:pic>
        <p:nvPicPr>
          <p:cNvPr id="4098" name="Picture 3" descr="The Lily of the Valley-pp">
            <a:extLst>
              <a:ext uri="{FF2B5EF4-FFF2-40B4-BE49-F238E27FC236}">
                <a16:creationId xmlns:a16="http://schemas.microsoft.com/office/drawing/2014/main" id="{1C35DDF3-FCFA-4832-2FA3-ADDB8713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30D3F932-30BA-A135-2BD0-AD956DE7F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42AAE1DA-8F30-8DCC-8FF8-C85ABD84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466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Lily of the Valley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2191620-C143-C4DC-24E6-0C621E7A45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Dear Lord and Father of Mankind</a:t>
            </a:r>
            <a:endParaRPr lang="en-US">
              <a:ea typeface="+mj-ea"/>
            </a:endParaRPr>
          </a:p>
        </p:txBody>
      </p:sp>
      <p:pic>
        <p:nvPicPr>
          <p:cNvPr id="8194" name="Picture 3" descr="Dear Lord And Father-pp">
            <a:extLst>
              <a:ext uri="{FF2B5EF4-FFF2-40B4-BE49-F238E27FC236}">
                <a16:creationId xmlns:a16="http://schemas.microsoft.com/office/drawing/2014/main" id="{71AA53D7-0932-DCD7-9126-0E2A612BC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F5DC45A7-477A-24D3-FC24-D8BE16A2A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24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Dear Lord and Father of Mankind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8E556455-B3BC-10F8-C8DF-D911BB91C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9D4D0221-0418-95C0-561C-2DAA9F9D7A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Dear Lord and Father of Mankind</a:t>
            </a:r>
            <a:endParaRPr lang="en-US">
              <a:ea typeface="+mj-ea"/>
            </a:endParaRPr>
          </a:p>
        </p:txBody>
      </p:sp>
      <p:pic>
        <p:nvPicPr>
          <p:cNvPr id="9218" name="Picture 3" descr="Dear Lord And Father-pp">
            <a:extLst>
              <a:ext uri="{FF2B5EF4-FFF2-40B4-BE49-F238E27FC236}">
                <a16:creationId xmlns:a16="http://schemas.microsoft.com/office/drawing/2014/main" id="{7A988E94-5E08-7E83-FAE1-8B2BBC5F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ADDA49D0-751A-6AA7-411D-6E55785B1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243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Dear Lord and Father of Mankind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A288DFE6-B6B4-7B99-5EB4-ACB69A276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Oh, How I Love Jesus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#574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2EA0241-BA6D-D3CB-164C-3D22B602D4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O How I Love Jesus</a:t>
            </a:r>
            <a:endParaRPr lang="en-US">
              <a:ea typeface="+mj-ea"/>
            </a:endParaRPr>
          </a:p>
        </p:txBody>
      </p:sp>
      <p:pic>
        <p:nvPicPr>
          <p:cNvPr id="2" name="Picture 57" descr="O How I Love Jesus-pp">
            <a:extLst>
              <a:ext uri="{FF2B5EF4-FFF2-40B4-BE49-F238E27FC236}">
                <a16:creationId xmlns:a16="http://schemas.microsoft.com/office/drawing/2014/main" id="{27D70973-8136-AAB3-625F-C3C182BD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D724E2AA-3857-FE78-0B58-EB629A17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984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O How I Love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210F5CE0-A5F3-4EB6-201D-10309843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19E13120-4F6F-CFC4-F42A-72005A20E4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O How I Love Jesus</a:t>
            </a:r>
            <a:endParaRPr lang="en-US">
              <a:ea typeface="+mj-ea"/>
            </a:endParaRPr>
          </a:p>
        </p:txBody>
      </p:sp>
      <p:pic>
        <p:nvPicPr>
          <p:cNvPr id="3074" name="Picture 3" descr="O How I Love Jesus-pp">
            <a:extLst>
              <a:ext uri="{FF2B5EF4-FFF2-40B4-BE49-F238E27FC236}">
                <a16:creationId xmlns:a16="http://schemas.microsoft.com/office/drawing/2014/main" id="{67F2D139-1030-5D97-E7CF-D1A91C17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D73146EA-D529-D973-BD01-8E56E8EFC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984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O How I Love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6" name="Text Box 6">
            <a:extLst>
              <a:ext uri="{FF2B5EF4-FFF2-40B4-BE49-F238E27FC236}">
                <a16:creationId xmlns:a16="http://schemas.microsoft.com/office/drawing/2014/main" id="{89EF1DCD-5909-37B4-3E7A-41BE75244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76FE2AE3-28C5-FDD8-75C1-408D2D3E40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O How I Love Jesus</a:t>
            </a:r>
            <a:endParaRPr lang="en-US">
              <a:ea typeface="+mj-ea"/>
            </a:endParaRPr>
          </a:p>
        </p:txBody>
      </p:sp>
      <p:pic>
        <p:nvPicPr>
          <p:cNvPr id="4098" name="Picture 3" descr="O How I Love Jesus-pp">
            <a:extLst>
              <a:ext uri="{FF2B5EF4-FFF2-40B4-BE49-F238E27FC236}">
                <a16:creationId xmlns:a16="http://schemas.microsoft.com/office/drawing/2014/main" id="{D7DD6B30-C005-50C8-E4D4-5CE6D22C3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4A987415-E516-C69C-E1F5-FCE026E1E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984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O How I Love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A664525D-E170-5E1E-D0E6-3E3283D5F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33D12200-F308-8F20-52BF-7AD651A55C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O How I Love Jesus</a:t>
            </a:r>
            <a:endParaRPr lang="en-US">
              <a:ea typeface="+mj-ea"/>
            </a:endParaRPr>
          </a:p>
        </p:txBody>
      </p:sp>
      <p:pic>
        <p:nvPicPr>
          <p:cNvPr id="8194" name="Picture 3" descr="O How I Love Jesus-pp">
            <a:extLst>
              <a:ext uri="{FF2B5EF4-FFF2-40B4-BE49-F238E27FC236}">
                <a16:creationId xmlns:a16="http://schemas.microsoft.com/office/drawing/2014/main" id="{B4CE465C-EEA0-8029-4351-C9EC90EA3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63EDD0EF-32AD-8941-4B3F-19742B977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984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O How I Love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6322EFC1-0505-2429-F0B3-371CC1B1B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34F48620-3149-E4A8-F240-5BE5ADEC62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O How I Love Jesus</a:t>
            </a:r>
            <a:endParaRPr lang="en-US">
              <a:ea typeface="+mj-ea"/>
            </a:endParaRPr>
          </a:p>
        </p:txBody>
      </p:sp>
      <p:pic>
        <p:nvPicPr>
          <p:cNvPr id="9218" name="Picture 3" descr="O How I Love Jesus-pp">
            <a:extLst>
              <a:ext uri="{FF2B5EF4-FFF2-40B4-BE49-F238E27FC236}">
                <a16:creationId xmlns:a16="http://schemas.microsoft.com/office/drawing/2014/main" id="{FCCE2837-47D7-1D63-768A-0EDC1496F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3A9B32B8-4F67-301B-B084-2F8CAEE47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984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O How I Love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0E5CAC86-D96E-927F-25B1-AD19C6E38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F8636D2B-7148-0E44-811E-2167D50C21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O How I Love Jesus</a:t>
            </a:r>
            <a:endParaRPr lang="en-US">
              <a:ea typeface="+mj-ea"/>
            </a:endParaRPr>
          </a:p>
        </p:txBody>
      </p:sp>
      <p:pic>
        <p:nvPicPr>
          <p:cNvPr id="10242" name="Picture 3" descr="O How I Love Jesus-pp">
            <a:extLst>
              <a:ext uri="{FF2B5EF4-FFF2-40B4-BE49-F238E27FC236}">
                <a16:creationId xmlns:a16="http://schemas.microsoft.com/office/drawing/2014/main" id="{0DB8027E-0DD7-CB91-5A49-1CCEB3A9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466CD253-BA63-8379-73AF-DD66EBCFE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984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O How I Love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D223A5BF-A17C-9AA7-9C50-29F2A2BCE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CED1BC14-7F6B-A7B1-D30B-00E279D388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The Lily of the Valley</a:t>
            </a:r>
            <a:endParaRPr lang="en-US">
              <a:ea typeface="+mj-ea"/>
            </a:endParaRPr>
          </a:p>
        </p:txBody>
      </p:sp>
      <p:pic>
        <p:nvPicPr>
          <p:cNvPr id="5122" name="Picture 3" descr="The Lily of the Valley-pp">
            <a:extLst>
              <a:ext uri="{FF2B5EF4-FFF2-40B4-BE49-F238E27FC236}">
                <a16:creationId xmlns:a16="http://schemas.microsoft.com/office/drawing/2014/main" id="{7B0243BF-C994-7887-4006-161C55D2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D8E5A79D-44DE-1609-B47B-42C8AB992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236E3B99-A097-82A4-05B7-676B83F0D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466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Lily of the Valley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Just A Closer Walk With Thee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#406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144125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67260FE-9294-80B1-02A6-4A4D04D19E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Just A Closer Walk With Thee</a:t>
            </a:r>
            <a:endParaRPr lang="en-US">
              <a:ea typeface="+mj-ea"/>
            </a:endParaRPr>
          </a:p>
        </p:txBody>
      </p:sp>
      <p:pic>
        <p:nvPicPr>
          <p:cNvPr id="2" name="Picture 41" descr="Just a Closer-SFP-pp">
            <a:extLst>
              <a:ext uri="{FF2B5EF4-FFF2-40B4-BE49-F238E27FC236}">
                <a16:creationId xmlns:a16="http://schemas.microsoft.com/office/drawing/2014/main" id="{138E7F0F-7763-C641-18C3-B0A9F65D2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0" name="Text Box 42">
            <a:extLst>
              <a:ext uri="{FF2B5EF4-FFF2-40B4-BE49-F238E27FC236}">
                <a16:creationId xmlns:a16="http://schemas.microsoft.com/office/drawing/2014/main" id="{A5F39BB1-EB03-77EE-A0E2-B13FEDF25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1" name="Text Box 43">
            <a:extLst>
              <a:ext uri="{FF2B5EF4-FFF2-40B4-BE49-F238E27FC236}">
                <a16:creationId xmlns:a16="http://schemas.microsoft.com/office/drawing/2014/main" id="{C1414F71-1312-18A1-76D5-A049EA1E9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01E7D9A1-C8D4-0B1D-5D27-E47AAFE9FF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Just A Closer Walk With Thee</a:t>
            </a:r>
            <a:endParaRPr lang="en-US">
              <a:ea typeface="+mj-ea"/>
            </a:endParaRPr>
          </a:p>
        </p:txBody>
      </p:sp>
      <p:pic>
        <p:nvPicPr>
          <p:cNvPr id="3074" name="Picture 8" descr="Just a Closer-SFP-pp">
            <a:extLst>
              <a:ext uri="{FF2B5EF4-FFF2-40B4-BE49-F238E27FC236}">
                <a16:creationId xmlns:a16="http://schemas.microsoft.com/office/drawing/2014/main" id="{DCDF8553-4AC0-F90E-F721-FFCFF93C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1" name="Text Box 9">
            <a:extLst>
              <a:ext uri="{FF2B5EF4-FFF2-40B4-BE49-F238E27FC236}">
                <a16:creationId xmlns:a16="http://schemas.microsoft.com/office/drawing/2014/main" id="{C1453207-7318-DA4F-96D9-F317CD956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22" name="Text Box 10">
            <a:extLst>
              <a:ext uri="{FF2B5EF4-FFF2-40B4-BE49-F238E27FC236}">
                <a16:creationId xmlns:a16="http://schemas.microsoft.com/office/drawing/2014/main" id="{B7EB5D9B-1253-D6F8-A440-7873D5B46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7FD04B04-4032-96F8-FFDB-0EE151EC1A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Just A Closer Walk With Thee</a:t>
            </a:r>
            <a:endParaRPr lang="en-US">
              <a:ea typeface="+mj-ea"/>
            </a:endParaRPr>
          </a:p>
        </p:txBody>
      </p:sp>
      <p:pic>
        <p:nvPicPr>
          <p:cNvPr id="4098" name="Picture 7" descr="Just a Closer-SFP-pp">
            <a:extLst>
              <a:ext uri="{FF2B5EF4-FFF2-40B4-BE49-F238E27FC236}">
                <a16:creationId xmlns:a16="http://schemas.microsoft.com/office/drawing/2014/main" id="{3750B926-8756-96BF-1BD4-F01B83EF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8" name="Text Box 8">
            <a:extLst>
              <a:ext uri="{FF2B5EF4-FFF2-40B4-BE49-F238E27FC236}">
                <a16:creationId xmlns:a16="http://schemas.microsoft.com/office/drawing/2014/main" id="{DA02058A-BAB5-8419-2F97-6A80962A0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9" name="Text Box 9">
            <a:extLst>
              <a:ext uri="{FF2B5EF4-FFF2-40B4-BE49-F238E27FC236}">
                <a16:creationId xmlns:a16="http://schemas.microsoft.com/office/drawing/2014/main" id="{AEA37023-30BE-5654-0726-34940351B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28BC3B6E-CF89-7F8A-A8F3-5C3565F85B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Just A Closer Walk With Thee</a:t>
            </a:r>
            <a:endParaRPr lang="en-US">
              <a:ea typeface="+mj-ea"/>
            </a:endParaRPr>
          </a:p>
        </p:txBody>
      </p:sp>
      <p:pic>
        <p:nvPicPr>
          <p:cNvPr id="5122" name="Picture 7" descr="Just a Closer-SFP-pp">
            <a:extLst>
              <a:ext uri="{FF2B5EF4-FFF2-40B4-BE49-F238E27FC236}">
                <a16:creationId xmlns:a16="http://schemas.microsoft.com/office/drawing/2014/main" id="{A3561488-A8A5-1951-8873-BEF0EDA8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2" name="Text Box 8">
            <a:extLst>
              <a:ext uri="{FF2B5EF4-FFF2-40B4-BE49-F238E27FC236}">
                <a16:creationId xmlns:a16="http://schemas.microsoft.com/office/drawing/2014/main" id="{6596714F-B545-CAEF-CFA1-89622BE9E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13" name="Text Box 9">
            <a:extLst>
              <a:ext uri="{FF2B5EF4-FFF2-40B4-BE49-F238E27FC236}">
                <a16:creationId xmlns:a16="http://schemas.microsoft.com/office/drawing/2014/main" id="{9A904427-F714-6A19-79C9-01A24E5EC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AC55A0A1-F6C4-FBF0-F2C8-ED9DE10C47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Just A Closer Walk With Thee</a:t>
            </a:r>
            <a:endParaRPr lang="en-US">
              <a:ea typeface="+mj-ea"/>
            </a:endParaRPr>
          </a:p>
        </p:txBody>
      </p:sp>
      <p:pic>
        <p:nvPicPr>
          <p:cNvPr id="6146" name="Picture 8" descr="Just a Closer-SFP-pp">
            <a:extLst>
              <a:ext uri="{FF2B5EF4-FFF2-40B4-BE49-F238E27FC236}">
                <a16:creationId xmlns:a16="http://schemas.microsoft.com/office/drawing/2014/main" id="{626DFC4E-9B58-36AB-DBF9-F38C4E546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5" name="Text Box 9">
            <a:extLst>
              <a:ext uri="{FF2B5EF4-FFF2-40B4-BE49-F238E27FC236}">
                <a16:creationId xmlns:a16="http://schemas.microsoft.com/office/drawing/2014/main" id="{DA3B576F-89D7-3DCF-3529-7837D6D2E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6" name="Text Box 10">
            <a:extLst>
              <a:ext uri="{FF2B5EF4-FFF2-40B4-BE49-F238E27FC236}">
                <a16:creationId xmlns:a16="http://schemas.microsoft.com/office/drawing/2014/main" id="{E20E5136-0341-E8A9-6123-D16DFF4E9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51AA9A2C-535E-6E37-DD6B-F39E3A46AC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Just A Closer Walk With Thee</a:t>
            </a:r>
            <a:endParaRPr lang="en-US">
              <a:ea typeface="+mj-ea"/>
            </a:endParaRPr>
          </a:p>
        </p:txBody>
      </p:sp>
      <p:pic>
        <p:nvPicPr>
          <p:cNvPr id="7170" name="Picture 8" descr="Just a Closer-SFP-pp">
            <a:extLst>
              <a:ext uri="{FF2B5EF4-FFF2-40B4-BE49-F238E27FC236}">
                <a16:creationId xmlns:a16="http://schemas.microsoft.com/office/drawing/2014/main" id="{B9F4483B-D12A-D9B7-508B-BC83B327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9" name="Text Box 9">
            <a:extLst>
              <a:ext uri="{FF2B5EF4-FFF2-40B4-BE49-F238E27FC236}">
                <a16:creationId xmlns:a16="http://schemas.microsoft.com/office/drawing/2014/main" id="{9642C8F2-8B77-D115-C841-37C3D223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70" name="Text Box 10">
            <a:extLst>
              <a:ext uri="{FF2B5EF4-FFF2-40B4-BE49-F238E27FC236}">
                <a16:creationId xmlns:a16="http://schemas.microsoft.com/office/drawing/2014/main" id="{D9B61EA2-937C-68E1-6ADE-1EDDE1970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4DF5941D-63EC-C8C8-55FE-6628CD6DED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Just A Closer Walk With Thee</a:t>
            </a:r>
            <a:endParaRPr lang="en-US">
              <a:ea typeface="+mj-ea"/>
            </a:endParaRPr>
          </a:p>
        </p:txBody>
      </p:sp>
      <p:pic>
        <p:nvPicPr>
          <p:cNvPr id="8194" name="Picture 3" descr="Just a Closer-SFP-pp">
            <a:extLst>
              <a:ext uri="{FF2B5EF4-FFF2-40B4-BE49-F238E27FC236}">
                <a16:creationId xmlns:a16="http://schemas.microsoft.com/office/drawing/2014/main" id="{926A5A5F-40A4-C4A6-A379-589FB2A3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 Box 4">
            <a:extLst>
              <a:ext uri="{FF2B5EF4-FFF2-40B4-BE49-F238E27FC236}">
                <a16:creationId xmlns:a16="http://schemas.microsoft.com/office/drawing/2014/main" id="{A03E1E80-D326-4363-B67D-47C899F89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1077" name="Text Box 5">
            <a:extLst>
              <a:ext uri="{FF2B5EF4-FFF2-40B4-BE49-F238E27FC236}">
                <a16:creationId xmlns:a16="http://schemas.microsoft.com/office/drawing/2014/main" id="{292A5E61-C67C-9350-4185-F29169125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A150144E-4511-36FB-1734-8C9C7D5F6F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Just A Closer Walk With Thee</a:t>
            </a:r>
            <a:endParaRPr lang="en-US">
              <a:ea typeface="+mj-ea"/>
            </a:endParaRPr>
          </a:p>
        </p:txBody>
      </p:sp>
      <p:pic>
        <p:nvPicPr>
          <p:cNvPr id="9218" name="Picture 3" descr="Just a Closer-SFP-pp">
            <a:extLst>
              <a:ext uri="{FF2B5EF4-FFF2-40B4-BE49-F238E27FC236}">
                <a16:creationId xmlns:a16="http://schemas.microsoft.com/office/drawing/2014/main" id="{AF69A386-8C45-7310-F923-BEC398E4D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4">
            <a:extLst>
              <a:ext uri="{FF2B5EF4-FFF2-40B4-BE49-F238E27FC236}">
                <a16:creationId xmlns:a16="http://schemas.microsoft.com/office/drawing/2014/main" id="{1F7C0C50-272E-D63A-5DA0-31CD8326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2101" name="Text Box 5">
            <a:extLst>
              <a:ext uri="{FF2B5EF4-FFF2-40B4-BE49-F238E27FC236}">
                <a16:creationId xmlns:a16="http://schemas.microsoft.com/office/drawing/2014/main" id="{BBBE46EA-8674-D05A-465E-DF87DE68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CC1E5A0B-0D3E-DCC8-446A-FE042B2086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Just A Closer Walk With Thee</a:t>
            </a:r>
            <a:endParaRPr lang="en-US">
              <a:ea typeface="+mj-ea"/>
            </a:endParaRPr>
          </a:p>
        </p:txBody>
      </p:sp>
      <p:pic>
        <p:nvPicPr>
          <p:cNvPr id="10242" name="Picture 8" descr="Just a Closer-SFP-pp">
            <a:extLst>
              <a:ext uri="{FF2B5EF4-FFF2-40B4-BE49-F238E27FC236}">
                <a16:creationId xmlns:a16="http://schemas.microsoft.com/office/drawing/2014/main" id="{D5A2DB48-63FA-C330-4891-CBDA4D94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3" name="Text Box 9">
            <a:extLst>
              <a:ext uri="{FF2B5EF4-FFF2-40B4-BE49-F238E27FC236}">
                <a16:creationId xmlns:a16="http://schemas.microsoft.com/office/drawing/2014/main" id="{37695993-F7D0-CF1B-4125-3D5D0CCF1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94" name="Text Box 10">
            <a:extLst>
              <a:ext uri="{FF2B5EF4-FFF2-40B4-BE49-F238E27FC236}">
                <a16:creationId xmlns:a16="http://schemas.microsoft.com/office/drawing/2014/main" id="{3DEB71F6-E525-2449-8174-52344185F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495DD21C-C454-6A75-BFEC-A9E72E91CB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The Lily of the Valley</a:t>
            </a:r>
            <a:endParaRPr lang="en-US">
              <a:ea typeface="+mj-ea"/>
            </a:endParaRPr>
          </a:p>
        </p:txBody>
      </p:sp>
      <p:pic>
        <p:nvPicPr>
          <p:cNvPr id="10242" name="Picture 3" descr="The Lily of the Valley-pp">
            <a:extLst>
              <a:ext uri="{FF2B5EF4-FFF2-40B4-BE49-F238E27FC236}">
                <a16:creationId xmlns:a16="http://schemas.microsoft.com/office/drawing/2014/main" id="{1855020A-0D97-A601-1CFD-40CD11F2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B28399D7-C93D-D89C-B973-3A088AA2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3D9BDCD1-8C4E-CFDE-1D5B-A93A23FC7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466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Lily of the Valley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319B27DE-F015-7058-CE3C-4874E700EA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Just A Closer Walk With Thee</a:t>
            </a:r>
            <a:endParaRPr lang="en-US">
              <a:ea typeface="+mj-ea"/>
            </a:endParaRPr>
          </a:p>
        </p:txBody>
      </p:sp>
      <p:pic>
        <p:nvPicPr>
          <p:cNvPr id="11266" name="Picture 8" descr="Just a Closer-SFP-pp">
            <a:extLst>
              <a:ext uri="{FF2B5EF4-FFF2-40B4-BE49-F238E27FC236}">
                <a16:creationId xmlns:a16="http://schemas.microsoft.com/office/drawing/2014/main" id="{ED0806CB-0658-C41F-5158-9EBF7CA0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Text Box 9">
            <a:extLst>
              <a:ext uri="{FF2B5EF4-FFF2-40B4-BE49-F238E27FC236}">
                <a16:creationId xmlns:a16="http://schemas.microsoft.com/office/drawing/2014/main" id="{919D8AC6-5915-F781-E903-69EBE7EF8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8" name="Text Box 10">
            <a:extLst>
              <a:ext uri="{FF2B5EF4-FFF2-40B4-BE49-F238E27FC236}">
                <a16:creationId xmlns:a16="http://schemas.microsoft.com/office/drawing/2014/main" id="{E33BF5B5-D090-28B2-FA76-773F6A1AA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C471B47B-A335-9A20-17AE-D05FA6134F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Just A Closer Walk With Thee</a:t>
            </a:r>
            <a:endParaRPr lang="en-US">
              <a:ea typeface="+mj-ea"/>
            </a:endParaRPr>
          </a:p>
        </p:txBody>
      </p:sp>
      <p:pic>
        <p:nvPicPr>
          <p:cNvPr id="12290" name="Picture 3" descr="Just a Closer-SFP-pp">
            <a:extLst>
              <a:ext uri="{FF2B5EF4-FFF2-40B4-BE49-F238E27FC236}">
                <a16:creationId xmlns:a16="http://schemas.microsoft.com/office/drawing/2014/main" id="{7CE24894-5D32-6932-A7E7-7371E711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4">
            <a:extLst>
              <a:ext uri="{FF2B5EF4-FFF2-40B4-BE49-F238E27FC236}">
                <a16:creationId xmlns:a16="http://schemas.microsoft.com/office/drawing/2014/main" id="{B87DA476-0056-8C35-04C1-ADFD7EE96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6187A187-B616-20B5-E681-242D0C3D1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46CAF95D-04A6-8577-32BC-B253EBCD6E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Just A Closer Walk With Thee</a:t>
            </a:r>
            <a:endParaRPr lang="en-US">
              <a:ea typeface="+mj-ea"/>
            </a:endParaRPr>
          </a:p>
        </p:txBody>
      </p:sp>
      <p:pic>
        <p:nvPicPr>
          <p:cNvPr id="13314" name="Picture 3" descr="Just a Closer-SFP-pp">
            <a:extLst>
              <a:ext uri="{FF2B5EF4-FFF2-40B4-BE49-F238E27FC236}">
                <a16:creationId xmlns:a16="http://schemas.microsoft.com/office/drawing/2014/main" id="{36853BB7-34BF-0CE6-0D74-E9256FB42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10B5090D-2054-8CD4-9646-A8CFA9E12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5472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Closer Walk With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82DB94A1-00AA-6899-94F2-D7C740B7A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406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Scripture Reading: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accent5"/>
                </a:solidFill>
                <a:latin typeface="Gobold" panose="02000500000000000000" pitchFamily="2" charset="0"/>
              </a:rPr>
              <a:t>2 Peter 1:5-11</a:t>
            </a:r>
          </a:p>
        </p:txBody>
      </p:sp>
    </p:spTree>
    <p:extLst>
      <p:ext uri="{BB962C8B-B14F-4D97-AF65-F5344CB8AC3E}">
        <p14:creationId xmlns:p14="http://schemas.microsoft.com/office/powerpoint/2010/main" val="20920273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637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3C4428-B277-8678-6ADA-45A11E3FB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788" cy="6845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0624BE-4291-2650-F39C-C1335305A27C}"/>
              </a:ext>
            </a:extLst>
          </p:cNvPr>
          <p:cNvSpPr txBox="1"/>
          <p:nvPr/>
        </p:nvSpPr>
        <p:spPr>
          <a:xfrm>
            <a:off x="2774373" y="1314450"/>
            <a:ext cx="1787236" cy="128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4ED41-DBF6-ACCB-4054-3936B9DC600F}"/>
              </a:ext>
            </a:extLst>
          </p:cNvPr>
          <p:cNvSpPr txBox="1"/>
          <p:nvPr/>
        </p:nvSpPr>
        <p:spPr>
          <a:xfrm>
            <a:off x="-77932" y="1095265"/>
            <a:ext cx="5876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Renew my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panose="020906040200040203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AC148-D972-312A-54EB-32EB11821B64}"/>
              </a:ext>
            </a:extLst>
          </p:cNvPr>
          <p:cNvSpPr txBox="1"/>
          <p:nvPr/>
        </p:nvSpPr>
        <p:spPr>
          <a:xfrm>
            <a:off x="3558885" y="4562406"/>
            <a:ext cx="6806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for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God’s Word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758F4-7643-6C71-67E6-28F19B8B997A}"/>
              </a:ext>
            </a:extLst>
          </p:cNvPr>
          <p:cNvSpPr txBox="1"/>
          <p:nvPr/>
        </p:nvSpPr>
        <p:spPr>
          <a:xfrm>
            <a:off x="2160284" y="2451901"/>
            <a:ext cx="6094428" cy="221599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DC0503"/>
                </a:solidFill>
                <a:effectLst/>
                <a:uLnTx/>
                <a:uFillTx/>
                <a:latin typeface="Just Mandrawn" pitchFamily="2" charset="0"/>
                <a:ea typeface="+mn-ea"/>
                <a:cs typeface="+mn-cs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6791391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6687" y="1"/>
            <a:ext cx="11418627" cy="170687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3B2605"/>
                </a:solidFill>
                <a:latin typeface="ITC Berkeley Oldstyle Std Bk" panose="02090402050306090404" pitchFamily="18" charset="0"/>
              </a:rPr>
              <a:t>Renew My Love For</a:t>
            </a:r>
            <a:endParaRPr lang="en-US" sz="11500" dirty="0">
              <a:latin typeface="Ambiance BT" panose="0200050605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B949C-9364-0656-E53C-FBEE37EE98E4}"/>
              </a:ext>
            </a:extLst>
          </p:cNvPr>
          <p:cNvSpPr txBox="1"/>
          <p:nvPr/>
        </p:nvSpPr>
        <p:spPr>
          <a:xfrm>
            <a:off x="0" y="1512294"/>
            <a:ext cx="12192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dirty="0">
                <a:solidFill>
                  <a:srgbClr val="305A0E"/>
                </a:solidFill>
                <a:latin typeface="Ambiance BT" panose="02000506050000020004" pitchFamily="2" charset="0"/>
              </a:rPr>
              <a:t>Spiritual</a:t>
            </a:r>
            <a:r>
              <a:rPr lang="en-US" sz="16600" dirty="0">
                <a:solidFill>
                  <a:srgbClr val="457E14"/>
                </a:solidFill>
                <a:latin typeface="Ambiance BT" panose="02000506050000020004" pitchFamily="2" charset="0"/>
              </a:rPr>
              <a:t>  </a:t>
            </a:r>
            <a:r>
              <a:rPr lang="en-US" sz="16600" dirty="0">
                <a:solidFill>
                  <a:srgbClr val="305A0E"/>
                </a:solidFill>
                <a:latin typeface="Ambiance BT" panose="02000506050000020004" pitchFamily="2" charset="0"/>
              </a:rPr>
              <a:t>Growth </a:t>
            </a:r>
            <a:endParaRPr lang="en-US" sz="2800" dirty="0">
              <a:solidFill>
                <a:srgbClr val="305A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531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3B2605"/>
                </a:solidFill>
                <a:latin typeface="Ambiance BT" panose="02000506050000020004" pitchFamily="2" charset="0"/>
              </a:rPr>
              <a:t>A Logical Argument</a:t>
            </a:r>
            <a:endParaRPr lang="en-US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4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2315" y="1442720"/>
            <a:ext cx="10880084" cy="3410496"/>
          </a:xfrm>
        </p:spPr>
        <p:txBody>
          <a:bodyPr>
            <a:normAutofit/>
          </a:bodyPr>
          <a:lstStyle/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remise 1: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If Sesame Street is starting, it is 8:30.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Premise 2: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Sesame Street is starting.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Conclusion: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It is 8:30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3B2605"/>
                </a:solidFill>
                <a:latin typeface="Ambiance BT" panose="02000506050000020004" pitchFamily="2" charset="0"/>
              </a:rPr>
              <a:t>A Logical Argument</a:t>
            </a:r>
            <a:endParaRPr lang="en-US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249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2315" y="1402080"/>
            <a:ext cx="10880084" cy="3410496"/>
          </a:xfrm>
        </p:spPr>
        <p:txBody>
          <a:bodyPr anchor="t">
            <a:normAutofit/>
          </a:bodyPr>
          <a:lstStyle/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Premise 1: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We are called to grow closer to God.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3B2605"/>
                </a:solidFill>
                <a:latin typeface="Ambiance BT" panose="02000506050000020004" pitchFamily="2" charset="0"/>
              </a:rPr>
              <a:t>A Logical Argument</a:t>
            </a:r>
            <a:endParaRPr lang="en-US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79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93F419AA-CFB0-B3CE-E332-0CC36BF5D1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The Lily of the Valley</a:t>
            </a:r>
            <a:endParaRPr lang="en-US">
              <a:ea typeface="+mj-ea"/>
            </a:endParaRPr>
          </a:p>
        </p:txBody>
      </p:sp>
      <p:pic>
        <p:nvPicPr>
          <p:cNvPr id="11266" name="Picture 3" descr="The Lily of the Valley-pp">
            <a:extLst>
              <a:ext uri="{FF2B5EF4-FFF2-40B4-BE49-F238E27FC236}">
                <a16:creationId xmlns:a16="http://schemas.microsoft.com/office/drawing/2014/main" id="{67F7FAB6-74FF-6737-6681-6F07A47A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DD3E5064-92F9-3253-58E5-DE700DEFF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C0FB7FAC-D6F5-6B06-DBB0-F5705F61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466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Lily of the Valley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2315" y="1402080"/>
            <a:ext cx="10880084" cy="3410496"/>
          </a:xfrm>
        </p:spPr>
        <p:txBody>
          <a:bodyPr anchor="t">
            <a:noAutofit/>
          </a:bodyPr>
          <a:lstStyle/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Premise 1: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We are called to grow closer to God.</a:t>
            </a:r>
          </a:p>
          <a:p>
            <a:pPr marL="1638285" lvl="2" indent="-5715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Pet. 2:2</a:t>
            </a:r>
          </a:p>
          <a:p>
            <a:pPr marL="1638285" lvl="2" indent="-5715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 Pet. </a:t>
            </a:r>
            <a:r>
              <a:rPr lang="en-US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1:5-9, 3:18</a:t>
            </a:r>
          </a:p>
          <a:p>
            <a:pPr marL="1638285" lvl="2" indent="-5715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Col. 1:10, 2 Thess. 1:3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3B2605"/>
                </a:solidFill>
                <a:latin typeface="Ambiance BT" panose="02000506050000020004" pitchFamily="2" charset="0"/>
              </a:rPr>
              <a:t>A Logical Argument</a:t>
            </a:r>
            <a:endParaRPr lang="en-US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704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2315" y="1402080"/>
            <a:ext cx="10880084" cy="3410496"/>
          </a:xfrm>
        </p:spPr>
        <p:txBody>
          <a:bodyPr anchor="t">
            <a:noAutofit/>
          </a:bodyPr>
          <a:lstStyle/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Premise 1: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We are called to grow closer to God.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Premise 2: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If we stay in our comfort zone, we are not growing closer to God.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3B2605"/>
                </a:solidFill>
                <a:latin typeface="Ambiance BT" panose="02000506050000020004" pitchFamily="2" charset="0"/>
              </a:rPr>
              <a:t>A Logical Argument</a:t>
            </a:r>
            <a:endParaRPr lang="en-US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320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2315" y="1402080"/>
            <a:ext cx="10880084" cy="3410496"/>
          </a:xfrm>
        </p:spPr>
        <p:txBody>
          <a:bodyPr anchor="t">
            <a:noAutofit/>
          </a:bodyPr>
          <a:lstStyle/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Premise 1: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We are called to grow closer to God.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Premise 2: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If we stay in our comfort zone, we are not growing closer to God.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Conclusion:</a:t>
            </a:r>
            <a:r>
              <a:rPr lang="en-US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We must get out of our comfort zone.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3B2605"/>
                </a:solidFill>
                <a:latin typeface="Ambiance BT" panose="02000506050000020004" pitchFamily="2" charset="0"/>
              </a:rPr>
              <a:t>A Logical Argument</a:t>
            </a:r>
            <a:endParaRPr lang="en-US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79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3B2605"/>
                </a:solidFill>
                <a:latin typeface="Ambiance BT" panose="02000506050000020004" pitchFamily="2" charset="0"/>
              </a:rPr>
              <a:t>A Logical Argument</a:t>
            </a:r>
            <a:endParaRPr lang="en-US" b="1" dirty="0">
              <a:solidFill>
                <a:srgbClr val="3B2605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D77B816-B497-71B4-10BB-AB17D8A8A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0"/>
            <a:ext cx="716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3776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3B2605"/>
                </a:solidFill>
                <a:latin typeface="Ambiance BT" panose="02000506050000020004" pitchFamily="2" charset="0"/>
              </a:rPr>
              <a:t>7 Individuals</a:t>
            </a:r>
            <a:endParaRPr lang="en-US" sz="1400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99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360" y="1021080"/>
            <a:ext cx="11257280" cy="4551680"/>
          </a:xfrm>
        </p:spPr>
        <p:txBody>
          <a:bodyPr numCol="2" anchor="t">
            <a:noAutofit/>
          </a:bodyPr>
          <a:lstStyle/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Old Testament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Job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1:1-3, 9-11, 2:7-10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3B2605"/>
                </a:solidFill>
                <a:latin typeface="Ambiance BT" panose="02000506050000020004" pitchFamily="2" charset="0"/>
              </a:rPr>
              <a:t>7 Individuals</a:t>
            </a:r>
            <a:endParaRPr lang="en-US" sz="1400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05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360" y="1021080"/>
            <a:ext cx="11257280" cy="4551680"/>
          </a:xfrm>
        </p:spPr>
        <p:txBody>
          <a:bodyPr numCol="2" anchor="t">
            <a:noAutofit/>
          </a:bodyPr>
          <a:lstStyle/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Old Testament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Job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1:1-3, 9-11, 2:7-10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Moses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Heb. 11:24-27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3B2605"/>
                </a:solidFill>
                <a:latin typeface="Ambiance BT" panose="02000506050000020004" pitchFamily="2" charset="0"/>
              </a:rPr>
              <a:t>7 Individuals</a:t>
            </a:r>
            <a:endParaRPr lang="en-US" sz="1400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747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360" y="1021080"/>
            <a:ext cx="11257280" cy="4551680"/>
          </a:xfrm>
        </p:spPr>
        <p:txBody>
          <a:bodyPr numCol="2" anchor="t">
            <a:noAutofit/>
          </a:bodyPr>
          <a:lstStyle/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Old Testament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Job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1:1-3, 9-11, 2:7-10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Moses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Heb. 11:24-27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Ezekiel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4:9-17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3B2605"/>
                </a:solidFill>
                <a:latin typeface="Ambiance BT" panose="02000506050000020004" pitchFamily="2" charset="0"/>
              </a:rPr>
              <a:t>7 Individuals</a:t>
            </a:r>
            <a:endParaRPr lang="en-US" sz="1400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938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360" y="1021080"/>
            <a:ext cx="11257280" cy="4551680"/>
          </a:xfrm>
        </p:spPr>
        <p:txBody>
          <a:bodyPr numCol="2" anchor="t">
            <a:noAutofit/>
          </a:bodyPr>
          <a:lstStyle/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Old Testament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Job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1:1-3, 9-11, 2:7-10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Moses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Heb. 11:24-27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Ezekiel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4:9-17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Daniel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1:1-6, 2:12-13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3B2605"/>
                </a:solidFill>
                <a:latin typeface="Ambiance BT" panose="02000506050000020004" pitchFamily="2" charset="0"/>
              </a:rPr>
              <a:t>7 Individuals</a:t>
            </a:r>
            <a:endParaRPr lang="en-US" sz="1400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117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360" y="1021080"/>
            <a:ext cx="11257280" cy="4551680"/>
          </a:xfrm>
        </p:spPr>
        <p:txBody>
          <a:bodyPr numCol="2" anchor="t">
            <a:noAutofit/>
          </a:bodyPr>
          <a:lstStyle/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Old Testament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Job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1:1-3, 9-11, 2:7-10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Moses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Heb. 11:24-27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Ezekiel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4:9-17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Daniel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1:1-6, 2:12-13</a:t>
            </a:r>
          </a:p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New Testament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Paul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2 Cor. 11:23-25, Acts 21:30-31, 40-22:2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3B2605"/>
                </a:solidFill>
                <a:latin typeface="Ambiance BT" panose="02000506050000020004" pitchFamily="2" charset="0"/>
              </a:rPr>
              <a:t>7 Individuals</a:t>
            </a:r>
            <a:endParaRPr lang="en-US" sz="1400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B6BE66C0-A5AE-F496-6C77-61E44385F7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The Lily of the Valley</a:t>
            </a:r>
            <a:endParaRPr lang="en-US">
              <a:ea typeface="+mj-ea"/>
            </a:endParaRPr>
          </a:p>
        </p:txBody>
      </p:sp>
      <p:pic>
        <p:nvPicPr>
          <p:cNvPr id="12290" name="Picture 3" descr="The Lily of the Valley-pp">
            <a:extLst>
              <a:ext uri="{FF2B5EF4-FFF2-40B4-BE49-F238E27FC236}">
                <a16:creationId xmlns:a16="http://schemas.microsoft.com/office/drawing/2014/main" id="{9604D3AC-EDF3-D02E-4721-F4DA034D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4BC3089C-96A5-F2C4-0D3F-C06F3606D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0CB6EC13-3E07-5E41-A9BD-E7FFA3952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466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Lily of the Valley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360" y="1021080"/>
            <a:ext cx="11257280" cy="4551680"/>
          </a:xfrm>
        </p:spPr>
        <p:txBody>
          <a:bodyPr numCol="2" anchor="t">
            <a:noAutofit/>
          </a:bodyPr>
          <a:lstStyle/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Old Testament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Job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1:1-3, 9-11, 2:7-10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Moses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Heb. 11:24-27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Ezekiel </a:t>
            </a:r>
            <a:r>
              <a:rPr lang="en-US" sz="3600" dirty="0">
                <a:effectLst/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4:9-17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Daniel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1:1-6, 2:12-13</a:t>
            </a:r>
          </a:p>
          <a:p>
            <a:pPr marL="457200" marR="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New Testament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Paul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2 Cor. 11:23-25, Acts 21:30-31, 40-22:2</a:t>
            </a:r>
          </a:p>
          <a:p>
            <a:pPr marL="457200"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Peter </a:t>
            </a:r>
            <a:r>
              <a:rPr lang="en-US" sz="3600" dirty="0">
                <a:latin typeface="ITC Berkeley Oldstyle Std Bk" panose="0209040205030609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Acts 10:13-14, 34, 12:3-5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3B2605"/>
                </a:solidFill>
                <a:latin typeface="Ambiance BT" panose="02000506050000020004" pitchFamily="2" charset="0"/>
              </a:rPr>
              <a:t>7 Individuals</a:t>
            </a:r>
            <a:endParaRPr lang="en-US" sz="1400" b="1" dirty="0">
              <a:solidFill>
                <a:srgbClr val="3B26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89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47AD47-AEDE-54FF-1CBE-17FCC84028BC}"/>
              </a:ext>
            </a:extLst>
          </p:cNvPr>
          <p:cNvSpPr txBox="1"/>
          <p:nvPr/>
        </p:nvSpPr>
        <p:spPr>
          <a:xfrm>
            <a:off x="1508760" y="-126940"/>
            <a:ext cx="9174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3B2605"/>
                </a:solidFill>
                <a:latin typeface="Ambiance BT" panose="02000506050000020004" pitchFamily="2" charset="0"/>
              </a:rPr>
              <a:t>7 Individuals</a:t>
            </a:r>
            <a:endParaRPr lang="en-US" sz="1400" b="1" dirty="0">
              <a:solidFill>
                <a:srgbClr val="3B2605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7CD0F-6E0F-7729-AB0C-1DC994003A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ITC Berkeley Oldstyle Std Bk" panose="02090402050306090404" pitchFamily="18" charset="0"/>
              </a:rPr>
              <a:t>#7: You</a:t>
            </a:r>
          </a:p>
        </p:txBody>
      </p:sp>
    </p:spTree>
    <p:extLst>
      <p:ext uri="{BB962C8B-B14F-4D97-AF65-F5344CB8AC3E}">
        <p14:creationId xmlns:p14="http://schemas.microsoft.com/office/powerpoint/2010/main" val="24456799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DB949C-9364-0656-E53C-FBEE37EE98E4}"/>
              </a:ext>
            </a:extLst>
          </p:cNvPr>
          <p:cNvSpPr txBox="1"/>
          <p:nvPr/>
        </p:nvSpPr>
        <p:spPr>
          <a:xfrm>
            <a:off x="-5291" y="256093"/>
            <a:ext cx="12192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solidFill>
                  <a:srgbClr val="3B2605"/>
                </a:solidFill>
                <a:latin typeface="ITC Berkeley Oldstyle Std Bk" panose="02090402050306090404" pitchFamily="18" charset="0"/>
              </a:rPr>
              <a:t>Are you </a:t>
            </a:r>
            <a:r>
              <a:rPr lang="en-US" sz="16600" dirty="0">
                <a:solidFill>
                  <a:srgbClr val="305A0E"/>
                </a:solidFill>
                <a:latin typeface="Ambiance BT" panose="02000506050000020004" pitchFamily="2" charset="0"/>
              </a:rPr>
              <a:t>Growing? </a:t>
            </a:r>
            <a:endParaRPr lang="en-US" sz="2800" dirty="0">
              <a:solidFill>
                <a:srgbClr val="305A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246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0"/>
            <a:ext cx="11312317" cy="5984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Tis So Sweet To Trust In Jesus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2">
                    <a:lumMod val="65000"/>
                    <a:lumOff val="35000"/>
                  </a:schemeClr>
                </a:solidFill>
                <a:latin typeface="Gobold" panose="02000500000000000000" pitchFamily="2" charset="0"/>
              </a:rPr>
              <a:t>#679</a:t>
            </a:r>
            <a:endParaRPr lang="en-US" sz="6600" dirty="0">
              <a:solidFill>
                <a:schemeClr val="bg2">
                  <a:lumMod val="65000"/>
                  <a:lumOff val="35000"/>
                </a:schemeClr>
              </a:solidFill>
              <a:latin typeface="Gobold" panose="02000500000000000000" pitchFamily="2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3228406" cy="186056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Invitation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637E221-230F-16F2-C71A-6F74065A7A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2" name="Picture 57" descr="Tis so sweet to trust-pp">
            <a:extLst>
              <a:ext uri="{FF2B5EF4-FFF2-40B4-BE49-F238E27FC236}">
                <a16:creationId xmlns:a16="http://schemas.microsoft.com/office/drawing/2014/main" id="{8182B118-C3CF-6BB5-3595-96AFC03A8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7506E9CE-AFBE-8F05-5BBC-35C9CFE1C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52778D0F-2766-9F10-813C-472B5930C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3D04978A-41C9-503E-8F58-E339B1BD5B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3074" name="Picture 3" descr="Tis so sweet to trust-pp">
            <a:extLst>
              <a:ext uri="{FF2B5EF4-FFF2-40B4-BE49-F238E27FC236}">
                <a16:creationId xmlns:a16="http://schemas.microsoft.com/office/drawing/2014/main" id="{7C8F90F7-163D-2E46-8472-7589185C8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C9678778-01F1-FE5B-4C03-87199515A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810CA15F-3422-9742-98C9-DC88ACA7D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93AFAAD2-D3BA-0095-9048-2F4148C57A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4098" name="Picture 3" descr="Tis so sweet to trust-pp">
            <a:extLst>
              <a:ext uri="{FF2B5EF4-FFF2-40B4-BE49-F238E27FC236}">
                <a16:creationId xmlns:a16="http://schemas.microsoft.com/office/drawing/2014/main" id="{C74DCE34-E4F6-A5D7-D717-3EA13F74B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115878A8-A666-633E-B31B-AE97DE006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ADBF6551-0627-CB70-8D58-B29AC985F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0296E44D-8F4F-DA0D-8F0B-FDF789478F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5122" name="Picture 3" descr="Tis so sweet to trust-pp">
            <a:extLst>
              <a:ext uri="{FF2B5EF4-FFF2-40B4-BE49-F238E27FC236}">
                <a16:creationId xmlns:a16="http://schemas.microsoft.com/office/drawing/2014/main" id="{23323461-C7FD-2D4A-4912-AFE03FEEC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1D4F551D-1312-4EB5-8A81-56D993E47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AC7BCD9B-4EFF-7664-3CE7-730E735EE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3DED861C-41AD-4087-89F5-20CEF03C9D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6146" name="Picture 3" descr="Tis so sweet to trust-pp">
            <a:extLst>
              <a:ext uri="{FF2B5EF4-FFF2-40B4-BE49-F238E27FC236}">
                <a16:creationId xmlns:a16="http://schemas.microsoft.com/office/drawing/2014/main" id="{BB3CA05A-29B5-4331-3498-39585175C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7CFD875B-4EC1-7C2F-8A2F-F6BC56D96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EA1B6B2E-3C3C-3A94-E7F8-6B919566E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78C963A6-9C1A-FBA8-49F2-F0C9FE1FB8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7170" name="Picture 3" descr="Tis so sweet to trust-pp">
            <a:extLst>
              <a:ext uri="{FF2B5EF4-FFF2-40B4-BE49-F238E27FC236}">
                <a16:creationId xmlns:a16="http://schemas.microsoft.com/office/drawing/2014/main" id="{19A2653D-A907-50E0-CCCE-F853BB4C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C8B0788B-0AB3-5C30-767E-982A2F464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A3571D2A-0342-AA37-F8F0-28A498E9B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D3146ED-942E-48CD-2C8D-4B8362DC30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The Lily of the Valley</a:t>
            </a:r>
            <a:endParaRPr lang="en-US">
              <a:ea typeface="+mj-ea"/>
            </a:endParaRPr>
          </a:p>
        </p:txBody>
      </p:sp>
      <p:pic>
        <p:nvPicPr>
          <p:cNvPr id="13314" name="Picture 3" descr="The Lily of the Valley-pp">
            <a:extLst>
              <a:ext uri="{FF2B5EF4-FFF2-40B4-BE49-F238E27FC236}">
                <a16:creationId xmlns:a16="http://schemas.microsoft.com/office/drawing/2014/main" id="{C1F9E42A-6213-38DC-9D06-EF343CB3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BF14EFD6-CBCB-3847-F12B-2BCF4BFF6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05AB8047-FA3F-8E1A-C487-B3FEC4483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466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Lily of the Valley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0738602D-CF31-35AC-796C-360838D464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8194" name="Picture 3" descr="Tis so sweet to trust-pp">
            <a:extLst>
              <a:ext uri="{FF2B5EF4-FFF2-40B4-BE49-F238E27FC236}">
                <a16:creationId xmlns:a16="http://schemas.microsoft.com/office/drawing/2014/main" id="{EF843B53-B3FD-7F0E-6442-A7C0DAB8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D61653B9-9E1A-3A44-5E43-449FFEF9F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1D5EE2D2-A3CC-4FA8-A3A8-C0829F2EE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E6AB62A8-2E72-6704-4A25-E6E1CA39EF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9218" name="Picture 3" descr="Tis so sweet to trust-pp">
            <a:extLst>
              <a:ext uri="{FF2B5EF4-FFF2-40B4-BE49-F238E27FC236}">
                <a16:creationId xmlns:a16="http://schemas.microsoft.com/office/drawing/2014/main" id="{D66B87EF-6FFB-1DFB-F094-74EDF781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3D044B90-04B8-0418-E622-03044C532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4A35EAD8-4DAF-E2DC-DEAD-5608A283F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62528F60-D450-94D1-008C-0D29C92C11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4-1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14338" name="Picture 3" descr="Tis so sweet to trust-pp">
            <a:extLst>
              <a:ext uri="{FF2B5EF4-FFF2-40B4-BE49-F238E27FC236}">
                <a16:creationId xmlns:a16="http://schemas.microsoft.com/office/drawing/2014/main" id="{3CB23459-0A74-52DC-C53B-BE5A03F1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88A925E0-8896-C1A7-81E4-064CD5DB6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E366450A-B6EB-798D-7233-90CC1674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067EA51C-33EB-675C-B52A-B201B289FC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4-2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15362" name="Picture 3" descr="Tis so sweet to trust-pp">
            <a:extLst>
              <a:ext uri="{FF2B5EF4-FFF2-40B4-BE49-F238E27FC236}">
                <a16:creationId xmlns:a16="http://schemas.microsoft.com/office/drawing/2014/main" id="{F0E9A23D-2478-0BE3-FC79-660CE7C0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2A115257-48B1-B1EE-0E9F-CE5BB8CEE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D56F99CA-7ABF-74A2-9C1C-A6F206CE6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C2936B3D-EF58-12AD-99C5-525F8B4FD8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16386" name="Picture 3" descr="Tis so sweet to trust-pp">
            <a:extLst>
              <a:ext uri="{FF2B5EF4-FFF2-40B4-BE49-F238E27FC236}">
                <a16:creationId xmlns:a16="http://schemas.microsoft.com/office/drawing/2014/main" id="{9ADD2B48-22C8-EF89-37D2-B571A6ACA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6642D6AE-E7C1-6E8D-0E64-0164C1CA1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887E1719-9BEA-FED6-1AD9-3D24A0B37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882C760D-92CF-41E0-AA0F-F722C80D18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</a:t>
            </a:r>
            <a:r>
              <a:rPr lang="ja-JP" altLang="en-US" sz="2400">
                <a:latin typeface="Arial" panose="020B0604020202020204" pitchFamily="34" charset="0"/>
              </a:rPr>
              <a:t>‘</a:t>
            </a:r>
            <a:r>
              <a:rPr lang="en-US" altLang="ja-JP" sz="2400"/>
              <a:t>Tis so Sweet To Trust in Jesus</a:t>
            </a:r>
            <a:endParaRPr lang="en-US" altLang="en-US"/>
          </a:p>
        </p:txBody>
      </p:sp>
      <p:pic>
        <p:nvPicPr>
          <p:cNvPr id="17410" name="Picture 3" descr="Tis so sweet to trust-pp">
            <a:extLst>
              <a:ext uri="{FF2B5EF4-FFF2-40B4-BE49-F238E27FC236}">
                <a16:creationId xmlns:a16="http://schemas.microsoft.com/office/drawing/2014/main" id="{F9B7CB80-478F-C413-08D3-AA152B65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7BE58124-68C0-F269-BEED-AF9C9D09C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7079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3200" b="1">
                <a:solidFill>
                  <a:srgbClr val="000000"/>
                </a:solidFill>
              </a:rPr>
              <a:t>Tis So Sweet To Trust In Jesus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5AC03600-F725-A1CF-3A27-EBCEE7D1A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DED6F0-62BB-4CF6-AD30-77AE01809FB2}"/>
              </a:ext>
            </a:extLst>
          </p:cNvPr>
          <p:cNvSpPr/>
          <p:nvPr/>
        </p:nvSpPr>
        <p:spPr>
          <a:xfrm>
            <a:off x="-301657" y="777711"/>
            <a:ext cx="12931808" cy="661022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8" y="222763"/>
            <a:ext cx="532115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Contribution: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D78B8F2-A065-433A-9CC9-0376F2C2607D}"/>
              </a:ext>
            </a:extLst>
          </p:cNvPr>
          <p:cNvSpPr txBox="1">
            <a:spLocks/>
          </p:cNvSpPr>
          <p:nvPr/>
        </p:nvSpPr>
        <p:spPr>
          <a:xfrm>
            <a:off x="578338" y="873432"/>
            <a:ext cx="11312317" cy="5499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Mark 10:21</a:t>
            </a: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Then Jesus, looking at him, loved him, and said to him,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‘One thing you lack: Go your way, sell whatever you have and give to the poor, and you will have treasure in heaven; and come, take up the cross, and follow Me.’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17824694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Jesus, Keep Me Near The Cross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#383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4180106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4EC1A58-3481-27AC-6934-FC3A2A075A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Jesus Keep Me Near the Cross</a:t>
            </a:r>
            <a:endParaRPr lang="en-US">
              <a:ea typeface="+mj-ea"/>
            </a:endParaRPr>
          </a:p>
        </p:txBody>
      </p:sp>
      <p:pic>
        <p:nvPicPr>
          <p:cNvPr id="2" name="Picture 46" descr="Jesus Keep Me Near -pp">
            <a:extLst>
              <a:ext uri="{FF2B5EF4-FFF2-40B4-BE49-F238E27FC236}">
                <a16:creationId xmlns:a16="http://schemas.microsoft.com/office/drawing/2014/main" id="{5D248C77-3B81-97E0-0F3D-41C8B6F9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55129BA6-214A-28EB-0CBF-AB6CEDAB9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180ECA01-FC12-843B-12B9-DB43500FE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8F4CF52E-0618-AE67-6649-9AE1B9FB39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Jesus Keep Me Near the Cross</a:t>
            </a:r>
            <a:endParaRPr lang="en-US">
              <a:ea typeface="+mj-ea"/>
            </a:endParaRPr>
          </a:p>
        </p:txBody>
      </p:sp>
      <p:pic>
        <p:nvPicPr>
          <p:cNvPr id="3074" name="Picture 3" descr="Jesus Keep Me Near -pp">
            <a:extLst>
              <a:ext uri="{FF2B5EF4-FFF2-40B4-BE49-F238E27FC236}">
                <a16:creationId xmlns:a16="http://schemas.microsoft.com/office/drawing/2014/main" id="{DB741C67-3D0D-0D8B-EAB3-01D8980CB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BD448163-DD57-428F-8C71-0AF1209DE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D9EE15FD-BADB-C31E-A896-99E70A1D7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D35D8E3E-7889-C3D3-2DA4-F8EB062FF7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Keep Me Near the Cross</a:t>
            </a:r>
            <a:endParaRPr lang="en-US">
              <a:ea typeface="+mj-ea"/>
            </a:endParaRPr>
          </a:p>
        </p:txBody>
      </p:sp>
      <p:pic>
        <p:nvPicPr>
          <p:cNvPr id="4098" name="Picture 3" descr="Jesus Keep Me Near -pp">
            <a:extLst>
              <a:ext uri="{FF2B5EF4-FFF2-40B4-BE49-F238E27FC236}">
                <a16:creationId xmlns:a16="http://schemas.microsoft.com/office/drawing/2014/main" id="{7C23BAE9-8A9B-8D8A-AFE1-1DA269AC4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7D77E1CC-555A-AA68-10EF-0C64068FA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49151843-F9A8-7578-F21A-9F1863207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861E0C4A-EEBD-F259-3D5C-C6710EEF0C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Jesus Keep Me Near the Cross</a:t>
            </a:r>
            <a:endParaRPr lang="en-US">
              <a:ea typeface="+mj-ea"/>
            </a:endParaRPr>
          </a:p>
        </p:txBody>
      </p:sp>
      <p:pic>
        <p:nvPicPr>
          <p:cNvPr id="5122" name="Picture 3" descr="Jesus Keep Me Near -pp">
            <a:extLst>
              <a:ext uri="{FF2B5EF4-FFF2-40B4-BE49-F238E27FC236}">
                <a16:creationId xmlns:a16="http://schemas.microsoft.com/office/drawing/2014/main" id="{568A5CDB-FDDA-7E93-1E6C-FBC43637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6598FD42-6357-EDB4-3210-3D73FB05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3C1077E7-1F15-E8BD-727E-83CF9A9B5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F8A8B5CA-4078-04A4-0A5E-2381D3F297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Jesus Keep Me Near the Cross</a:t>
            </a:r>
            <a:endParaRPr lang="en-US">
              <a:ea typeface="+mj-ea"/>
            </a:endParaRPr>
          </a:p>
        </p:txBody>
      </p:sp>
      <p:pic>
        <p:nvPicPr>
          <p:cNvPr id="6146" name="Picture 3" descr="Jesus Keep Me Near -pp">
            <a:extLst>
              <a:ext uri="{FF2B5EF4-FFF2-40B4-BE49-F238E27FC236}">
                <a16:creationId xmlns:a16="http://schemas.microsoft.com/office/drawing/2014/main" id="{0C405511-905E-F9AB-096A-1C5EF361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28D65A4D-8FF6-7582-D3D3-B25AE9164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11E5A2E6-C797-B7F1-D9F2-D6F49D169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600C577-1352-08D2-59EA-350247E49C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Keep Me Near the Cross</a:t>
            </a:r>
            <a:endParaRPr lang="en-US">
              <a:ea typeface="+mj-ea"/>
            </a:endParaRPr>
          </a:p>
        </p:txBody>
      </p:sp>
      <p:pic>
        <p:nvPicPr>
          <p:cNvPr id="7170" name="Picture 3" descr="Jesus Keep Me Near -pp">
            <a:extLst>
              <a:ext uri="{FF2B5EF4-FFF2-40B4-BE49-F238E27FC236}">
                <a16:creationId xmlns:a16="http://schemas.microsoft.com/office/drawing/2014/main" id="{3031FE8A-6814-6E4F-CFA9-6F55787D1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CDB70511-C05D-F735-01F7-44AEF6C59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7A5B2F06-180B-D337-8EC2-D0A1F9492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9D955284-8F98-71B1-48E7-47A7D01CF8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Jesus Keep Me Near the Cross</a:t>
            </a:r>
            <a:endParaRPr lang="en-US">
              <a:ea typeface="+mj-ea"/>
            </a:endParaRPr>
          </a:p>
        </p:txBody>
      </p:sp>
      <p:pic>
        <p:nvPicPr>
          <p:cNvPr id="8194" name="Picture 3" descr="Jesus Keep Me Near -pp">
            <a:extLst>
              <a:ext uri="{FF2B5EF4-FFF2-40B4-BE49-F238E27FC236}">
                <a16:creationId xmlns:a16="http://schemas.microsoft.com/office/drawing/2014/main" id="{11D5F747-4CDF-240C-29FE-FDA3FF449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949FB712-2B89-47AC-9B18-CF3052B98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C22B47B9-1F23-4E4E-B790-8EEAB7D14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D6A87211-0F8F-D15A-0B06-6222C0EC42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Jesus Keep Me Near the Cross</a:t>
            </a:r>
            <a:endParaRPr lang="en-US">
              <a:ea typeface="+mj-ea"/>
            </a:endParaRPr>
          </a:p>
        </p:txBody>
      </p:sp>
      <p:pic>
        <p:nvPicPr>
          <p:cNvPr id="9218" name="Picture 3" descr="Jesus Keep Me Near -pp">
            <a:extLst>
              <a:ext uri="{FF2B5EF4-FFF2-40B4-BE49-F238E27FC236}">
                <a16:creationId xmlns:a16="http://schemas.microsoft.com/office/drawing/2014/main" id="{B8695E9D-6106-895A-DE9D-B05C0C491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13DA0338-4FD7-C6BC-8735-9B7C9509C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DE7CAD58-5C0F-722C-DFD4-628F7B7A4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03A80E4-D305-7EDF-7D5E-2A8BEA377C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Keep Me Near the Cross</a:t>
            </a:r>
            <a:endParaRPr lang="en-US">
              <a:ea typeface="+mj-ea"/>
            </a:endParaRPr>
          </a:p>
        </p:txBody>
      </p:sp>
      <p:pic>
        <p:nvPicPr>
          <p:cNvPr id="10242" name="Picture 3" descr="Jesus Keep Me Near -pp">
            <a:extLst>
              <a:ext uri="{FF2B5EF4-FFF2-40B4-BE49-F238E27FC236}">
                <a16:creationId xmlns:a16="http://schemas.microsoft.com/office/drawing/2014/main" id="{ED84D585-D81B-54CF-79CE-789076F36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F6089D5E-CADC-5C9F-5BD5-032E6A76F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51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Keep Me Near The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6682CEDB-1539-E1EB-2CB6-4D9114B5E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575035" y="777711"/>
            <a:ext cx="13140965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978973"/>
            <a:ext cx="11312317" cy="539604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Mark 14:22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“And as they were eating, Jesus took bread, blessed and broke it, and gave it to them and said, </a:t>
            </a:r>
            <a:r>
              <a:rPr lang="en-US" sz="3200" dirty="0">
                <a:solidFill>
                  <a:srgbClr val="FF0000"/>
                </a:solidFill>
                <a:latin typeface="Gobold" panose="02000500000000000000" pitchFamily="2" charset="0"/>
              </a:rPr>
              <a:t>‘Take, eat; this is My body.’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4488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13422" y="35480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Fruit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 the Vine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471339" y="1493520"/>
            <a:ext cx="13037270" cy="572008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1303506"/>
            <a:ext cx="11312317" cy="4701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Mark 14:23-25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314172"/>
                </a:solidFill>
                <a:latin typeface="Gobold" panose="02000500000000000000" pitchFamily="2" charset="0"/>
              </a:rPr>
              <a:t>Then He took the cup, and when He had given thanks He gave it to them, and they all drank from it. And He said to them, </a:t>
            </a:r>
            <a:r>
              <a:rPr lang="en-US" sz="2800" dirty="0">
                <a:solidFill>
                  <a:srgbClr val="FF0000"/>
                </a:solidFill>
                <a:latin typeface="Gobold" panose="02000500000000000000" pitchFamily="2" charset="0"/>
              </a:rPr>
              <a:t>‘This is My blood of the new covenant, which is shed for many. Assuredly, I say to you, I will no longer drink of the fruit of the vine until that day when I drink it new in the kingdom of God.’ </a:t>
            </a:r>
            <a:r>
              <a:rPr lang="en-US" sz="2800" dirty="0">
                <a:solidFill>
                  <a:srgbClr val="314172"/>
                </a:solidFill>
                <a:latin typeface="Gobold" panose="020005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90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257809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1534</Words>
  <Application>Microsoft Office PowerPoint</Application>
  <PresentationFormat>Widescreen</PresentationFormat>
  <Paragraphs>331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110</vt:i4>
      </vt:variant>
    </vt:vector>
  </HeadingPairs>
  <TitlesOfParts>
    <vt:vector size="126" baseType="lpstr">
      <vt:lpstr>Calibri</vt:lpstr>
      <vt:lpstr>American Typewriter</vt:lpstr>
      <vt:lpstr>Ambiance BT</vt:lpstr>
      <vt:lpstr>Arial</vt:lpstr>
      <vt:lpstr>ITC Berkeley Oldstyle Std Bk</vt:lpstr>
      <vt:lpstr>Gobold</vt:lpstr>
      <vt:lpstr>Calibri Light</vt:lpstr>
      <vt:lpstr>Just Mandrawn</vt:lpstr>
      <vt:lpstr>Times</vt:lpstr>
      <vt:lpstr>Trebuchet MS</vt:lpstr>
      <vt:lpstr>Georgia</vt:lpstr>
      <vt:lpstr>Office Theme</vt:lpstr>
      <vt:lpstr>1_Blank</vt:lpstr>
      <vt:lpstr>1_Default</vt:lpstr>
      <vt:lpstr>1_Office Theme</vt:lpstr>
      <vt:lpstr>2_Default</vt:lpstr>
      <vt:lpstr>1-1 The Lily of the Valley</vt:lpstr>
      <vt:lpstr>1-2 The Lily of the Valley</vt:lpstr>
      <vt:lpstr>1-3 The Lily of the Valley</vt:lpstr>
      <vt:lpstr>C The Lily of the Valley</vt:lpstr>
      <vt:lpstr>3-1 The Lily of the Valley</vt:lpstr>
      <vt:lpstr>3-2 The Lily of the Valley</vt:lpstr>
      <vt:lpstr>3-3 The Lily of the Valley</vt:lpstr>
      <vt:lpstr>C The Lily of the Valley</vt:lpstr>
      <vt:lpstr>PowerPoint Presentation</vt:lpstr>
      <vt:lpstr>PowerPoint Presentation</vt:lpstr>
      <vt:lpstr>1-1 Paradise Valley</vt:lpstr>
      <vt:lpstr>1-2 Paradise Valley</vt:lpstr>
      <vt:lpstr>C-1 Paradise Valley</vt:lpstr>
      <vt:lpstr>C-2 Paradise Valley</vt:lpstr>
      <vt:lpstr>C-3 Paradise Valley</vt:lpstr>
      <vt:lpstr>C-4 Paradise Valley</vt:lpstr>
      <vt:lpstr>3-1 Paradise Valley</vt:lpstr>
      <vt:lpstr>3-2 Paradise Valley</vt:lpstr>
      <vt:lpstr>C-1 Paradise Valley</vt:lpstr>
      <vt:lpstr>C-2 Paradise Valley</vt:lpstr>
      <vt:lpstr>C-3 Paradise Valley</vt:lpstr>
      <vt:lpstr>C-4 Paradise Valley</vt:lpstr>
      <vt:lpstr>PowerPoint Presentation</vt:lpstr>
      <vt:lpstr>1-1 Dear Lord and Father of Mankind</vt:lpstr>
      <vt:lpstr>1-2 Dear Lord and Father of Mankind</vt:lpstr>
      <vt:lpstr>2-1 Dear Lord and Father of Mankind</vt:lpstr>
      <vt:lpstr>2-2 Dear Lord and Father of Mankind</vt:lpstr>
      <vt:lpstr>3-1 Dear Lord and Father of Mankind</vt:lpstr>
      <vt:lpstr>3-2 Dear Lord and Father of Mankind</vt:lpstr>
      <vt:lpstr>4-1 Dear Lord and Father of Mankind</vt:lpstr>
      <vt:lpstr>4-2 Dear Lord and Father of Mankind</vt:lpstr>
      <vt:lpstr>PowerPoint Presentation</vt:lpstr>
      <vt:lpstr>PowerPoint Presentation</vt:lpstr>
      <vt:lpstr>1-1 O How I Love Jesus</vt:lpstr>
      <vt:lpstr>1-2 O How I Love Jesus</vt:lpstr>
      <vt:lpstr>C O How I Love Jesus</vt:lpstr>
      <vt:lpstr>3-1 O How I Love Jesus</vt:lpstr>
      <vt:lpstr>3-2 O How I Love Jesus</vt:lpstr>
      <vt:lpstr>C O How I Love Jesus</vt:lpstr>
      <vt:lpstr>PowerPoint Presentation</vt:lpstr>
      <vt:lpstr>1-1 Just A Closer Walk With Thee</vt:lpstr>
      <vt:lpstr>1-2 Just A Closer Walk With Thee</vt:lpstr>
      <vt:lpstr>C-1 Just A Closer Walk With Thee</vt:lpstr>
      <vt:lpstr>C-2 Just A Closer Walk With Thee</vt:lpstr>
      <vt:lpstr>2-1 Just A Closer Walk With Thee</vt:lpstr>
      <vt:lpstr>2-2 Just A Closer Walk With Thee</vt:lpstr>
      <vt:lpstr>C-1 Just A Closer Walk With Thee</vt:lpstr>
      <vt:lpstr>C-2 Just A Closer Walk With Thee</vt:lpstr>
      <vt:lpstr>3-1 Just A Closer Walk With Thee</vt:lpstr>
      <vt:lpstr>3-2 Just A Closer Walk With Thee</vt:lpstr>
      <vt:lpstr>C-1 Just A Closer Walk With Thee</vt:lpstr>
      <vt:lpstr>C-2 Just A Closer Walk With Thee</vt:lpstr>
      <vt:lpstr>PowerPoint Presentation</vt:lpstr>
      <vt:lpstr>PowerPoint Presentation</vt:lpstr>
      <vt:lpstr>PowerPoint Presentation</vt:lpstr>
      <vt:lpstr>Renew My Love For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‘Tis so Sweet To Trust in Jesus</vt:lpstr>
      <vt:lpstr>1-2 ‘Tis so Sweet To Trust in Jesus</vt:lpstr>
      <vt:lpstr>C-1 ‘Tis so Sweet To Trust in Jesus</vt:lpstr>
      <vt:lpstr>C-2 ‘Tis so Sweet To Trust in Jesus</vt:lpstr>
      <vt:lpstr>2-1 ‘Tis so Sweet To Trust in Jesus</vt:lpstr>
      <vt:lpstr>2-2 ‘Tis so Sweet To Trust in Jesus</vt:lpstr>
      <vt:lpstr>C-1 ‘Tis so Sweet To Trust in Jesus</vt:lpstr>
      <vt:lpstr>C-2 ‘Tis so Sweet To Trust in Jesus</vt:lpstr>
      <vt:lpstr>4-1 ‘Tis so Sweet To Trust in Jesus</vt:lpstr>
      <vt:lpstr>4-2 ‘Tis so Sweet To Trust in Jesus</vt:lpstr>
      <vt:lpstr>C-1 ‘Tis so Sweet To Trust in Jesus</vt:lpstr>
      <vt:lpstr>C-2 ‘Tis so Sweet To Trust in Jesus</vt:lpstr>
      <vt:lpstr>PowerPoint Presentation</vt:lpstr>
      <vt:lpstr>PowerPoint Presentation</vt:lpstr>
      <vt:lpstr>1-1 Jesus Keep Me Near the Cross</vt:lpstr>
      <vt:lpstr>1-2 Jesus Keep Me Near the Cross</vt:lpstr>
      <vt:lpstr>C Jesus Keep Me Near the Cross</vt:lpstr>
      <vt:lpstr>2-1 Jesus Keep Me Near the Cross</vt:lpstr>
      <vt:lpstr>2-2 Jesus Keep Me Near the Cross</vt:lpstr>
      <vt:lpstr>C Jesus Keep Me Near the Cross</vt:lpstr>
      <vt:lpstr>3-1 Jesus Keep Me Near the Cross</vt:lpstr>
      <vt:lpstr>3-2 Jesus Keep Me Near the Cross</vt:lpstr>
      <vt:lpstr>C Jesus Keep Me Near the Cross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1-1 The Lily of the Valley</dc:title>
  <dc:creator>Wheeler church of Christ</dc:creator>
  <cp:lastModifiedBy>Wheeler church of Christ</cp:lastModifiedBy>
  <cp:revision>5</cp:revision>
  <dcterms:created xsi:type="dcterms:W3CDTF">2022-10-09T02:23:21Z</dcterms:created>
  <dcterms:modified xsi:type="dcterms:W3CDTF">2022-10-09T12:53:41Z</dcterms:modified>
</cp:coreProperties>
</file>