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sldIdLst>
    <p:sldId id="280" r:id="rId3"/>
    <p:sldId id="1822" r:id="rId4"/>
    <p:sldId id="1823" r:id="rId5"/>
    <p:sldId id="1563" r:id="rId6"/>
    <p:sldId id="2731" r:id="rId7"/>
    <p:sldId id="2739" r:id="rId8"/>
    <p:sldId id="2733" r:id="rId9"/>
    <p:sldId id="2749" r:id="rId10"/>
    <p:sldId id="2745" r:id="rId11"/>
    <p:sldId id="2750" r:id="rId12"/>
    <p:sldId id="2752" r:id="rId13"/>
    <p:sldId id="2756" r:id="rId14"/>
    <p:sldId id="2757" r:id="rId15"/>
    <p:sldId id="2758" r:id="rId16"/>
    <p:sldId id="2751" r:id="rId17"/>
    <p:sldId id="2753" r:id="rId18"/>
    <p:sldId id="2754" r:id="rId19"/>
    <p:sldId id="2755" r:id="rId20"/>
    <p:sldId id="2736" r:id="rId21"/>
    <p:sldId id="1564" r:id="rId22"/>
    <p:sldId id="1575" r:id="rId23"/>
    <p:sldId id="1595" r:id="rId24"/>
    <p:sldId id="1565" r:id="rId25"/>
    <p:sldId id="18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57" y="10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40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3048" y="6176822"/>
            <a:ext cx="4275323" cy="42508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66890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8998" y="241021"/>
            <a:ext cx="6876917" cy="2203475"/>
          </a:xfrm>
        </p:spPr>
        <p:txBody>
          <a:bodyPr/>
          <a:lstStyle>
            <a:lvl1pPr>
              <a:defRPr>
                <a:solidFill>
                  <a:srgbClr val="457E1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3048" y="6176822"/>
            <a:ext cx="4275323" cy="42508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17140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758082"/>
            <a:ext cx="10949099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5306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1758082"/>
            <a:ext cx="10949099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910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7126" y="202715"/>
            <a:ext cx="3477341" cy="1240133"/>
          </a:xfrm>
        </p:spPr>
        <p:txBody>
          <a:bodyPr>
            <a:normAutofit/>
          </a:bodyPr>
          <a:lstStyle>
            <a:lvl1pPr>
              <a:defRPr sz="2133">
                <a:solidFill>
                  <a:srgbClr val="457E1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1758082"/>
            <a:ext cx="10949099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51439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3337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4149680"/>
            <a:ext cx="10879667" cy="735395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88567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42913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45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87818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22690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571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7899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612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2759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5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3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210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2F2107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2F2107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2F2107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2F2107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2F2107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You Share The Gospel With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82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You Share The Gospel With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Ninevite – Jon. 1:1-4, 3:3-4, 4:1-2, 10-11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6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You Share The Gospel With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Ninevite – Jon. 1:1-4, 3:3-4, 4:1-2, 10-11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Samaritan – Jn. 4:1-9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1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You Share The Gospel With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Ninevite – Jon. 1:1-4, 3:3-4, 4:1-2, 10-11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Samaritan – Jn. 4:1-9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Athenian – Acts 17:16-23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3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You Share The Gospel With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Ninevite – Jon. 1:1-4, 3:3-4, 4:1-2, 10-11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Samaritan – Jn. 4:1-9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Athenian – Acts 17:16-23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Judaizer – Acts 15:1, </a:t>
            </a: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13-17, 1 Cor. 1:20</a:t>
            </a:r>
            <a:endParaRPr lang="en-US" sz="3600" b="1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9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You Share The Gospel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7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You Share The Gospel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Method</a:t>
            </a:r>
          </a:p>
          <a:p>
            <a:pPr marL="1638285" lvl="2" indent="-5715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Door knocking – Matt. 10:1-14, 28, 32-33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6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You Share The Gospel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Method</a:t>
            </a:r>
          </a:p>
          <a:p>
            <a:pPr marL="1638285" lvl="2" indent="-5715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Door knocking – Matt. 10:1-14, 28, 32-33</a:t>
            </a:r>
          </a:p>
          <a:p>
            <a:pPr marL="1638285" lvl="2" indent="-5715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Spiritual Conversations – Jn. 4:13-14, 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0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1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You Share The Gospel</a:t>
            </a:r>
            <a:endParaRPr lang="en-US" sz="3600" b="1" u="sng" dirty="0">
              <a:effectLst/>
              <a:latin typeface="ITC Berkeley Oldstyle Std Bk" panose="0209040205030609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1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Method</a:t>
            </a:r>
          </a:p>
          <a:p>
            <a:pPr marL="1638285" lvl="2" indent="-5715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Door knocking – Matt. 10:1-14, 28, 32-33</a:t>
            </a:r>
          </a:p>
          <a:p>
            <a:pPr marL="1638285" lvl="2" indent="-5715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Spiritual Conversations – Jn. 4:13-14, 34</a:t>
            </a:r>
          </a:p>
          <a:p>
            <a:pPr marL="1200150" marR="0" lvl="1" indent="-742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Materials – Matt. 10:7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3B2605"/>
                </a:solidFill>
                <a:latin typeface="Ambiance BT" panose="02000506050000020004" pitchFamily="2" charset="0"/>
              </a:rPr>
              <a:t>Uncomfortable Evangelism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9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DB949C-9364-0656-E53C-FBEE37EE98E4}"/>
              </a:ext>
            </a:extLst>
          </p:cNvPr>
          <p:cNvSpPr txBox="1"/>
          <p:nvPr/>
        </p:nvSpPr>
        <p:spPr>
          <a:xfrm>
            <a:off x="-5291" y="256093"/>
            <a:ext cx="1219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3B2605"/>
                </a:solidFill>
                <a:effectLst/>
                <a:uLnTx/>
                <a:uFillTx/>
                <a:latin typeface="ITC Berkeley Oldstyle Std Bk" panose="02090402050306090404" pitchFamily="18" charset="0"/>
                <a:ea typeface="+mn-ea"/>
                <a:cs typeface="+mn-cs"/>
              </a:rPr>
              <a:t>Are you 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305A0E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Sowing?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05A0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2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685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9518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733014" y="1607503"/>
            <a:ext cx="8458986" cy="3075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Worship &amp; Classes @ 6:30 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9610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6655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687" y="1"/>
            <a:ext cx="11418627" cy="1706879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3B2605"/>
                </a:solidFill>
                <a:latin typeface="ITC Berkeley Oldstyle Std Bk" panose="02090402050306090404" pitchFamily="18" charset="0"/>
              </a:rPr>
              <a:t>Renew My Love For</a:t>
            </a:r>
            <a:endParaRPr lang="en-US" sz="11500" dirty="0">
              <a:latin typeface="Ambiance BT" panose="0200050605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B949C-9364-0656-E53C-FBEE37EE98E4}"/>
              </a:ext>
            </a:extLst>
          </p:cNvPr>
          <p:cNvSpPr txBox="1"/>
          <p:nvPr/>
        </p:nvSpPr>
        <p:spPr>
          <a:xfrm>
            <a:off x="0" y="1512294"/>
            <a:ext cx="1219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305A0E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Spiritual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57E14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  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305A0E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Growth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05A0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5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402080"/>
            <a:ext cx="10880084" cy="3410496"/>
          </a:xfrm>
        </p:spPr>
        <p:txBody>
          <a:bodyPr anchor="t">
            <a:noAutofit/>
          </a:bodyPr>
          <a:lstStyle/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Premise 1:</a:t>
            </a:r>
            <a:r>
              <a:rPr lang="en-US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We are called to grow closer to God.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Premise 2:</a:t>
            </a:r>
            <a:r>
              <a:rPr lang="en-US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we stay in our comfort zone, we are not growing closer to God.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Conclusion:</a:t>
            </a:r>
            <a:r>
              <a:rPr lang="en-US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We must get out of our comfort zone.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3B2605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A Logical Argument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3B2605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A Logical Argument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77B816-B497-71B4-10BB-AB17D8A8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0"/>
            <a:ext cx="716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7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77B816-B497-71B4-10BB-AB17D8A8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2426"/>
            <a:ext cx="12192000" cy="116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360" y="1021080"/>
            <a:ext cx="11257280" cy="4551680"/>
          </a:xfrm>
        </p:spPr>
        <p:txBody>
          <a:bodyPr numCol="2" anchor="t">
            <a:noAutofit/>
          </a:bodyPr>
          <a:lstStyle/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 Testament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Job </a:t>
            </a:r>
            <a:r>
              <a:rPr lang="en-US" sz="3600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1:1-3, 9-11, 2:7-10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Moses </a:t>
            </a:r>
            <a:r>
              <a:rPr lang="en-US" sz="3600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Heb. 11:24-27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Ezekiel </a:t>
            </a:r>
            <a:r>
              <a:rPr lang="en-US" sz="3600" dirty="0">
                <a:effectLst/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4:9-17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Daniel </a:t>
            </a:r>
            <a:r>
              <a:rPr lang="en-US" sz="3600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1:1-6, 2:12-13</a:t>
            </a:r>
          </a:p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 Testament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Paul </a:t>
            </a:r>
            <a:r>
              <a:rPr lang="en-US" sz="3600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2 Cor. 11:23-25, Acts 21:30-31, 40-22:2</a:t>
            </a:r>
          </a:p>
          <a:p>
            <a:pPr marL="457200"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Peter </a:t>
            </a:r>
            <a:r>
              <a:rPr lang="en-US" sz="3600" dirty="0">
                <a:latin typeface="ITC Berkeley Oldstyle Std Bk" panose="0209040205030609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Acts 10:13-14, 34, 12:3-5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7AD47-AEDE-54FF-1CBE-17FCC84028BC}"/>
              </a:ext>
            </a:extLst>
          </p:cNvPr>
          <p:cNvSpPr txBox="1"/>
          <p:nvPr/>
        </p:nvSpPr>
        <p:spPr>
          <a:xfrm>
            <a:off x="1508760" y="-126940"/>
            <a:ext cx="9174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B2605"/>
                </a:solidFill>
                <a:effectLst/>
                <a:uLnTx/>
                <a:uFillTx/>
                <a:latin typeface="Ambiance BT" panose="02000506050000020004" pitchFamily="2" charset="0"/>
                <a:ea typeface="+mn-ea"/>
                <a:cs typeface="+mn-cs"/>
              </a:rPr>
              <a:t>7 Individuals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2605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899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386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Ambiance BT</vt:lpstr>
      <vt:lpstr>Arial</vt:lpstr>
      <vt:lpstr>Georgia</vt:lpstr>
      <vt:lpstr>Gobold</vt:lpstr>
      <vt:lpstr>ITC Berkeley Oldstyle Std Bk</vt:lpstr>
      <vt:lpstr>Times</vt:lpstr>
      <vt:lpstr>Trebuchet MS</vt:lpstr>
      <vt:lpstr>1_Default</vt:lpstr>
      <vt:lpstr>2_Default</vt:lpstr>
      <vt:lpstr>PowerPoint Presentation</vt:lpstr>
      <vt:lpstr>PowerPoint Presentation</vt:lpstr>
      <vt:lpstr>PowerPoint Presentation</vt:lpstr>
      <vt:lpstr>PowerPoint Presentation</vt:lpstr>
      <vt:lpstr>Renew My Love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3</cp:revision>
  <dcterms:created xsi:type="dcterms:W3CDTF">2022-10-09T20:54:42Z</dcterms:created>
  <dcterms:modified xsi:type="dcterms:W3CDTF">2022-10-09T21:10:01Z</dcterms:modified>
</cp:coreProperties>
</file>