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82" r:id="rId2"/>
    <p:sldMasterId id="2147483696" r:id="rId3"/>
    <p:sldMasterId id="2147483705" r:id="rId4"/>
  </p:sldMasterIdLst>
  <p:sldIdLst>
    <p:sldId id="4099" r:id="rId5"/>
    <p:sldId id="257" r:id="rId6"/>
    <p:sldId id="258" r:id="rId7"/>
    <p:sldId id="259" r:id="rId8"/>
    <p:sldId id="260" r:id="rId9"/>
    <p:sldId id="261" r:id="rId10"/>
    <p:sldId id="262" r:id="rId11"/>
    <p:sldId id="263" r:id="rId12"/>
    <p:sldId id="4066" r:id="rId13"/>
    <p:sldId id="4068" r:id="rId14"/>
    <p:sldId id="4100" r:id="rId15"/>
    <p:sldId id="4101" r:id="rId16"/>
    <p:sldId id="264" r:id="rId17"/>
    <p:sldId id="265" r:id="rId18"/>
    <p:sldId id="4102" r:id="rId19"/>
    <p:sldId id="4103" r:id="rId20"/>
    <p:sldId id="266" r:id="rId21"/>
    <p:sldId id="267" r:id="rId22"/>
    <p:sldId id="4104" r:id="rId23"/>
    <p:sldId id="4105" r:id="rId24"/>
    <p:sldId id="4106" r:id="rId25"/>
    <p:sldId id="4107" r:id="rId26"/>
    <p:sldId id="4069" r:id="rId27"/>
    <p:sldId id="4108" r:id="rId28"/>
    <p:sldId id="4109" r:id="rId29"/>
    <p:sldId id="4110" r:id="rId30"/>
    <p:sldId id="4111" r:id="rId31"/>
    <p:sldId id="4112" r:id="rId32"/>
    <p:sldId id="4113" r:id="rId33"/>
    <p:sldId id="4114" r:id="rId34"/>
    <p:sldId id="4115" r:id="rId35"/>
    <p:sldId id="4071" r:id="rId36"/>
    <p:sldId id="4070" r:id="rId37"/>
    <p:sldId id="4116" r:id="rId38"/>
    <p:sldId id="4117" r:id="rId39"/>
    <p:sldId id="4118" r:id="rId40"/>
    <p:sldId id="268" r:id="rId41"/>
    <p:sldId id="269" r:id="rId42"/>
    <p:sldId id="270" r:id="rId43"/>
    <p:sldId id="4119" r:id="rId44"/>
    <p:sldId id="4120" r:id="rId45"/>
    <p:sldId id="4121" r:id="rId46"/>
    <p:sldId id="271" r:id="rId47"/>
    <p:sldId id="272" r:id="rId48"/>
    <p:sldId id="273" r:id="rId49"/>
    <p:sldId id="4122" r:id="rId50"/>
    <p:sldId id="4123" r:id="rId51"/>
    <p:sldId id="4124" r:id="rId52"/>
    <p:sldId id="4125" r:id="rId53"/>
    <p:sldId id="4126" r:id="rId54"/>
    <p:sldId id="4127" r:id="rId55"/>
    <p:sldId id="4072" r:id="rId56"/>
    <p:sldId id="4128" r:id="rId57"/>
    <p:sldId id="4129" r:id="rId58"/>
    <p:sldId id="4130" r:id="rId59"/>
    <p:sldId id="4131" r:id="rId60"/>
    <p:sldId id="4132" r:id="rId61"/>
    <p:sldId id="4133" r:id="rId62"/>
    <p:sldId id="4073" r:id="rId63"/>
    <p:sldId id="4097" r:id="rId64"/>
    <p:sldId id="4173" r:id="rId65"/>
    <p:sldId id="4096" r:id="rId66"/>
    <p:sldId id="4180" r:id="rId67"/>
    <p:sldId id="4174" r:id="rId68"/>
    <p:sldId id="4181" r:id="rId69"/>
    <p:sldId id="4175" r:id="rId70"/>
    <p:sldId id="4176" r:id="rId71"/>
    <p:sldId id="4179" r:id="rId72"/>
    <p:sldId id="4178" r:id="rId73"/>
    <p:sldId id="4177" r:id="rId74"/>
    <p:sldId id="4074" r:id="rId75"/>
    <p:sldId id="4134" r:id="rId76"/>
    <p:sldId id="4135" r:id="rId77"/>
    <p:sldId id="4136" r:id="rId78"/>
    <p:sldId id="4137" r:id="rId79"/>
    <p:sldId id="4138" r:id="rId80"/>
    <p:sldId id="4139" r:id="rId81"/>
    <p:sldId id="4140" r:id="rId82"/>
    <p:sldId id="4141" r:id="rId83"/>
    <p:sldId id="4142" r:id="rId84"/>
    <p:sldId id="4143" r:id="rId85"/>
    <p:sldId id="4144" r:id="rId86"/>
    <p:sldId id="4145" r:id="rId87"/>
    <p:sldId id="4146" r:id="rId88"/>
    <p:sldId id="4147" r:id="rId89"/>
    <p:sldId id="4148" r:id="rId90"/>
    <p:sldId id="4149" r:id="rId91"/>
    <p:sldId id="4075" r:id="rId92"/>
    <p:sldId id="4076" r:id="rId93"/>
    <p:sldId id="4156" r:id="rId94"/>
    <p:sldId id="4157" r:id="rId95"/>
    <p:sldId id="4158" r:id="rId96"/>
    <p:sldId id="4159" r:id="rId97"/>
    <p:sldId id="4160" r:id="rId98"/>
    <p:sldId id="4161" r:id="rId99"/>
    <p:sldId id="4162" r:id="rId100"/>
    <p:sldId id="4163" r:id="rId101"/>
    <p:sldId id="4164" r:id="rId102"/>
    <p:sldId id="4165" r:id="rId103"/>
    <p:sldId id="4166" r:id="rId104"/>
    <p:sldId id="4167" r:id="rId105"/>
    <p:sldId id="4168" r:id="rId106"/>
    <p:sldId id="4169" r:id="rId107"/>
    <p:sldId id="4170" r:id="rId108"/>
    <p:sldId id="4171" r:id="rId109"/>
    <p:sldId id="4077" r:id="rId110"/>
    <p:sldId id="4078" r:id="rId111"/>
    <p:sldId id="4079" r:id="rId112"/>
    <p:sldId id="4082" r:id="rId113"/>
    <p:sldId id="4080" r:id="rId114"/>
    <p:sldId id="4150" r:id="rId115"/>
    <p:sldId id="4151" r:id="rId116"/>
    <p:sldId id="4152" r:id="rId117"/>
    <p:sldId id="4153" r:id="rId118"/>
    <p:sldId id="4154" r:id="rId119"/>
    <p:sldId id="4155" r:id="rId120"/>
    <p:sldId id="4172" r:id="rId1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72B7"/>
    <a:srgbClr val="5BADEC"/>
    <a:srgbClr val="A5D3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51" d="100"/>
          <a:sy n="51" d="100"/>
        </p:scale>
        <p:origin x="39"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1BF1-1E1D-4AF7-950D-4C295F36EF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89BF8C-BE9B-40C9-B678-C37932A52D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F46060-55EE-4896-8B4F-76CD78920622}"/>
              </a:ext>
            </a:extLst>
          </p:cNvPr>
          <p:cNvSpPr>
            <a:spLocks noGrp="1"/>
          </p:cNvSpPr>
          <p:nvPr>
            <p:ph type="dt" sz="half" idx="10"/>
          </p:nvPr>
        </p:nvSpPr>
        <p:spPr/>
        <p:txBody>
          <a:bodyPr/>
          <a:lstStyle/>
          <a:p>
            <a:fld id="{2004C3D1-B1D4-4055-8840-DBF1580FCAA7}" type="datetimeFigureOut">
              <a:rPr lang="en-US" smtClean="0"/>
              <a:t>11/10/2021</a:t>
            </a:fld>
            <a:endParaRPr lang="en-US"/>
          </a:p>
        </p:txBody>
      </p:sp>
      <p:sp>
        <p:nvSpPr>
          <p:cNvPr id="5" name="Footer Placeholder 4">
            <a:extLst>
              <a:ext uri="{FF2B5EF4-FFF2-40B4-BE49-F238E27FC236}">
                <a16:creationId xmlns:a16="http://schemas.microsoft.com/office/drawing/2014/main" id="{6DC0345A-736C-4BC9-8800-7DA3ACD340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D24C0E-84F9-47C7-A2C7-87BF3906DECA}"/>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1856707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EAFD0-0DC3-485E-9ABF-42D088B699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8257CA-031E-4B66-A1F8-FC9596CBFA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55FDF-F1CE-4ABC-BCDB-91400EAEB054}"/>
              </a:ext>
            </a:extLst>
          </p:cNvPr>
          <p:cNvSpPr>
            <a:spLocks noGrp="1"/>
          </p:cNvSpPr>
          <p:nvPr>
            <p:ph type="dt" sz="half" idx="10"/>
          </p:nvPr>
        </p:nvSpPr>
        <p:spPr/>
        <p:txBody>
          <a:bodyPr/>
          <a:lstStyle/>
          <a:p>
            <a:fld id="{2004C3D1-B1D4-4055-8840-DBF1580FCAA7}" type="datetimeFigureOut">
              <a:rPr lang="en-US" smtClean="0"/>
              <a:t>11/10/2021</a:t>
            </a:fld>
            <a:endParaRPr lang="en-US"/>
          </a:p>
        </p:txBody>
      </p:sp>
      <p:sp>
        <p:nvSpPr>
          <p:cNvPr id="5" name="Footer Placeholder 4">
            <a:extLst>
              <a:ext uri="{FF2B5EF4-FFF2-40B4-BE49-F238E27FC236}">
                <a16:creationId xmlns:a16="http://schemas.microsoft.com/office/drawing/2014/main" id="{A93C28B1-1583-469A-9568-A8A8E19F9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DA4A01-A1A4-4037-98D5-F881569AAFE9}"/>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68431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3940AF-545F-4396-8261-CE7092DE7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EE1C6C-3F27-40E4-B7C7-A847183E9C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D54AE-280F-41F4-84B3-933ADEAC94BC}"/>
              </a:ext>
            </a:extLst>
          </p:cNvPr>
          <p:cNvSpPr>
            <a:spLocks noGrp="1"/>
          </p:cNvSpPr>
          <p:nvPr>
            <p:ph type="dt" sz="half" idx="10"/>
          </p:nvPr>
        </p:nvSpPr>
        <p:spPr/>
        <p:txBody>
          <a:bodyPr/>
          <a:lstStyle/>
          <a:p>
            <a:fld id="{2004C3D1-B1D4-4055-8840-DBF1580FCAA7}" type="datetimeFigureOut">
              <a:rPr lang="en-US" smtClean="0"/>
              <a:t>11/10/2021</a:t>
            </a:fld>
            <a:endParaRPr lang="en-US"/>
          </a:p>
        </p:txBody>
      </p:sp>
      <p:sp>
        <p:nvSpPr>
          <p:cNvPr id="5" name="Footer Placeholder 4">
            <a:extLst>
              <a:ext uri="{FF2B5EF4-FFF2-40B4-BE49-F238E27FC236}">
                <a16:creationId xmlns:a16="http://schemas.microsoft.com/office/drawing/2014/main" id="{953AC5C1-685B-4773-97A8-67DB35A48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8676E-A2E4-46DB-AA38-BDC4897AEC86}"/>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812139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758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04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585981" y="4395832"/>
            <a:ext cx="2952927" cy="167779"/>
          </a:xfrm>
        </p:spPr>
        <p:txBody>
          <a:bodyPr anchor="ct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801178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585981" y="4395832"/>
            <a:ext cx="2952927" cy="167779"/>
          </a:xfrm>
        </p:spPr>
        <p:txBody>
          <a:bodyPr anchor="ct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2617365" y="2337733"/>
            <a:ext cx="7158605" cy="2013359"/>
          </a:xfrm>
        </p:spPr>
        <p:txBody>
          <a:bodyPr/>
          <a:lstStyle/>
          <a:p>
            <a:r>
              <a:rPr lang="en-US" dirty="0"/>
              <a:t>Add Your Title</a:t>
            </a:r>
          </a:p>
        </p:txBody>
      </p:sp>
    </p:spTree>
    <p:extLst>
      <p:ext uri="{BB962C8B-B14F-4D97-AF65-F5344CB8AC3E}">
        <p14:creationId xmlns:p14="http://schemas.microsoft.com/office/powerpoint/2010/main" val="3738267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4865614" y="604008"/>
            <a:ext cx="6711193" cy="573806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723123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4865614" y="604008"/>
            <a:ext cx="6711193" cy="573806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rot="20748094">
            <a:off x="904503" y="803966"/>
            <a:ext cx="3436909" cy="1054177"/>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3422069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938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2666622" y="5363957"/>
            <a:ext cx="6711925" cy="520700"/>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2919266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261EA-ED87-4AA6-98A7-1D1B503462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46B567-13D3-409B-B758-D43FB48D77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93379-291D-4C6A-B908-8807411CA071}"/>
              </a:ext>
            </a:extLst>
          </p:cNvPr>
          <p:cNvSpPr>
            <a:spLocks noGrp="1"/>
          </p:cNvSpPr>
          <p:nvPr>
            <p:ph type="dt" sz="half" idx="10"/>
          </p:nvPr>
        </p:nvSpPr>
        <p:spPr/>
        <p:txBody>
          <a:bodyPr/>
          <a:lstStyle/>
          <a:p>
            <a:fld id="{2004C3D1-B1D4-4055-8840-DBF1580FCAA7}" type="datetimeFigureOut">
              <a:rPr lang="en-US" smtClean="0"/>
              <a:t>11/10/2021</a:t>
            </a:fld>
            <a:endParaRPr lang="en-US"/>
          </a:p>
        </p:txBody>
      </p:sp>
      <p:sp>
        <p:nvSpPr>
          <p:cNvPr id="5" name="Footer Placeholder 4">
            <a:extLst>
              <a:ext uri="{FF2B5EF4-FFF2-40B4-BE49-F238E27FC236}">
                <a16:creationId xmlns:a16="http://schemas.microsoft.com/office/drawing/2014/main" id="{076AE350-05E4-49FB-9244-F0DC905E39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93A4B-8F17-4176-A5E3-A817FE00EDA1}"/>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1431700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66622" y="2354929"/>
            <a:ext cx="6711925" cy="2860945"/>
          </a:xfrm>
        </p:spPr>
        <p:txBody>
          <a:bodyPr/>
          <a:lstStyle/>
          <a:p>
            <a:r>
              <a:rPr lang="en-US" dirty="0"/>
              <a:t>Add Your Title</a:t>
            </a:r>
          </a:p>
        </p:txBody>
      </p:sp>
      <p:sp>
        <p:nvSpPr>
          <p:cNvPr id="4" name="Text Placeholder 3"/>
          <p:cNvSpPr>
            <a:spLocks noGrp="1"/>
          </p:cNvSpPr>
          <p:nvPr>
            <p:ph type="body" sz="quarter" idx="12" hasCustomPrompt="1"/>
          </p:nvPr>
        </p:nvSpPr>
        <p:spPr>
          <a:xfrm>
            <a:off x="2666622" y="5363957"/>
            <a:ext cx="6711925" cy="520700"/>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3221394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61648" y="992573"/>
            <a:ext cx="7550621" cy="5519064"/>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538566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361648" y="992573"/>
            <a:ext cx="7550621" cy="5519064"/>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887630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05765" y="1471565"/>
            <a:ext cx="3506435" cy="1447768"/>
          </a:xfrm>
        </p:spPr>
        <p:txBody>
          <a:bodyPr>
            <a:normAutofit/>
          </a:bodyPr>
          <a:lstStyle>
            <a:lvl1pPr>
              <a:defRPr sz="2133"/>
            </a:lvl1pPr>
          </a:lstStyle>
          <a:p>
            <a:r>
              <a:rPr lang="en-US" dirty="0"/>
              <a:t>Add Your Title</a:t>
            </a:r>
          </a:p>
        </p:txBody>
      </p:sp>
      <p:sp>
        <p:nvSpPr>
          <p:cNvPr id="5" name="Text Placeholder 6"/>
          <p:cNvSpPr>
            <a:spLocks noGrp="1"/>
          </p:cNvSpPr>
          <p:nvPr>
            <p:ph type="body" sz="quarter" idx="11" hasCustomPrompt="1"/>
          </p:nvPr>
        </p:nvSpPr>
        <p:spPr>
          <a:xfrm>
            <a:off x="361648" y="992573"/>
            <a:ext cx="7550621" cy="5519064"/>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279563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656889" y="875800"/>
            <a:ext cx="8925511" cy="417284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2657232" y="5430811"/>
            <a:ext cx="8925168" cy="920959"/>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25988128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608227" y="788219"/>
            <a:ext cx="8974172" cy="5579156"/>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78648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2F4E8F9-887B-4091-9189-21E038D0BC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5E52C4-0076-4819-8069-0ABD45DB06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FFAC97-15B3-4F39-9644-5773D0F18E84}"/>
              </a:ext>
            </a:extLst>
          </p:cNvPr>
          <p:cNvSpPr>
            <a:spLocks noGrp="1" noChangeArrowheads="1"/>
          </p:cNvSpPr>
          <p:nvPr>
            <p:ph type="sldNum" sz="quarter" idx="12"/>
          </p:nvPr>
        </p:nvSpPr>
        <p:spPr>
          <a:ln/>
        </p:spPr>
        <p:txBody>
          <a:bodyPr/>
          <a:lstStyle>
            <a:lvl1pPr>
              <a:defRPr/>
            </a:lvl1pPr>
          </a:lstStyle>
          <a:p>
            <a:fld id="{F9C9BA2B-16C1-457F-A4B0-BB2E5AFF0352}" type="slidenum">
              <a:rPr lang="en-US" altLang="en-US"/>
              <a:pPr/>
              <a:t>‹#›</a:t>
            </a:fld>
            <a:endParaRPr lang="en-US" altLang="en-US"/>
          </a:p>
        </p:txBody>
      </p:sp>
    </p:spTree>
    <p:extLst>
      <p:ext uri="{BB962C8B-B14F-4D97-AF65-F5344CB8AC3E}">
        <p14:creationId xmlns:p14="http://schemas.microsoft.com/office/powerpoint/2010/main" val="22569256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5488DC-86AD-4E8C-AA03-D642A5A7BB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CA5207-0536-4F55-80B8-E61ED8AA8A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BBA148-0189-48BE-8E1F-DD3D00ECCD86}"/>
              </a:ext>
            </a:extLst>
          </p:cNvPr>
          <p:cNvSpPr>
            <a:spLocks noGrp="1" noChangeArrowheads="1"/>
          </p:cNvSpPr>
          <p:nvPr>
            <p:ph type="sldNum" sz="quarter" idx="12"/>
          </p:nvPr>
        </p:nvSpPr>
        <p:spPr>
          <a:ln/>
        </p:spPr>
        <p:txBody>
          <a:bodyPr/>
          <a:lstStyle>
            <a:lvl1pPr>
              <a:defRPr/>
            </a:lvl1pPr>
          </a:lstStyle>
          <a:p>
            <a:fld id="{0917407D-7139-45BE-97BD-1893C54CBBC9}" type="slidenum">
              <a:rPr lang="en-US" altLang="en-US"/>
              <a:pPr/>
              <a:t>‹#›</a:t>
            </a:fld>
            <a:endParaRPr lang="en-US" altLang="en-US"/>
          </a:p>
        </p:txBody>
      </p:sp>
    </p:spTree>
    <p:extLst>
      <p:ext uri="{BB962C8B-B14F-4D97-AF65-F5344CB8AC3E}">
        <p14:creationId xmlns:p14="http://schemas.microsoft.com/office/powerpoint/2010/main" val="1771346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38A95D17-EE17-4FEB-9DFC-FF26DF6947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356C9A-1810-4AC3-BFF1-EE660DB01E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C86940D-10FF-4E68-9916-74E2E982AAEE}"/>
              </a:ext>
            </a:extLst>
          </p:cNvPr>
          <p:cNvSpPr>
            <a:spLocks noGrp="1" noChangeArrowheads="1"/>
          </p:cNvSpPr>
          <p:nvPr>
            <p:ph type="sldNum" sz="quarter" idx="12"/>
          </p:nvPr>
        </p:nvSpPr>
        <p:spPr>
          <a:ln/>
        </p:spPr>
        <p:txBody>
          <a:bodyPr/>
          <a:lstStyle>
            <a:lvl1pPr>
              <a:defRPr/>
            </a:lvl1pPr>
          </a:lstStyle>
          <a:p>
            <a:fld id="{8BA38A7E-9656-4931-BA16-CF9C1701C34E}" type="slidenum">
              <a:rPr lang="en-US" altLang="en-US"/>
              <a:pPr/>
              <a:t>‹#›</a:t>
            </a:fld>
            <a:endParaRPr lang="en-US" altLang="en-US"/>
          </a:p>
        </p:txBody>
      </p:sp>
    </p:spTree>
    <p:extLst>
      <p:ext uri="{BB962C8B-B14F-4D97-AF65-F5344CB8AC3E}">
        <p14:creationId xmlns:p14="http://schemas.microsoft.com/office/powerpoint/2010/main" val="679707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1811292-F855-4438-83D5-296009F547E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E9BF45-3322-43AD-A2ED-13F000978B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70BCA10-0ED9-4B49-93E9-C69E93570988}"/>
              </a:ext>
            </a:extLst>
          </p:cNvPr>
          <p:cNvSpPr>
            <a:spLocks noGrp="1" noChangeArrowheads="1"/>
          </p:cNvSpPr>
          <p:nvPr>
            <p:ph type="sldNum" sz="quarter" idx="12"/>
          </p:nvPr>
        </p:nvSpPr>
        <p:spPr>
          <a:ln/>
        </p:spPr>
        <p:txBody>
          <a:bodyPr/>
          <a:lstStyle>
            <a:lvl1pPr>
              <a:defRPr/>
            </a:lvl1pPr>
          </a:lstStyle>
          <a:p>
            <a:fld id="{3099345A-0C78-4C22-92B5-3E4CC35B850D}" type="slidenum">
              <a:rPr lang="en-US" altLang="en-US"/>
              <a:pPr/>
              <a:t>‹#›</a:t>
            </a:fld>
            <a:endParaRPr lang="en-US" altLang="en-US"/>
          </a:p>
        </p:txBody>
      </p:sp>
    </p:spTree>
    <p:extLst>
      <p:ext uri="{BB962C8B-B14F-4D97-AF65-F5344CB8AC3E}">
        <p14:creationId xmlns:p14="http://schemas.microsoft.com/office/powerpoint/2010/main" val="121905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F1DDF-FE8D-45D1-916D-232E0AF229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82769A-1BDD-49B5-A0CA-AEE5C293FD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26FED5-BEDC-479C-B7FD-2865B6DFF612}"/>
              </a:ext>
            </a:extLst>
          </p:cNvPr>
          <p:cNvSpPr>
            <a:spLocks noGrp="1"/>
          </p:cNvSpPr>
          <p:nvPr>
            <p:ph type="dt" sz="half" idx="10"/>
          </p:nvPr>
        </p:nvSpPr>
        <p:spPr/>
        <p:txBody>
          <a:bodyPr/>
          <a:lstStyle/>
          <a:p>
            <a:fld id="{2004C3D1-B1D4-4055-8840-DBF1580FCAA7}" type="datetimeFigureOut">
              <a:rPr lang="en-US" smtClean="0"/>
              <a:t>11/10/2021</a:t>
            </a:fld>
            <a:endParaRPr lang="en-US"/>
          </a:p>
        </p:txBody>
      </p:sp>
      <p:sp>
        <p:nvSpPr>
          <p:cNvPr id="5" name="Footer Placeholder 4">
            <a:extLst>
              <a:ext uri="{FF2B5EF4-FFF2-40B4-BE49-F238E27FC236}">
                <a16:creationId xmlns:a16="http://schemas.microsoft.com/office/drawing/2014/main" id="{ABDEE2CD-AA09-4D96-99C8-FF79D58AC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E62E8F-87AB-46BC-B436-E2F7D8351DBE}"/>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6357579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6391BD8-6B7B-4034-A9D1-B972424B58D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E324686-48BD-4D2C-9D48-18A121390E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D611574-DC0D-47CC-816B-041C1B6C61C4}"/>
              </a:ext>
            </a:extLst>
          </p:cNvPr>
          <p:cNvSpPr>
            <a:spLocks noGrp="1" noChangeArrowheads="1"/>
          </p:cNvSpPr>
          <p:nvPr>
            <p:ph type="sldNum" sz="quarter" idx="12"/>
          </p:nvPr>
        </p:nvSpPr>
        <p:spPr>
          <a:ln/>
        </p:spPr>
        <p:txBody>
          <a:bodyPr/>
          <a:lstStyle>
            <a:lvl1pPr>
              <a:defRPr/>
            </a:lvl1pPr>
          </a:lstStyle>
          <a:p>
            <a:fld id="{370C1717-1AF2-4C15-BA2E-0F7621F2BE9E}" type="slidenum">
              <a:rPr lang="en-US" altLang="en-US"/>
              <a:pPr/>
              <a:t>‹#›</a:t>
            </a:fld>
            <a:endParaRPr lang="en-US" altLang="en-US"/>
          </a:p>
        </p:txBody>
      </p:sp>
    </p:spTree>
    <p:extLst>
      <p:ext uri="{BB962C8B-B14F-4D97-AF65-F5344CB8AC3E}">
        <p14:creationId xmlns:p14="http://schemas.microsoft.com/office/powerpoint/2010/main" val="307510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610AEFD-1192-45A8-9BF4-22EE500488B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785ED78-3276-40C6-A87F-9E07BA8174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5682AA7-0623-4732-8970-2B08C4F506E5}"/>
              </a:ext>
            </a:extLst>
          </p:cNvPr>
          <p:cNvSpPr>
            <a:spLocks noGrp="1" noChangeArrowheads="1"/>
          </p:cNvSpPr>
          <p:nvPr>
            <p:ph type="sldNum" sz="quarter" idx="12"/>
          </p:nvPr>
        </p:nvSpPr>
        <p:spPr>
          <a:ln/>
        </p:spPr>
        <p:txBody>
          <a:bodyPr/>
          <a:lstStyle>
            <a:lvl1pPr>
              <a:defRPr/>
            </a:lvl1pPr>
          </a:lstStyle>
          <a:p>
            <a:fld id="{3ADAD7CB-5DE9-4D52-A229-3DFD0B6CC477}" type="slidenum">
              <a:rPr lang="en-US" altLang="en-US"/>
              <a:pPr/>
              <a:t>‹#›</a:t>
            </a:fld>
            <a:endParaRPr lang="en-US" altLang="en-US"/>
          </a:p>
        </p:txBody>
      </p:sp>
    </p:spTree>
    <p:extLst>
      <p:ext uri="{BB962C8B-B14F-4D97-AF65-F5344CB8AC3E}">
        <p14:creationId xmlns:p14="http://schemas.microsoft.com/office/powerpoint/2010/main" val="526975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8E28521-F2E9-496A-A195-7ACEB66F6BC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916009A-966D-4A68-885C-26ED4311D2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C3B2FEC-DA02-4959-ADC0-51F2EF864DF8}"/>
              </a:ext>
            </a:extLst>
          </p:cNvPr>
          <p:cNvSpPr>
            <a:spLocks noGrp="1" noChangeArrowheads="1"/>
          </p:cNvSpPr>
          <p:nvPr>
            <p:ph type="sldNum" sz="quarter" idx="12"/>
          </p:nvPr>
        </p:nvSpPr>
        <p:spPr>
          <a:ln/>
        </p:spPr>
        <p:txBody>
          <a:bodyPr/>
          <a:lstStyle>
            <a:lvl1pPr>
              <a:defRPr/>
            </a:lvl1pPr>
          </a:lstStyle>
          <a:p>
            <a:fld id="{2F4B8A7A-6C53-422F-BD08-04F8AFB77E87}" type="slidenum">
              <a:rPr lang="en-US" altLang="en-US"/>
              <a:pPr/>
              <a:t>‹#›</a:t>
            </a:fld>
            <a:endParaRPr lang="en-US" altLang="en-US"/>
          </a:p>
        </p:txBody>
      </p:sp>
    </p:spTree>
    <p:extLst>
      <p:ext uri="{BB962C8B-B14F-4D97-AF65-F5344CB8AC3E}">
        <p14:creationId xmlns:p14="http://schemas.microsoft.com/office/powerpoint/2010/main" val="16996726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82DD227B-E0A7-4416-97C5-AED7EAA820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AFBA37-94A1-499D-9264-DDD90F453A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6D1907A-C894-47C6-8F62-A3C255BD5908}"/>
              </a:ext>
            </a:extLst>
          </p:cNvPr>
          <p:cNvSpPr>
            <a:spLocks noGrp="1" noChangeArrowheads="1"/>
          </p:cNvSpPr>
          <p:nvPr>
            <p:ph type="sldNum" sz="quarter" idx="12"/>
          </p:nvPr>
        </p:nvSpPr>
        <p:spPr>
          <a:ln/>
        </p:spPr>
        <p:txBody>
          <a:bodyPr/>
          <a:lstStyle>
            <a:lvl1pPr>
              <a:defRPr/>
            </a:lvl1pPr>
          </a:lstStyle>
          <a:p>
            <a:fld id="{3383D02E-2D5B-43E6-89F7-41A9BBC3862E}" type="slidenum">
              <a:rPr lang="en-US" altLang="en-US"/>
              <a:pPr/>
              <a:t>‹#›</a:t>
            </a:fld>
            <a:endParaRPr lang="en-US" altLang="en-US"/>
          </a:p>
        </p:txBody>
      </p:sp>
    </p:spTree>
    <p:extLst>
      <p:ext uri="{BB962C8B-B14F-4D97-AF65-F5344CB8AC3E}">
        <p14:creationId xmlns:p14="http://schemas.microsoft.com/office/powerpoint/2010/main" val="10713657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9F06475E-5F5D-4D45-8958-96A601DCB06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E3CBE01-E8FA-4A6C-B3D4-0FF269CA83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7C7F29-233A-45DB-B5A9-E6E01088D979}"/>
              </a:ext>
            </a:extLst>
          </p:cNvPr>
          <p:cNvSpPr>
            <a:spLocks noGrp="1" noChangeArrowheads="1"/>
          </p:cNvSpPr>
          <p:nvPr>
            <p:ph type="sldNum" sz="quarter" idx="12"/>
          </p:nvPr>
        </p:nvSpPr>
        <p:spPr>
          <a:ln/>
        </p:spPr>
        <p:txBody>
          <a:bodyPr/>
          <a:lstStyle>
            <a:lvl1pPr>
              <a:defRPr/>
            </a:lvl1pPr>
          </a:lstStyle>
          <a:p>
            <a:fld id="{E472BDDD-9732-44AE-9401-54763DB4293C}" type="slidenum">
              <a:rPr lang="en-US" altLang="en-US"/>
              <a:pPr/>
              <a:t>‹#›</a:t>
            </a:fld>
            <a:endParaRPr lang="en-US" altLang="en-US"/>
          </a:p>
        </p:txBody>
      </p:sp>
    </p:spTree>
    <p:extLst>
      <p:ext uri="{BB962C8B-B14F-4D97-AF65-F5344CB8AC3E}">
        <p14:creationId xmlns:p14="http://schemas.microsoft.com/office/powerpoint/2010/main" val="23630569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FB9322-5273-43B8-AA1D-70DA5B9316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5E9A84-22BE-4D38-AF33-E106C5CDAF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C80B80-9990-4682-8126-E6A8819A39E0}"/>
              </a:ext>
            </a:extLst>
          </p:cNvPr>
          <p:cNvSpPr>
            <a:spLocks noGrp="1" noChangeArrowheads="1"/>
          </p:cNvSpPr>
          <p:nvPr>
            <p:ph type="sldNum" sz="quarter" idx="12"/>
          </p:nvPr>
        </p:nvSpPr>
        <p:spPr>
          <a:ln/>
        </p:spPr>
        <p:txBody>
          <a:bodyPr/>
          <a:lstStyle>
            <a:lvl1pPr>
              <a:defRPr/>
            </a:lvl1pPr>
          </a:lstStyle>
          <a:p>
            <a:fld id="{0AE17D55-0B86-4508-B57D-AB71A5E4AF53}" type="slidenum">
              <a:rPr lang="en-US" altLang="en-US"/>
              <a:pPr/>
              <a:t>‹#›</a:t>
            </a:fld>
            <a:endParaRPr lang="en-US" altLang="en-US"/>
          </a:p>
        </p:txBody>
      </p:sp>
    </p:spTree>
    <p:extLst>
      <p:ext uri="{BB962C8B-B14F-4D97-AF65-F5344CB8AC3E}">
        <p14:creationId xmlns:p14="http://schemas.microsoft.com/office/powerpoint/2010/main" val="111781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AB2738-4A11-4EB0-89A7-04A0934A52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792C645-8B67-40F0-8DD0-D61AC0678B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A7F8D66-AF57-441E-83FD-AFD0EB01035A}"/>
              </a:ext>
            </a:extLst>
          </p:cNvPr>
          <p:cNvSpPr>
            <a:spLocks noGrp="1" noChangeArrowheads="1"/>
          </p:cNvSpPr>
          <p:nvPr>
            <p:ph type="sldNum" sz="quarter" idx="12"/>
          </p:nvPr>
        </p:nvSpPr>
        <p:spPr>
          <a:ln/>
        </p:spPr>
        <p:txBody>
          <a:bodyPr/>
          <a:lstStyle>
            <a:lvl1pPr>
              <a:defRPr/>
            </a:lvl1pPr>
          </a:lstStyle>
          <a:p>
            <a:fld id="{558B7A21-7B55-4D57-825E-B74D37A6399C}" type="slidenum">
              <a:rPr lang="en-US" altLang="en-US"/>
              <a:pPr/>
              <a:t>‹#›</a:t>
            </a:fld>
            <a:endParaRPr lang="en-US" altLang="en-US"/>
          </a:p>
        </p:txBody>
      </p:sp>
    </p:spTree>
    <p:extLst>
      <p:ext uri="{BB962C8B-B14F-4D97-AF65-F5344CB8AC3E}">
        <p14:creationId xmlns:p14="http://schemas.microsoft.com/office/powerpoint/2010/main" val="2339120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85BD6-E911-4685-93BD-253BCAA523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938852-5336-4D03-AA58-04B3D87F19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37D3ED-9233-4C04-A889-EBAED6399C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895F17-1966-4F49-96CA-82A1F528B6A2}"/>
              </a:ext>
            </a:extLst>
          </p:cNvPr>
          <p:cNvSpPr>
            <a:spLocks noGrp="1"/>
          </p:cNvSpPr>
          <p:nvPr>
            <p:ph type="dt" sz="half" idx="10"/>
          </p:nvPr>
        </p:nvSpPr>
        <p:spPr/>
        <p:txBody>
          <a:bodyPr/>
          <a:lstStyle/>
          <a:p>
            <a:fld id="{2004C3D1-B1D4-4055-8840-DBF1580FCAA7}" type="datetimeFigureOut">
              <a:rPr lang="en-US" smtClean="0"/>
              <a:t>11/10/2021</a:t>
            </a:fld>
            <a:endParaRPr lang="en-US"/>
          </a:p>
        </p:txBody>
      </p:sp>
      <p:sp>
        <p:nvSpPr>
          <p:cNvPr id="6" name="Footer Placeholder 5">
            <a:extLst>
              <a:ext uri="{FF2B5EF4-FFF2-40B4-BE49-F238E27FC236}">
                <a16:creationId xmlns:a16="http://schemas.microsoft.com/office/drawing/2014/main" id="{805BDA3B-1777-46CE-8A16-27AE50E7B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E8F98D-7E9B-44AB-AF87-A62B0E355A6C}"/>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210593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58CF-B26E-41B1-9D4B-DD1EB4D6BA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497BAC-376B-446B-9CE3-086AA3F4F5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B853D5-28B3-40CC-877B-BC861EFE77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5FC4FD-711F-4A41-8B5F-F934503BAD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5FC3AC-EDEA-4FC3-88FD-8279531436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638E63-55ED-4432-9C42-3ADCFF1AC3D0}"/>
              </a:ext>
            </a:extLst>
          </p:cNvPr>
          <p:cNvSpPr>
            <a:spLocks noGrp="1"/>
          </p:cNvSpPr>
          <p:nvPr>
            <p:ph type="dt" sz="half" idx="10"/>
          </p:nvPr>
        </p:nvSpPr>
        <p:spPr/>
        <p:txBody>
          <a:bodyPr/>
          <a:lstStyle/>
          <a:p>
            <a:fld id="{2004C3D1-B1D4-4055-8840-DBF1580FCAA7}" type="datetimeFigureOut">
              <a:rPr lang="en-US" smtClean="0"/>
              <a:t>11/10/2021</a:t>
            </a:fld>
            <a:endParaRPr lang="en-US"/>
          </a:p>
        </p:txBody>
      </p:sp>
      <p:sp>
        <p:nvSpPr>
          <p:cNvPr id="8" name="Footer Placeholder 7">
            <a:extLst>
              <a:ext uri="{FF2B5EF4-FFF2-40B4-BE49-F238E27FC236}">
                <a16:creationId xmlns:a16="http://schemas.microsoft.com/office/drawing/2014/main" id="{D33E5B98-BFE0-481B-A8CB-9457D7ED85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9EF35B-AB49-4AF1-9AF5-AB8FA38D97B1}"/>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3052490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A7862-12A2-4E02-83C7-EC27D0DBEA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018DA8-465A-4934-9C47-ECFCC4B7CAEF}"/>
              </a:ext>
            </a:extLst>
          </p:cNvPr>
          <p:cNvSpPr>
            <a:spLocks noGrp="1"/>
          </p:cNvSpPr>
          <p:nvPr>
            <p:ph type="dt" sz="half" idx="10"/>
          </p:nvPr>
        </p:nvSpPr>
        <p:spPr/>
        <p:txBody>
          <a:bodyPr/>
          <a:lstStyle/>
          <a:p>
            <a:fld id="{2004C3D1-B1D4-4055-8840-DBF1580FCAA7}" type="datetimeFigureOut">
              <a:rPr lang="en-US" smtClean="0"/>
              <a:t>11/10/2021</a:t>
            </a:fld>
            <a:endParaRPr lang="en-US"/>
          </a:p>
        </p:txBody>
      </p:sp>
      <p:sp>
        <p:nvSpPr>
          <p:cNvPr id="4" name="Footer Placeholder 3">
            <a:extLst>
              <a:ext uri="{FF2B5EF4-FFF2-40B4-BE49-F238E27FC236}">
                <a16:creationId xmlns:a16="http://schemas.microsoft.com/office/drawing/2014/main" id="{F64A77E0-D736-4FF5-A1A5-4565F1A572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D15585-CDD7-4851-9B0C-D953D921E092}"/>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3201988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A5CCDE-C47E-40FB-90D4-4DC4A175C13C}"/>
              </a:ext>
            </a:extLst>
          </p:cNvPr>
          <p:cNvSpPr>
            <a:spLocks noGrp="1"/>
          </p:cNvSpPr>
          <p:nvPr>
            <p:ph type="dt" sz="half" idx="10"/>
          </p:nvPr>
        </p:nvSpPr>
        <p:spPr/>
        <p:txBody>
          <a:bodyPr/>
          <a:lstStyle/>
          <a:p>
            <a:fld id="{2004C3D1-B1D4-4055-8840-DBF1580FCAA7}" type="datetimeFigureOut">
              <a:rPr lang="en-US" smtClean="0"/>
              <a:t>11/10/2021</a:t>
            </a:fld>
            <a:endParaRPr lang="en-US"/>
          </a:p>
        </p:txBody>
      </p:sp>
      <p:sp>
        <p:nvSpPr>
          <p:cNvPr id="3" name="Footer Placeholder 2">
            <a:extLst>
              <a:ext uri="{FF2B5EF4-FFF2-40B4-BE49-F238E27FC236}">
                <a16:creationId xmlns:a16="http://schemas.microsoft.com/office/drawing/2014/main" id="{3C6E7BA9-A4CD-42F9-AC57-005D39B6D1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9F81B0-801B-4B5B-B152-DA9BEA320C49}"/>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4151753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D9BD9-87F6-4462-8909-5D1BCEFBD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73199F-5FD9-4391-B532-DDC596E2EB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15F8D0-C783-447C-8706-6738C01125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E3D482-9822-4D0C-8936-3ADBED5E697E}"/>
              </a:ext>
            </a:extLst>
          </p:cNvPr>
          <p:cNvSpPr>
            <a:spLocks noGrp="1"/>
          </p:cNvSpPr>
          <p:nvPr>
            <p:ph type="dt" sz="half" idx="10"/>
          </p:nvPr>
        </p:nvSpPr>
        <p:spPr/>
        <p:txBody>
          <a:bodyPr/>
          <a:lstStyle/>
          <a:p>
            <a:fld id="{2004C3D1-B1D4-4055-8840-DBF1580FCAA7}" type="datetimeFigureOut">
              <a:rPr lang="en-US" smtClean="0"/>
              <a:t>11/10/2021</a:t>
            </a:fld>
            <a:endParaRPr lang="en-US"/>
          </a:p>
        </p:txBody>
      </p:sp>
      <p:sp>
        <p:nvSpPr>
          <p:cNvPr id="6" name="Footer Placeholder 5">
            <a:extLst>
              <a:ext uri="{FF2B5EF4-FFF2-40B4-BE49-F238E27FC236}">
                <a16:creationId xmlns:a16="http://schemas.microsoft.com/office/drawing/2014/main" id="{C599EEB0-15F6-473D-97E9-ADDE29D2C5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8B3BEF-FBFB-446C-8ADC-4A671F5D74A4}"/>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1009494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097A7-CC1A-484C-A1E3-512E8ADEC6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C9AC9-B0C7-424B-AA51-152537261F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B36F3A-1820-4C8D-B1A2-11155A5A0B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7002DA-9A22-400A-AEF4-19C561069ECE}"/>
              </a:ext>
            </a:extLst>
          </p:cNvPr>
          <p:cNvSpPr>
            <a:spLocks noGrp="1"/>
          </p:cNvSpPr>
          <p:nvPr>
            <p:ph type="dt" sz="half" idx="10"/>
          </p:nvPr>
        </p:nvSpPr>
        <p:spPr/>
        <p:txBody>
          <a:bodyPr/>
          <a:lstStyle/>
          <a:p>
            <a:fld id="{2004C3D1-B1D4-4055-8840-DBF1580FCAA7}" type="datetimeFigureOut">
              <a:rPr lang="en-US" smtClean="0"/>
              <a:t>11/10/2021</a:t>
            </a:fld>
            <a:endParaRPr lang="en-US"/>
          </a:p>
        </p:txBody>
      </p:sp>
      <p:sp>
        <p:nvSpPr>
          <p:cNvPr id="6" name="Footer Placeholder 5">
            <a:extLst>
              <a:ext uri="{FF2B5EF4-FFF2-40B4-BE49-F238E27FC236}">
                <a16:creationId xmlns:a16="http://schemas.microsoft.com/office/drawing/2014/main" id="{57CE1A25-DA4F-4121-BD30-FD42237B7B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72EF3D-2085-444E-A4A0-8C5DE34CD228}"/>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788447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6.jp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ED7D19-047F-478B-8622-3BF4C97FA6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A68701-2EA5-4399-9CD7-2A3E78C50F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90E02-B3CF-457A-9D13-EED9F169DA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04C3D1-B1D4-4055-8840-DBF1580FCAA7}" type="datetimeFigureOut">
              <a:rPr lang="en-US" smtClean="0"/>
              <a:t>11/10/2021</a:t>
            </a:fld>
            <a:endParaRPr lang="en-US"/>
          </a:p>
        </p:txBody>
      </p:sp>
      <p:sp>
        <p:nvSpPr>
          <p:cNvPr id="5" name="Footer Placeholder 4">
            <a:extLst>
              <a:ext uri="{FF2B5EF4-FFF2-40B4-BE49-F238E27FC236}">
                <a16:creationId xmlns:a16="http://schemas.microsoft.com/office/drawing/2014/main" id="{C9F31A91-7580-4299-8E41-0BBAA1F17B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7D315B-46B6-46E7-9121-1318AD1E96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53DE8-A814-48B1-99E7-BE6D3DEA31C9}" type="slidenum">
              <a:rPr lang="en-US" smtClean="0"/>
              <a:t>‹#›</a:t>
            </a:fld>
            <a:endParaRPr lang="en-US"/>
          </a:p>
        </p:txBody>
      </p:sp>
    </p:spTree>
    <p:extLst>
      <p:ext uri="{BB962C8B-B14F-4D97-AF65-F5344CB8AC3E}">
        <p14:creationId xmlns:p14="http://schemas.microsoft.com/office/powerpoint/2010/main" val="101515378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11/10/2021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4127786169"/>
      </p:ext>
    </p:extLst>
  </p:cSld>
  <p:clrMap bg1="dk1" tx1="lt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lgn="ctr" defTabSz="1219170" rtl="0" eaLnBrk="1" latinLnBrk="0" hangingPunct="1">
        <a:spcBef>
          <a:spcPct val="0"/>
        </a:spcBef>
        <a:buNone/>
        <a:defRPr sz="5867" kern="1200">
          <a:solidFill>
            <a:srgbClr val="F4F4FA"/>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F4F4FA"/>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F4FA"/>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F4FA"/>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F4FA"/>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F4FA"/>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11/11/2021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365021958"/>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Lst>
  <p:txStyles>
    <p:titleStyle>
      <a:lvl1pPr algn="ctr" defTabSz="1219170" rtl="0" eaLnBrk="1" latinLnBrk="0" hangingPunct="1">
        <a:spcBef>
          <a:spcPct val="0"/>
        </a:spcBef>
        <a:buNone/>
        <a:defRPr sz="5867" kern="1200">
          <a:solidFill>
            <a:schemeClr val="tx1"/>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B34ADB1-5064-4166-A55C-FD7D480BE915}"/>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B963CACF-3112-4847-8539-2AD8B59505C1}"/>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92A18BEA-F88C-4558-888C-59EE19584169}"/>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FCBAED0B-4259-4895-B437-23EB12391AE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3855CC27-9248-4057-9CC5-46CF1C902221}"/>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C522FF68-7C7F-444D-BB89-489BDB327727}" type="slidenum">
              <a:rPr lang="en-US" altLang="en-US"/>
              <a:pPr/>
              <a:t>‹#›</a:t>
            </a:fld>
            <a:endParaRPr lang="en-US" altLang="en-US"/>
          </a:p>
        </p:txBody>
      </p:sp>
    </p:spTree>
    <p:extLst>
      <p:ext uri="{BB962C8B-B14F-4D97-AF65-F5344CB8AC3E}">
        <p14:creationId xmlns:p14="http://schemas.microsoft.com/office/powerpoint/2010/main" val="4832340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6.xml"/></Relationships>
</file>

<file path=ppt/slides/_rels/slide10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6.xml"/></Relationships>
</file>

<file path=ppt/slides/_rels/slide10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6.xml"/></Relationships>
</file>

<file path=ppt/slides/_rels/slide11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6.xml"/></Relationships>
</file>

<file path=ppt/slides/_rels/slide11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6.xml"/></Relationships>
</file>

<file path=ppt/slides/_rels/slide1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6.xml"/></Relationships>
</file>

<file path=ppt/slides/_rels/slide1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7BF6771-24D4-4BD1-B60F-FCDF51BB19D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All in All</a:t>
            </a:r>
            <a:endParaRPr lang="en-US">
              <a:ea typeface="+mj-ea"/>
            </a:endParaRPr>
          </a:p>
        </p:txBody>
      </p:sp>
      <p:pic>
        <p:nvPicPr>
          <p:cNvPr id="2" name="Picture 63" descr="All in All-pp">
            <a:extLst>
              <a:ext uri="{FF2B5EF4-FFF2-40B4-BE49-F238E27FC236}">
                <a16:creationId xmlns:a16="http://schemas.microsoft.com/office/drawing/2014/main" id="{79EDC943-AAE3-41C3-B2B5-AE4F199AD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B75445ED-8306-43E9-924A-98B9F297BFD1}"/>
              </a:ext>
            </a:extLst>
          </p:cNvPr>
          <p:cNvSpPr txBox="1">
            <a:spLocks noChangeArrowheads="1"/>
          </p:cNvSpPr>
          <p:nvPr/>
        </p:nvSpPr>
        <p:spPr bwMode="auto">
          <a:xfrm>
            <a:off x="101600" y="76201"/>
            <a:ext cx="395114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You Are My All in All</a:t>
            </a:r>
            <a:endParaRPr lang="en-US" sz="3200">
              <a:solidFill>
                <a:srgbClr val="000000"/>
              </a:solidFill>
              <a:latin typeface="Times" charset="0"/>
              <a:ea typeface="ＭＳ Ｐゴシック" charset="0"/>
            </a:endParaRPr>
          </a:p>
        </p:txBody>
      </p:sp>
      <p:sp>
        <p:nvSpPr>
          <p:cNvPr id="2113" name="Text Box 65">
            <a:extLst>
              <a:ext uri="{FF2B5EF4-FFF2-40B4-BE49-F238E27FC236}">
                <a16:creationId xmlns:a16="http://schemas.microsoft.com/office/drawing/2014/main" id="{5071901A-10EB-47DA-BF5E-2FF15285BAD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484</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8800" b="1" dirty="0">
                <a:latin typeface="Heritage" panose="02000503000000020003" pitchFamily="2" charset="0"/>
              </a:rPr>
              <a:t>He’s My King</a:t>
            </a:r>
          </a:p>
          <a:p>
            <a:r>
              <a:rPr lang="en-US" sz="4400" dirty="0">
                <a:latin typeface="Gotham Narrow Bold" pitchFamily="50" charset="0"/>
              </a:rPr>
              <a:t>#166</a:t>
            </a: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Song:</a:t>
            </a:r>
          </a:p>
        </p:txBody>
      </p:sp>
    </p:spTree>
    <p:extLst>
      <p:ext uri="{BB962C8B-B14F-4D97-AF65-F5344CB8AC3E}">
        <p14:creationId xmlns:p14="http://schemas.microsoft.com/office/powerpoint/2010/main" val="33494224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D6302073-BA33-433C-BAD2-F85C0143848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Lead Me To Calvary</a:t>
            </a:r>
            <a:endParaRPr lang="en-US">
              <a:ea typeface="+mj-ea"/>
            </a:endParaRPr>
          </a:p>
        </p:txBody>
      </p:sp>
      <p:pic>
        <p:nvPicPr>
          <p:cNvPr id="12290" name="Picture 3" descr="Lead me to Calvary-pp">
            <a:extLst>
              <a:ext uri="{FF2B5EF4-FFF2-40B4-BE49-F238E27FC236}">
                <a16:creationId xmlns:a16="http://schemas.microsoft.com/office/drawing/2014/main" id="{DEDC54D9-D81C-4C56-A9B3-42AD8F29F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1A84C960-E443-4373-A2A9-DC972C92DE96}"/>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8421" name="Text Box 5">
            <a:extLst>
              <a:ext uri="{FF2B5EF4-FFF2-40B4-BE49-F238E27FC236}">
                <a16:creationId xmlns:a16="http://schemas.microsoft.com/office/drawing/2014/main" id="{97EBC05E-9749-47DB-921A-989F65F1190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18D9CD6B-C580-4C4E-A0F2-4FD3FC1BA3E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Lead Me To Calvary</a:t>
            </a:r>
            <a:endParaRPr lang="en-US">
              <a:ea typeface="+mj-ea"/>
            </a:endParaRPr>
          </a:p>
        </p:txBody>
      </p:sp>
      <p:pic>
        <p:nvPicPr>
          <p:cNvPr id="13314" name="Picture 3" descr="Lead me to Calvary-pp">
            <a:extLst>
              <a:ext uri="{FF2B5EF4-FFF2-40B4-BE49-F238E27FC236}">
                <a16:creationId xmlns:a16="http://schemas.microsoft.com/office/drawing/2014/main" id="{DDFC5E51-0B62-44A8-9517-D3AEB8ACE3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E471B658-EF8C-40B2-89CD-EC59DC30D3D7}"/>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9445" name="Text Box 5">
            <a:extLst>
              <a:ext uri="{FF2B5EF4-FFF2-40B4-BE49-F238E27FC236}">
                <a16:creationId xmlns:a16="http://schemas.microsoft.com/office/drawing/2014/main" id="{44BD5FFB-205B-4246-82D3-5C32F5CA4A4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78DDD773-0DC6-45D4-9773-EEFCE3A2F4B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Lead Me To Calvary</a:t>
            </a:r>
            <a:endParaRPr lang="en-US">
              <a:ea typeface="+mj-ea"/>
            </a:endParaRPr>
          </a:p>
        </p:txBody>
      </p:sp>
      <p:pic>
        <p:nvPicPr>
          <p:cNvPr id="14338" name="Picture 3" descr="Lead me to Calvary-pp">
            <a:extLst>
              <a:ext uri="{FF2B5EF4-FFF2-40B4-BE49-F238E27FC236}">
                <a16:creationId xmlns:a16="http://schemas.microsoft.com/office/drawing/2014/main" id="{9C84B6ED-BEE1-4280-85DC-81707ABCDC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1D158486-CD27-4D69-8A25-5EAE849A9A30}"/>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B9C634AA-36B2-486B-A63D-8EECE5DC99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63617D10-0FD9-419B-A175-756967EFFF5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Lead Me To Calvary</a:t>
            </a:r>
            <a:endParaRPr lang="en-US">
              <a:ea typeface="+mj-ea"/>
            </a:endParaRPr>
          </a:p>
        </p:txBody>
      </p:sp>
      <p:pic>
        <p:nvPicPr>
          <p:cNvPr id="15362" name="Picture 3" descr="Lead me to Calvary-pp">
            <a:extLst>
              <a:ext uri="{FF2B5EF4-FFF2-40B4-BE49-F238E27FC236}">
                <a16:creationId xmlns:a16="http://schemas.microsoft.com/office/drawing/2014/main" id="{67613E6B-EA51-4C64-842E-077E8A0F3A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A9BE6849-AB3E-4564-8271-24DF7F2E9A63}"/>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D274ED48-E9D8-4F7F-A1A5-C3510DF16DE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1DF1ADD6-FE98-450F-9952-41752131668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Lead Me To Calvary</a:t>
            </a:r>
            <a:endParaRPr lang="en-US">
              <a:ea typeface="+mj-ea"/>
            </a:endParaRPr>
          </a:p>
        </p:txBody>
      </p:sp>
      <p:pic>
        <p:nvPicPr>
          <p:cNvPr id="16386" name="Picture 3" descr="Lead me to Calvary-pp">
            <a:extLst>
              <a:ext uri="{FF2B5EF4-FFF2-40B4-BE49-F238E27FC236}">
                <a16:creationId xmlns:a16="http://schemas.microsoft.com/office/drawing/2014/main" id="{823176C0-61F8-4036-827B-C78C3C2D7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C63D8FDE-FB02-4230-B6A1-23E3B066ACC2}"/>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8BC03A67-E5CA-4A4E-81CA-81D6AC039AE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29818CE6-D967-47E4-AEF8-B6D1645151F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Lead Me To Calvary</a:t>
            </a:r>
            <a:endParaRPr lang="en-US">
              <a:ea typeface="+mj-ea"/>
            </a:endParaRPr>
          </a:p>
        </p:txBody>
      </p:sp>
      <p:pic>
        <p:nvPicPr>
          <p:cNvPr id="17410" name="Picture 3" descr="Lead me to Calvary-pp">
            <a:extLst>
              <a:ext uri="{FF2B5EF4-FFF2-40B4-BE49-F238E27FC236}">
                <a16:creationId xmlns:a16="http://schemas.microsoft.com/office/drawing/2014/main" id="{377614B2-D7EA-4091-9E85-0789A59C5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3C295949-2164-4660-9D85-0D70BC93FB29}"/>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5A3AA2C3-537C-49D5-B88D-991DCC18838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251490" y="721368"/>
            <a:ext cx="7815512" cy="5738069"/>
          </a:xfrm>
        </p:spPr>
        <p:txBody>
          <a:bodyPr/>
          <a:lstStyle/>
          <a:p>
            <a:r>
              <a:rPr lang="en-US" sz="10666" b="1" dirty="0">
                <a:latin typeface="Heritage" panose="02000503000000020003" pitchFamily="2" charset="0"/>
              </a:rPr>
              <a:t>The Lord’s Supper</a:t>
            </a:r>
          </a:p>
          <a:p>
            <a:r>
              <a:rPr lang="en-US" dirty="0">
                <a:latin typeface="Gotham Narrow Bold" pitchFamily="50" charset="0"/>
              </a:rPr>
              <a:t>Acts 20:7</a:t>
            </a:r>
          </a:p>
        </p:txBody>
      </p:sp>
    </p:spTree>
    <p:extLst>
      <p:ext uri="{BB962C8B-B14F-4D97-AF65-F5344CB8AC3E}">
        <p14:creationId xmlns:p14="http://schemas.microsoft.com/office/powerpoint/2010/main" val="3982058517"/>
      </p:ext>
    </p:extLst>
  </p:cSld>
  <p:clrMapOvr>
    <a:masterClrMapping/>
  </p:clrMapOvr>
  <mc:AlternateContent xmlns:mc="http://schemas.openxmlformats.org/markup-compatibility/2006">
    <mc:Choice xmlns:p14="http://schemas.microsoft.com/office/powerpoint/2010/main" Requires="p14">
      <p:transition spd="slow" p14:dur="2000" advTm="2000"/>
    </mc:Choice>
    <mc:Fallback>
      <p:transition spd="slow" advTm="2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865614" y="604008"/>
            <a:ext cx="7031013" cy="5738069"/>
          </a:xfrm>
        </p:spPr>
        <p:txBody>
          <a:bodyPr>
            <a:normAutofit lnSpcReduction="10000"/>
          </a:bodyPr>
          <a:lstStyle/>
          <a:p>
            <a:pPr fontAlgn="base"/>
            <a:r>
              <a:rPr lang="en-US" sz="3700" dirty="0">
                <a:solidFill>
                  <a:schemeClr val="tx1"/>
                </a:solidFill>
                <a:latin typeface="Gotham Narrow Bold" pitchFamily="50" charset="0"/>
              </a:rPr>
              <a:t>Rom. 5:18-19</a:t>
            </a:r>
          </a:p>
          <a:p>
            <a:pPr algn="just" fontAlgn="base"/>
            <a:r>
              <a:rPr lang="en-US" sz="3500" dirty="0">
                <a:solidFill>
                  <a:schemeClr val="tx1"/>
                </a:solidFill>
                <a:latin typeface="Gotham Narrow Bold" pitchFamily="50" charset="0"/>
              </a:rPr>
              <a:t>“</a:t>
            </a:r>
            <a:r>
              <a:rPr lang="en-US" sz="3500" i="0" dirty="0">
                <a:solidFill>
                  <a:schemeClr val="tx1"/>
                </a:solidFill>
                <a:effectLst/>
                <a:latin typeface="Gotham Narrow Bold" pitchFamily="50" charset="0"/>
              </a:rPr>
              <a:t>Therefore, as through one man’s offense judgment came to all men, resulting in condemnation, even so through one Man’s righteous act the free gift came to all men, resulting in justification of life. For as by one man’s disobedience many were made sinners, so also by one Man’s obedience many will be made righteous.”</a:t>
            </a:r>
          </a:p>
        </p:txBody>
      </p:sp>
      <p:sp>
        <p:nvSpPr>
          <p:cNvPr id="8" name="Title 7"/>
          <p:cNvSpPr>
            <a:spLocks noGrp="1"/>
          </p:cNvSpPr>
          <p:nvPr>
            <p:ph type="title"/>
          </p:nvPr>
        </p:nvSpPr>
        <p:spPr>
          <a:xfrm rot="20748094">
            <a:off x="923357" y="1576964"/>
            <a:ext cx="3436909" cy="1054177"/>
          </a:xfrm>
        </p:spPr>
        <p:txBody>
          <a:bodyPr>
            <a:noAutofit/>
          </a:bodyPr>
          <a:lstStyle/>
          <a:p>
            <a:r>
              <a:rPr lang="en-US" sz="7200" b="1" dirty="0">
                <a:latin typeface="Heritage" panose="02000503000000020003" pitchFamily="2" charset="0"/>
              </a:rPr>
              <a:t>The Unleavened</a:t>
            </a:r>
            <a:br>
              <a:rPr lang="en-US" sz="7200" b="1" dirty="0">
                <a:latin typeface="Heritage" panose="02000503000000020003" pitchFamily="2" charset="0"/>
              </a:rPr>
            </a:br>
            <a:r>
              <a:rPr lang="en-US" sz="7200" b="1" dirty="0">
                <a:latin typeface="Heritage" panose="02000503000000020003" pitchFamily="2" charset="0"/>
              </a:rPr>
              <a:t>Bread</a:t>
            </a:r>
          </a:p>
        </p:txBody>
      </p:sp>
    </p:spTree>
    <p:extLst>
      <p:ext uri="{BB962C8B-B14F-4D97-AF65-F5344CB8AC3E}">
        <p14:creationId xmlns:p14="http://schemas.microsoft.com/office/powerpoint/2010/main" val="2370767899"/>
      </p:ext>
    </p:extLst>
  </p:cSld>
  <p:clrMapOvr>
    <a:masterClrMapping/>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normAutofit fontScale="77500" lnSpcReduction="20000"/>
          </a:bodyPr>
          <a:lstStyle/>
          <a:p>
            <a:r>
              <a:rPr lang="en-US" sz="4400" dirty="0">
                <a:latin typeface="Gotham Narrow Bold" pitchFamily="50" charset="0"/>
              </a:rPr>
              <a:t>Rom. 5:9-11</a:t>
            </a:r>
          </a:p>
          <a:p>
            <a:pPr algn="just"/>
            <a:r>
              <a:rPr lang="en-US" sz="4100" dirty="0">
                <a:latin typeface="Gotham Narrow Bold" pitchFamily="50" charset="0"/>
              </a:rPr>
              <a:t>“Since, therefore, we have now been justified by his blood, much more shall we be saved by him from the wrath of God. For if while we were enemies we were reconciled to God by the death of his Son, much more, now that we are reconciled, shall we be saved by his life. More than that, we also rejoice in God through our Lord Jesus Christ, through whom we have now received reconciliation.”</a:t>
            </a:r>
          </a:p>
        </p:txBody>
      </p:sp>
      <p:sp>
        <p:nvSpPr>
          <p:cNvPr id="8" name="Title 7"/>
          <p:cNvSpPr>
            <a:spLocks noGrp="1"/>
          </p:cNvSpPr>
          <p:nvPr>
            <p:ph type="title"/>
          </p:nvPr>
        </p:nvSpPr>
        <p:spPr>
          <a:xfrm rot="20748094">
            <a:off x="923357" y="1576964"/>
            <a:ext cx="3436909" cy="1054177"/>
          </a:xfrm>
        </p:spPr>
        <p:txBody>
          <a:bodyPr>
            <a:noAutofit/>
          </a:bodyPr>
          <a:lstStyle/>
          <a:p>
            <a:r>
              <a:rPr lang="en-US" sz="7200" b="1" dirty="0">
                <a:latin typeface="Heritage" panose="02000503000000020003" pitchFamily="2" charset="0"/>
              </a:rPr>
              <a:t>The Fruit of the Vine</a:t>
            </a:r>
          </a:p>
        </p:txBody>
      </p:sp>
    </p:spTree>
    <p:extLst>
      <p:ext uri="{BB962C8B-B14F-4D97-AF65-F5344CB8AC3E}">
        <p14:creationId xmlns:p14="http://schemas.microsoft.com/office/powerpoint/2010/main" val="2246717836"/>
      </p:ext>
    </p:extLst>
  </p:cSld>
  <p:clrMapOvr>
    <a:masterClrMapping/>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10666" b="1" dirty="0">
                <a:latin typeface="Heritage" panose="02000503000000020003" pitchFamily="2" charset="0"/>
              </a:rPr>
              <a:t>Closing Prayer</a:t>
            </a:r>
            <a:endParaRPr lang="en-US" dirty="0">
              <a:latin typeface="Gotham Narrow Bold" pitchFamily="50" charset="0"/>
            </a:endParaRPr>
          </a:p>
        </p:txBody>
      </p:sp>
    </p:spTree>
    <p:extLst>
      <p:ext uri="{BB962C8B-B14F-4D97-AF65-F5344CB8AC3E}">
        <p14:creationId xmlns:p14="http://schemas.microsoft.com/office/powerpoint/2010/main" val="2803895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42B27C6-81D1-4D8C-B074-151B9F5B3C02}"/>
              </a:ext>
            </a:extLst>
          </p:cNvPr>
          <p:cNvSpPr>
            <a:spLocks noGrp="1" noChangeArrowheads="1"/>
          </p:cNvSpPr>
          <p:nvPr>
            <p:ph type="ctrTitle"/>
          </p:nvPr>
        </p:nvSpPr>
        <p:spPr>
          <a:xfrm>
            <a:off x="101600" y="152400"/>
            <a:ext cx="5384800" cy="228600"/>
          </a:xfrm>
        </p:spPr>
        <p:txBody>
          <a:bodyPr/>
          <a:lstStyle/>
          <a:p>
            <a:pPr eaLnBrk="1" hangingPunct="1"/>
            <a:r>
              <a:rPr lang="en-US" altLang="en-US" sz="2400"/>
              <a:t>1-1 He</a:t>
            </a:r>
            <a:r>
              <a:rPr lang="ja-JP" altLang="en-US" sz="2400">
                <a:latin typeface="Arial" panose="020B0604020202020204" pitchFamily="34" charset="0"/>
              </a:rPr>
              <a:t>’</a:t>
            </a:r>
            <a:r>
              <a:rPr lang="en-US" altLang="ja-JP" sz="2400"/>
              <a:t>s My King</a:t>
            </a:r>
            <a:endParaRPr lang="en-US" altLang="en-US"/>
          </a:p>
        </p:txBody>
      </p:sp>
      <p:pic>
        <p:nvPicPr>
          <p:cNvPr id="2" name="Picture 46" descr="He's My King-pp">
            <a:extLst>
              <a:ext uri="{FF2B5EF4-FFF2-40B4-BE49-F238E27FC236}">
                <a16:creationId xmlns:a16="http://schemas.microsoft.com/office/drawing/2014/main" id="{6AE78622-ECF3-4782-99D9-7FF3057D8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2A85736E-D1CF-4F5E-B70D-FF261C6A9DC4}"/>
              </a:ext>
            </a:extLst>
          </p:cNvPr>
          <p:cNvSpPr txBox="1">
            <a:spLocks noChangeArrowheads="1"/>
          </p:cNvSpPr>
          <p:nvPr/>
        </p:nvSpPr>
        <p:spPr bwMode="auto">
          <a:xfrm>
            <a:off x="101601" y="76201"/>
            <a:ext cx="27174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He</a:t>
            </a:r>
            <a:r>
              <a:rPr lang="ja-JP" altLang="en-US" sz="3200" b="1">
                <a:solidFill>
                  <a:srgbClr val="000000"/>
                </a:solidFill>
                <a:latin typeface="Arial" panose="020B0604020202020204" pitchFamily="34" charset="0"/>
              </a:rPr>
              <a:t>’</a:t>
            </a:r>
            <a:r>
              <a:rPr lang="en-US" altLang="ja-JP" sz="3200" b="1">
                <a:solidFill>
                  <a:srgbClr val="000000"/>
                </a:solidFill>
              </a:rPr>
              <a:t>s My King</a:t>
            </a:r>
            <a:endParaRPr lang="en-US" altLang="en-US" sz="3200">
              <a:solidFill>
                <a:srgbClr val="000000"/>
              </a:solidFill>
            </a:endParaRPr>
          </a:p>
        </p:txBody>
      </p:sp>
      <p:sp>
        <p:nvSpPr>
          <p:cNvPr id="2096" name="Text Box 48">
            <a:extLst>
              <a:ext uri="{FF2B5EF4-FFF2-40B4-BE49-F238E27FC236}">
                <a16:creationId xmlns:a16="http://schemas.microsoft.com/office/drawing/2014/main" id="{4991AF6A-920D-420F-A411-E6E92CA1456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166</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8800" b="1" dirty="0">
                <a:latin typeface="Heritage" panose="02000503000000020003" pitchFamily="2" charset="0"/>
              </a:rPr>
              <a:t>Hosanna</a:t>
            </a:r>
          </a:p>
          <a:p>
            <a:r>
              <a:rPr lang="en-US" sz="4400" dirty="0">
                <a:latin typeface="Gotham Narrow Bold" pitchFamily="50" charset="0"/>
              </a:rPr>
              <a:t>#167</a:t>
            </a:r>
            <a:endParaRPr lang="en-US" dirty="0">
              <a:latin typeface="Gotham Narrow Bold" pitchFamily="50" charset="0"/>
            </a:endParaRP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Song:</a:t>
            </a:r>
          </a:p>
        </p:txBody>
      </p:sp>
    </p:spTree>
    <p:extLst>
      <p:ext uri="{BB962C8B-B14F-4D97-AF65-F5344CB8AC3E}">
        <p14:creationId xmlns:p14="http://schemas.microsoft.com/office/powerpoint/2010/main" val="28013206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ABDC409-A0E4-4219-8568-A69209D91C0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Hosanna</a:t>
            </a:r>
            <a:endParaRPr lang="en-US">
              <a:ea typeface="+mj-ea"/>
            </a:endParaRPr>
          </a:p>
        </p:txBody>
      </p:sp>
      <p:pic>
        <p:nvPicPr>
          <p:cNvPr id="2" name="Picture 46" descr="Hosanna-pp">
            <a:extLst>
              <a:ext uri="{FF2B5EF4-FFF2-40B4-BE49-F238E27FC236}">
                <a16:creationId xmlns:a16="http://schemas.microsoft.com/office/drawing/2014/main" id="{B0AEFC34-52AD-4290-BC26-60F0CD084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FE3D089E-A5CF-4E2C-B809-8376AFEE0918}"/>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2096" name="Text Box 48">
            <a:extLst>
              <a:ext uri="{FF2B5EF4-FFF2-40B4-BE49-F238E27FC236}">
                <a16:creationId xmlns:a16="http://schemas.microsoft.com/office/drawing/2014/main" id="{9885C92A-5A58-4B19-ADC1-409E52B74EB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B699324C-1B2D-423A-8524-475ED96F3EF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Hosanna</a:t>
            </a:r>
            <a:endParaRPr lang="en-US">
              <a:ea typeface="+mj-ea"/>
            </a:endParaRPr>
          </a:p>
        </p:txBody>
      </p:sp>
      <p:pic>
        <p:nvPicPr>
          <p:cNvPr id="3074" name="Picture 3" descr="Hosanna-pp">
            <a:extLst>
              <a:ext uri="{FF2B5EF4-FFF2-40B4-BE49-F238E27FC236}">
                <a16:creationId xmlns:a16="http://schemas.microsoft.com/office/drawing/2014/main" id="{097CAFDC-EB20-4B4A-97EA-7D81342F3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85A6E52B-CBB3-4BE6-B00C-9FF5B564652C}"/>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8181" name="Text Box 5">
            <a:extLst>
              <a:ext uri="{FF2B5EF4-FFF2-40B4-BE49-F238E27FC236}">
                <a16:creationId xmlns:a16="http://schemas.microsoft.com/office/drawing/2014/main" id="{A62B69CF-9142-445E-B6ED-C1D6AC3F4F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5B7D5950-3C0B-4704-8A98-00DE39A8707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Hosanna</a:t>
            </a:r>
            <a:endParaRPr lang="en-US">
              <a:ea typeface="+mj-ea"/>
            </a:endParaRPr>
          </a:p>
        </p:txBody>
      </p:sp>
      <p:pic>
        <p:nvPicPr>
          <p:cNvPr id="4098" name="Picture 3" descr="Hosanna-pp">
            <a:extLst>
              <a:ext uri="{FF2B5EF4-FFF2-40B4-BE49-F238E27FC236}">
                <a16:creationId xmlns:a16="http://schemas.microsoft.com/office/drawing/2014/main" id="{AB88B5AB-55B9-425C-B4B6-2E1C76B7E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11679ECA-FD1D-4D17-AC48-5BE6CDCEF703}"/>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1719551B-D884-444C-8F85-88DE296B1CF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E7BEDDE3-F479-418C-932E-B949F93B852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Hosanna</a:t>
            </a:r>
            <a:endParaRPr lang="en-US">
              <a:ea typeface="+mj-ea"/>
            </a:endParaRPr>
          </a:p>
        </p:txBody>
      </p:sp>
      <p:pic>
        <p:nvPicPr>
          <p:cNvPr id="5122" name="Picture 3" descr="Hosanna-pp">
            <a:extLst>
              <a:ext uri="{FF2B5EF4-FFF2-40B4-BE49-F238E27FC236}">
                <a16:creationId xmlns:a16="http://schemas.microsoft.com/office/drawing/2014/main" id="{3C8A1D38-B15B-4AF8-B07C-B973CCDAC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E1ED3C7F-D0EA-4CB9-9B09-DAFB3A04E48E}"/>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9D917C12-BCB3-4A0B-B4CB-BBABE3E39EB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B4143530-1576-4469-9D48-65AE80908B0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Hosanna</a:t>
            </a:r>
            <a:endParaRPr lang="en-US">
              <a:ea typeface="+mj-ea"/>
            </a:endParaRPr>
          </a:p>
        </p:txBody>
      </p:sp>
      <p:pic>
        <p:nvPicPr>
          <p:cNvPr id="6146" name="Picture 3" descr="Hosanna-pp">
            <a:extLst>
              <a:ext uri="{FF2B5EF4-FFF2-40B4-BE49-F238E27FC236}">
                <a16:creationId xmlns:a16="http://schemas.microsoft.com/office/drawing/2014/main" id="{23C25CEF-BFA8-4944-8807-B7BBC3902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A0C77D93-25BF-43DF-8275-4FE12A3B8A03}"/>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6133" name="Text Box 5">
            <a:extLst>
              <a:ext uri="{FF2B5EF4-FFF2-40B4-BE49-F238E27FC236}">
                <a16:creationId xmlns:a16="http://schemas.microsoft.com/office/drawing/2014/main" id="{788E722C-3CCD-4500-8172-B017B3F1AD1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513FE892-8061-49F0-AD6B-71DB79F5714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Hosanna</a:t>
            </a:r>
            <a:endParaRPr lang="en-US">
              <a:ea typeface="+mj-ea"/>
            </a:endParaRPr>
          </a:p>
        </p:txBody>
      </p:sp>
      <p:pic>
        <p:nvPicPr>
          <p:cNvPr id="7170" name="Picture 3" descr="Hosanna-pp">
            <a:extLst>
              <a:ext uri="{FF2B5EF4-FFF2-40B4-BE49-F238E27FC236}">
                <a16:creationId xmlns:a16="http://schemas.microsoft.com/office/drawing/2014/main" id="{3D1712C9-60D9-44C1-BF99-2B5DC505D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B5F21EBF-ACAF-4F84-9792-8B88E319856E}"/>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7157" name="Text Box 5">
            <a:extLst>
              <a:ext uri="{FF2B5EF4-FFF2-40B4-BE49-F238E27FC236}">
                <a16:creationId xmlns:a16="http://schemas.microsoft.com/office/drawing/2014/main" id="{B9E1FE11-8605-4215-9F84-91C923A763D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3610466" y="263951"/>
            <a:ext cx="8427563" cy="6334811"/>
          </a:xfrm>
        </p:spPr>
        <p:txBody>
          <a:bodyPr>
            <a:normAutofit/>
          </a:bodyPr>
          <a:lstStyle/>
          <a:p>
            <a:pPr>
              <a:lnSpc>
                <a:spcPct val="150000"/>
              </a:lnSpc>
            </a:pPr>
            <a:r>
              <a:rPr lang="en-US" sz="9600" b="1" dirty="0">
                <a:latin typeface="Heritage" panose="02000503000000020003" pitchFamily="2" charset="0"/>
              </a:rPr>
              <a:t>Tonight:</a:t>
            </a:r>
            <a:endParaRPr lang="en-US" sz="6600" b="1" dirty="0">
              <a:latin typeface="Heritage" panose="02000503000000020003" pitchFamily="2" charset="0"/>
            </a:endParaRPr>
          </a:p>
          <a:p>
            <a:pPr>
              <a:lnSpc>
                <a:spcPct val="150000"/>
              </a:lnSpc>
            </a:pPr>
            <a:r>
              <a:rPr lang="en-US" sz="7200" b="1" dirty="0">
                <a:latin typeface="Heritage" panose="02000503000000020003" pitchFamily="2" charset="0"/>
              </a:rPr>
              <a:t>LTC @ 4:30pm</a:t>
            </a:r>
          </a:p>
          <a:p>
            <a:pPr>
              <a:lnSpc>
                <a:spcPct val="150000"/>
              </a:lnSpc>
            </a:pPr>
            <a:r>
              <a:rPr lang="en-US" sz="7200" b="1" dirty="0">
                <a:latin typeface="Heritage" panose="02000503000000020003" pitchFamily="2" charset="0"/>
              </a:rPr>
              <a:t>Worship @ 6:00pm</a:t>
            </a:r>
          </a:p>
        </p:txBody>
      </p:sp>
      <p:sp>
        <p:nvSpPr>
          <p:cNvPr id="8" name="Title 7"/>
          <p:cNvSpPr>
            <a:spLocks noGrp="1"/>
          </p:cNvSpPr>
          <p:nvPr>
            <p:ph type="title"/>
          </p:nvPr>
        </p:nvSpPr>
        <p:spPr>
          <a:xfrm rot="20748094">
            <a:off x="76789" y="747406"/>
            <a:ext cx="3436909" cy="1054177"/>
          </a:xfrm>
        </p:spPr>
        <p:txBody>
          <a:bodyPr>
            <a:noAutofit/>
          </a:bodyPr>
          <a:lstStyle/>
          <a:p>
            <a:r>
              <a:rPr lang="en-US" sz="8000" b="1" dirty="0">
                <a:latin typeface="Heritage" panose="02000503000000020003" pitchFamily="2" charset="0"/>
              </a:rPr>
              <a:t>Reminders</a:t>
            </a:r>
          </a:p>
        </p:txBody>
      </p:sp>
    </p:spTree>
    <p:extLst>
      <p:ext uri="{BB962C8B-B14F-4D97-AF65-F5344CB8AC3E}">
        <p14:creationId xmlns:p14="http://schemas.microsoft.com/office/powerpoint/2010/main" val="1695999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F2D82D3A-0C0B-4264-ACAC-1E52389A42F2}"/>
              </a:ext>
            </a:extLst>
          </p:cNvPr>
          <p:cNvSpPr>
            <a:spLocks noGrp="1" noChangeArrowheads="1"/>
          </p:cNvSpPr>
          <p:nvPr>
            <p:ph type="ctrTitle"/>
          </p:nvPr>
        </p:nvSpPr>
        <p:spPr>
          <a:xfrm>
            <a:off x="101600" y="152400"/>
            <a:ext cx="5384800" cy="228600"/>
          </a:xfrm>
        </p:spPr>
        <p:txBody>
          <a:bodyPr/>
          <a:lstStyle/>
          <a:p>
            <a:pPr eaLnBrk="1" hangingPunct="1"/>
            <a:r>
              <a:rPr lang="en-US" altLang="en-US" sz="2400"/>
              <a:t>1-2 He</a:t>
            </a:r>
            <a:r>
              <a:rPr lang="ja-JP" altLang="en-US" sz="2400">
                <a:latin typeface="Arial" panose="020B0604020202020204" pitchFamily="34" charset="0"/>
              </a:rPr>
              <a:t>’</a:t>
            </a:r>
            <a:r>
              <a:rPr lang="en-US" altLang="ja-JP" sz="2400"/>
              <a:t>s My King</a:t>
            </a:r>
            <a:endParaRPr lang="en-US" altLang="en-US"/>
          </a:p>
        </p:txBody>
      </p:sp>
      <p:pic>
        <p:nvPicPr>
          <p:cNvPr id="3074" name="Picture 3" descr="He's My King-pp">
            <a:extLst>
              <a:ext uri="{FF2B5EF4-FFF2-40B4-BE49-F238E27FC236}">
                <a16:creationId xmlns:a16="http://schemas.microsoft.com/office/drawing/2014/main" id="{3F65727C-104E-4BA3-AFA9-87ACB2BBD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3973AF92-5957-4743-9E7B-F9A27F162EC8}"/>
              </a:ext>
            </a:extLst>
          </p:cNvPr>
          <p:cNvSpPr txBox="1">
            <a:spLocks noChangeArrowheads="1"/>
          </p:cNvSpPr>
          <p:nvPr/>
        </p:nvSpPr>
        <p:spPr bwMode="auto">
          <a:xfrm>
            <a:off x="101601" y="76201"/>
            <a:ext cx="27174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He</a:t>
            </a:r>
            <a:r>
              <a:rPr lang="ja-JP" altLang="en-US" sz="3200" b="1">
                <a:solidFill>
                  <a:srgbClr val="000000"/>
                </a:solidFill>
                <a:latin typeface="Arial" panose="020B0604020202020204" pitchFamily="34" charset="0"/>
              </a:rPr>
              <a:t>’</a:t>
            </a:r>
            <a:r>
              <a:rPr lang="en-US" altLang="ja-JP" sz="3200" b="1">
                <a:solidFill>
                  <a:srgbClr val="000000"/>
                </a:solidFill>
              </a:rPr>
              <a:t>s My King</a:t>
            </a:r>
            <a:endParaRPr lang="en-US" altLang="en-US" sz="3200">
              <a:solidFill>
                <a:srgbClr val="000000"/>
              </a:solidFill>
            </a:endParaRPr>
          </a:p>
        </p:txBody>
      </p:sp>
      <p:sp>
        <p:nvSpPr>
          <p:cNvPr id="175109" name="Text Box 5">
            <a:extLst>
              <a:ext uri="{FF2B5EF4-FFF2-40B4-BE49-F238E27FC236}">
                <a16:creationId xmlns:a16="http://schemas.microsoft.com/office/drawing/2014/main" id="{BA1BB204-38AF-42A7-97F6-A6C670D81B0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166</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905720C9-9BDB-4753-87B6-16220AAE7566}"/>
              </a:ext>
            </a:extLst>
          </p:cNvPr>
          <p:cNvSpPr>
            <a:spLocks noGrp="1" noChangeArrowheads="1"/>
          </p:cNvSpPr>
          <p:nvPr>
            <p:ph type="ctrTitle"/>
          </p:nvPr>
        </p:nvSpPr>
        <p:spPr>
          <a:xfrm>
            <a:off x="101600" y="152400"/>
            <a:ext cx="5384800" cy="228600"/>
          </a:xfrm>
        </p:spPr>
        <p:txBody>
          <a:bodyPr/>
          <a:lstStyle/>
          <a:p>
            <a:pPr eaLnBrk="1" hangingPunct="1"/>
            <a:r>
              <a:rPr lang="en-US" altLang="en-US" sz="2400"/>
              <a:t>C-1 He</a:t>
            </a:r>
            <a:r>
              <a:rPr lang="ja-JP" altLang="en-US" sz="2400">
                <a:latin typeface="Arial" panose="020B0604020202020204" pitchFamily="34" charset="0"/>
              </a:rPr>
              <a:t>’</a:t>
            </a:r>
            <a:r>
              <a:rPr lang="en-US" altLang="ja-JP" sz="2400"/>
              <a:t>s My King</a:t>
            </a:r>
            <a:endParaRPr lang="en-US" altLang="en-US"/>
          </a:p>
        </p:txBody>
      </p:sp>
      <p:pic>
        <p:nvPicPr>
          <p:cNvPr id="4098" name="Picture 3" descr="He's My King-pp">
            <a:extLst>
              <a:ext uri="{FF2B5EF4-FFF2-40B4-BE49-F238E27FC236}">
                <a16:creationId xmlns:a16="http://schemas.microsoft.com/office/drawing/2014/main" id="{39A443BA-8738-4AC5-82B9-609B71D61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F75E23CD-D350-4F29-828A-67A6A48301B7}"/>
              </a:ext>
            </a:extLst>
          </p:cNvPr>
          <p:cNvSpPr txBox="1">
            <a:spLocks noChangeArrowheads="1"/>
          </p:cNvSpPr>
          <p:nvPr/>
        </p:nvSpPr>
        <p:spPr bwMode="auto">
          <a:xfrm>
            <a:off x="101601" y="76201"/>
            <a:ext cx="27174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He</a:t>
            </a:r>
            <a:r>
              <a:rPr lang="ja-JP" altLang="en-US" sz="3200" b="1">
                <a:solidFill>
                  <a:srgbClr val="000000"/>
                </a:solidFill>
                <a:latin typeface="Arial" panose="020B0604020202020204" pitchFamily="34" charset="0"/>
              </a:rPr>
              <a:t>’</a:t>
            </a:r>
            <a:r>
              <a:rPr lang="en-US" altLang="ja-JP" sz="3200" b="1">
                <a:solidFill>
                  <a:srgbClr val="000000"/>
                </a:solidFill>
              </a:rPr>
              <a:t>s My King</a:t>
            </a:r>
            <a:endParaRPr lang="en-US" altLang="en-US" sz="3200">
              <a:solidFill>
                <a:srgbClr val="000000"/>
              </a:solidFill>
            </a:endParaRPr>
          </a:p>
        </p:txBody>
      </p:sp>
      <p:sp>
        <p:nvSpPr>
          <p:cNvPr id="182277" name="Text Box 5">
            <a:extLst>
              <a:ext uri="{FF2B5EF4-FFF2-40B4-BE49-F238E27FC236}">
                <a16:creationId xmlns:a16="http://schemas.microsoft.com/office/drawing/2014/main" id="{4B5D9C15-38AF-4AA1-851F-75A088FD471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166</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45E785DB-50A8-41C4-905C-6C6282C27101}"/>
              </a:ext>
            </a:extLst>
          </p:cNvPr>
          <p:cNvSpPr>
            <a:spLocks noGrp="1" noChangeArrowheads="1"/>
          </p:cNvSpPr>
          <p:nvPr>
            <p:ph type="ctrTitle"/>
          </p:nvPr>
        </p:nvSpPr>
        <p:spPr>
          <a:xfrm>
            <a:off x="101600" y="152400"/>
            <a:ext cx="5384800" cy="228600"/>
          </a:xfrm>
        </p:spPr>
        <p:txBody>
          <a:bodyPr/>
          <a:lstStyle/>
          <a:p>
            <a:pPr eaLnBrk="1" hangingPunct="1"/>
            <a:r>
              <a:rPr lang="en-US" altLang="en-US" sz="2400"/>
              <a:t>C-2 He</a:t>
            </a:r>
            <a:r>
              <a:rPr lang="ja-JP" altLang="en-US" sz="2400">
                <a:latin typeface="Arial" panose="020B0604020202020204" pitchFamily="34" charset="0"/>
              </a:rPr>
              <a:t>’</a:t>
            </a:r>
            <a:r>
              <a:rPr lang="en-US" altLang="ja-JP" sz="2400"/>
              <a:t>s My King</a:t>
            </a:r>
            <a:endParaRPr lang="en-US" altLang="en-US"/>
          </a:p>
        </p:txBody>
      </p:sp>
      <p:pic>
        <p:nvPicPr>
          <p:cNvPr id="5122" name="Picture 3" descr="He's My King-pp">
            <a:extLst>
              <a:ext uri="{FF2B5EF4-FFF2-40B4-BE49-F238E27FC236}">
                <a16:creationId xmlns:a16="http://schemas.microsoft.com/office/drawing/2014/main" id="{246043A0-73D1-4838-AD37-32E27C5C43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A79F6100-BB93-4CC0-927A-A556CDA06061}"/>
              </a:ext>
            </a:extLst>
          </p:cNvPr>
          <p:cNvSpPr txBox="1">
            <a:spLocks noChangeArrowheads="1"/>
          </p:cNvSpPr>
          <p:nvPr/>
        </p:nvSpPr>
        <p:spPr bwMode="auto">
          <a:xfrm>
            <a:off x="101601" y="76201"/>
            <a:ext cx="27174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He</a:t>
            </a:r>
            <a:r>
              <a:rPr lang="ja-JP" altLang="en-US" sz="3200" b="1">
                <a:solidFill>
                  <a:srgbClr val="000000"/>
                </a:solidFill>
                <a:latin typeface="Arial" panose="020B0604020202020204" pitchFamily="34" charset="0"/>
              </a:rPr>
              <a:t>’</a:t>
            </a:r>
            <a:r>
              <a:rPr lang="en-US" altLang="ja-JP" sz="3200" b="1">
                <a:solidFill>
                  <a:srgbClr val="000000"/>
                </a:solidFill>
              </a:rPr>
              <a:t>s My King</a:t>
            </a:r>
            <a:endParaRPr lang="en-US" altLang="en-US" sz="3200">
              <a:solidFill>
                <a:srgbClr val="000000"/>
              </a:solidFill>
            </a:endParaRPr>
          </a:p>
        </p:txBody>
      </p:sp>
      <p:sp>
        <p:nvSpPr>
          <p:cNvPr id="183301" name="Text Box 5">
            <a:extLst>
              <a:ext uri="{FF2B5EF4-FFF2-40B4-BE49-F238E27FC236}">
                <a16:creationId xmlns:a16="http://schemas.microsoft.com/office/drawing/2014/main" id="{A8F31C24-B20B-427A-9509-4CB2F2FF193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166</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2D218D12-6186-4E65-A33F-B9955B7C18A6}"/>
              </a:ext>
            </a:extLst>
          </p:cNvPr>
          <p:cNvSpPr>
            <a:spLocks noGrp="1" noChangeArrowheads="1"/>
          </p:cNvSpPr>
          <p:nvPr>
            <p:ph type="ctrTitle"/>
          </p:nvPr>
        </p:nvSpPr>
        <p:spPr>
          <a:xfrm>
            <a:off x="101600" y="152400"/>
            <a:ext cx="5384800" cy="228600"/>
          </a:xfrm>
        </p:spPr>
        <p:txBody>
          <a:bodyPr/>
          <a:lstStyle/>
          <a:p>
            <a:pPr eaLnBrk="1" hangingPunct="1"/>
            <a:r>
              <a:rPr lang="en-US" altLang="en-US" sz="2400"/>
              <a:t>2-1 He</a:t>
            </a:r>
            <a:r>
              <a:rPr lang="ja-JP" altLang="en-US" sz="2400">
                <a:latin typeface="Arial" panose="020B0604020202020204" pitchFamily="34" charset="0"/>
              </a:rPr>
              <a:t>’</a:t>
            </a:r>
            <a:r>
              <a:rPr lang="en-US" altLang="ja-JP" sz="2400"/>
              <a:t>s My King</a:t>
            </a:r>
            <a:endParaRPr lang="en-US" altLang="en-US"/>
          </a:p>
        </p:txBody>
      </p:sp>
      <p:pic>
        <p:nvPicPr>
          <p:cNvPr id="6146" name="Picture 3" descr="He's My King-pp">
            <a:extLst>
              <a:ext uri="{FF2B5EF4-FFF2-40B4-BE49-F238E27FC236}">
                <a16:creationId xmlns:a16="http://schemas.microsoft.com/office/drawing/2014/main" id="{2D513A77-7F33-4243-BEC2-610BB4C0DC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6E5DBC38-E4DB-4820-8E58-09267AFCF4F4}"/>
              </a:ext>
            </a:extLst>
          </p:cNvPr>
          <p:cNvSpPr txBox="1">
            <a:spLocks noChangeArrowheads="1"/>
          </p:cNvSpPr>
          <p:nvPr/>
        </p:nvSpPr>
        <p:spPr bwMode="auto">
          <a:xfrm>
            <a:off x="101601" y="76201"/>
            <a:ext cx="27174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He</a:t>
            </a:r>
            <a:r>
              <a:rPr lang="ja-JP" altLang="en-US" sz="3200" b="1">
                <a:solidFill>
                  <a:srgbClr val="000000"/>
                </a:solidFill>
                <a:latin typeface="Arial" panose="020B0604020202020204" pitchFamily="34" charset="0"/>
              </a:rPr>
              <a:t>’</a:t>
            </a:r>
            <a:r>
              <a:rPr lang="en-US" altLang="ja-JP" sz="3200" b="1">
                <a:solidFill>
                  <a:srgbClr val="000000"/>
                </a:solidFill>
              </a:rPr>
              <a:t>s My King</a:t>
            </a:r>
            <a:endParaRPr lang="en-US" altLang="en-US" sz="3200">
              <a:solidFill>
                <a:srgbClr val="000000"/>
              </a:solidFill>
            </a:endParaRPr>
          </a:p>
        </p:txBody>
      </p:sp>
      <p:sp>
        <p:nvSpPr>
          <p:cNvPr id="176133" name="Text Box 5">
            <a:extLst>
              <a:ext uri="{FF2B5EF4-FFF2-40B4-BE49-F238E27FC236}">
                <a16:creationId xmlns:a16="http://schemas.microsoft.com/office/drawing/2014/main" id="{F6D9E1A3-1E98-4A51-ABA0-001434D04EF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166</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F7B5371F-B2C8-4688-94CF-CF6A2DC02C6C}"/>
              </a:ext>
            </a:extLst>
          </p:cNvPr>
          <p:cNvSpPr>
            <a:spLocks noGrp="1" noChangeArrowheads="1"/>
          </p:cNvSpPr>
          <p:nvPr>
            <p:ph type="ctrTitle"/>
          </p:nvPr>
        </p:nvSpPr>
        <p:spPr>
          <a:xfrm>
            <a:off x="101600" y="152400"/>
            <a:ext cx="5384800" cy="228600"/>
          </a:xfrm>
        </p:spPr>
        <p:txBody>
          <a:bodyPr/>
          <a:lstStyle/>
          <a:p>
            <a:pPr eaLnBrk="1" hangingPunct="1"/>
            <a:r>
              <a:rPr lang="en-US" altLang="en-US" sz="2400"/>
              <a:t>2-2 He</a:t>
            </a:r>
            <a:r>
              <a:rPr lang="ja-JP" altLang="en-US" sz="2400">
                <a:latin typeface="Arial" panose="020B0604020202020204" pitchFamily="34" charset="0"/>
              </a:rPr>
              <a:t>’</a:t>
            </a:r>
            <a:r>
              <a:rPr lang="en-US" altLang="ja-JP" sz="2400"/>
              <a:t>s My King</a:t>
            </a:r>
            <a:endParaRPr lang="en-US" altLang="en-US"/>
          </a:p>
        </p:txBody>
      </p:sp>
      <p:pic>
        <p:nvPicPr>
          <p:cNvPr id="7170" name="Picture 3" descr="He's My King-pp">
            <a:extLst>
              <a:ext uri="{FF2B5EF4-FFF2-40B4-BE49-F238E27FC236}">
                <a16:creationId xmlns:a16="http://schemas.microsoft.com/office/drawing/2014/main" id="{16117CF3-E0B0-4819-B1E2-A82D5C1DF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961A5710-DAFC-402C-8459-005FB1279EBB}"/>
              </a:ext>
            </a:extLst>
          </p:cNvPr>
          <p:cNvSpPr txBox="1">
            <a:spLocks noChangeArrowheads="1"/>
          </p:cNvSpPr>
          <p:nvPr/>
        </p:nvSpPr>
        <p:spPr bwMode="auto">
          <a:xfrm>
            <a:off x="101601" y="76201"/>
            <a:ext cx="27174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He</a:t>
            </a:r>
            <a:r>
              <a:rPr lang="ja-JP" altLang="en-US" sz="3200" b="1">
                <a:solidFill>
                  <a:srgbClr val="000000"/>
                </a:solidFill>
                <a:latin typeface="Arial" panose="020B0604020202020204" pitchFamily="34" charset="0"/>
              </a:rPr>
              <a:t>’</a:t>
            </a:r>
            <a:r>
              <a:rPr lang="en-US" altLang="ja-JP" sz="3200" b="1">
                <a:solidFill>
                  <a:srgbClr val="000000"/>
                </a:solidFill>
              </a:rPr>
              <a:t>s My King</a:t>
            </a:r>
            <a:endParaRPr lang="en-US" altLang="en-US" sz="3200">
              <a:solidFill>
                <a:srgbClr val="000000"/>
              </a:solidFill>
            </a:endParaRPr>
          </a:p>
        </p:txBody>
      </p:sp>
      <p:sp>
        <p:nvSpPr>
          <p:cNvPr id="177157" name="Text Box 5">
            <a:extLst>
              <a:ext uri="{FF2B5EF4-FFF2-40B4-BE49-F238E27FC236}">
                <a16:creationId xmlns:a16="http://schemas.microsoft.com/office/drawing/2014/main" id="{D7A2A8AA-6E8B-4D4D-8A36-79691A13C92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166</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074CB8DE-93B6-41E5-8DD9-013DDC736556}"/>
              </a:ext>
            </a:extLst>
          </p:cNvPr>
          <p:cNvSpPr>
            <a:spLocks noGrp="1" noChangeArrowheads="1"/>
          </p:cNvSpPr>
          <p:nvPr>
            <p:ph type="ctrTitle"/>
          </p:nvPr>
        </p:nvSpPr>
        <p:spPr>
          <a:xfrm>
            <a:off x="101600" y="152400"/>
            <a:ext cx="5384800" cy="228600"/>
          </a:xfrm>
        </p:spPr>
        <p:txBody>
          <a:bodyPr/>
          <a:lstStyle/>
          <a:p>
            <a:pPr eaLnBrk="1" hangingPunct="1"/>
            <a:r>
              <a:rPr lang="en-US" altLang="en-US" sz="2400"/>
              <a:t>C-1 He</a:t>
            </a:r>
            <a:r>
              <a:rPr lang="ja-JP" altLang="en-US" sz="2400">
                <a:latin typeface="Arial" panose="020B0604020202020204" pitchFamily="34" charset="0"/>
              </a:rPr>
              <a:t>’</a:t>
            </a:r>
            <a:r>
              <a:rPr lang="en-US" altLang="ja-JP" sz="2400"/>
              <a:t>s My King</a:t>
            </a:r>
            <a:endParaRPr lang="en-US" altLang="en-US"/>
          </a:p>
        </p:txBody>
      </p:sp>
      <p:pic>
        <p:nvPicPr>
          <p:cNvPr id="8194" name="Picture 3" descr="He's My King-pp">
            <a:extLst>
              <a:ext uri="{FF2B5EF4-FFF2-40B4-BE49-F238E27FC236}">
                <a16:creationId xmlns:a16="http://schemas.microsoft.com/office/drawing/2014/main" id="{CFF47C58-0D07-4EFA-B1F7-A4256CADAE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2341463E-4D15-4EA4-B760-8C46FE8F0D9D}"/>
              </a:ext>
            </a:extLst>
          </p:cNvPr>
          <p:cNvSpPr txBox="1">
            <a:spLocks noChangeArrowheads="1"/>
          </p:cNvSpPr>
          <p:nvPr/>
        </p:nvSpPr>
        <p:spPr bwMode="auto">
          <a:xfrm>
            <a:off x="101601" y="76201"/>
            <a:ext cx="27174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He</a:t>
            </a:r>
            <a:r>
              <a:rPr lang="ja-JP" altLang="en-US" sz="3200" b="1">
                <a:solidFill>
                  <a:srgbClr val="000000"/>
                </a:solidFill>
                <a:latin typeface="Arial" panose="020B0604020202020204" pitchFamily="34" charset="0"/>
              </a:rPr>
              <a:t>’</a:t>
            </a:r>
            <a:r>
              <a:rPr lang="en-US" altLang="ja-JP" sz="3200" b="1">
                <a:solidFill>
                  <a:srgbClr val="000000"/>
                </a:solidFill>
              </a:rPr>
              <a:t>s My King</a:t>
            </a:r>
            <a:endParaRPr lang="en-US" altLang="en-US" sz="3200">
              <a:solidFill>
                <a:srgbClr val="000000"/>
              </a:solidFill>
            </a:endParaRPr>
          </a:p>
        </p:txBody>
      </p:sp>
      <p:sp>
        <p:nvSpPr>
          <p:cNvPr id="184325" name="Text Box 5">
            <a:extLst>
              <a:ext uri="{FF2B5EF4-FFF2-40B4-BE49-F238E27FC236}">
                <a16:creationId xmlns:a16="http://schemas.microsoft.com/office/drawing/2014/main" id="{E925A425-5DBE-4290-A2F0-8ADE443B71E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166</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9291B190-17DD-4C6C-882B-50A84F36A8EC}"/>
              </a:ext>
            </a:extLst>
          </p:cNvPr>
          <p:cNvSpPr>
            <a:spLocks noGrp="1" noChangeArrowheads="1"/>
          </p:cNvSpPr>
          <p:nvPr>
            <p:ph type="ctrTitle"/>
          </p:nvPr>
        </p:nvSpPr>
        <p:spPr>
          <a:xfrm>
            <a:off x="101600" y="152400"/>
            <a:ext cx="5384800" cy="228600"/>
          </a:xfrm>
        </p:spPr>
        <p:txBody>
          <a:bodyPr/>
          <a:lstStyle/>
          <a:p>
            <a:pPr eaLnBrk="1" hangingPunct="1"/>
            <a:r>
              <a:rPr lang="en-US" altLang="en-US" sz="2400"/>
              <a:t>C-2 He</a:t>
            </a:r>
            <a:r>
              <a:rPr lang="ja-JP" altLang="en-US" sz="2400">
                <a:latin typeface="Arial" panose="020B0604020202020204" pitchFamily="34" charset="0"/>
              </a:rPr>
              <a:t>’</a:t>
            </a:r>
            <a:r>
              <a:rPr lang="en-US" altLang="ja-JP" sz="2400"/>
              <a:t>s My King</a:t>
            </a:r>
            <a:endParaRPr lang="en-US" altLang="en-US"/>
          </a:p>
        </p:txBody>
      </p:sp>
      <p:pic>
        <p:nvPicPr>
          <p:cNvPr id="9218" name="Picture 3" descr="He's My King-pp">
            <a:extLst>
              <a:ext uri="{FF2B5EF4-FFF2-40B4-BE49-F238E27FC236}">
                <a16:creationId xmlns:a16="http://schemas.microsoft.com/office/drawing/2014/main" id="{9197D426-533D-40FE-BA36-9E0009E1DD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5F7E8630-2386-4220-89CD-4BC555559B7D}"/>
              </a:ext>
            </a:extLst>
          </p:cNvPr>
          <p:cNvSpPr txBox="1">
            <a:spLocks noChangeArrowheads="1"/>
          </p:cNvSpPr>
          <p:nvPr/>
        </p:nvSpPr>
        <p:spPr bwMode="auto">
          <a:xfrm>
            <a:off x="101601" y="76201"/>
            <a:ext cx="27174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He</a:t>
            </a:r>
            <a:r>
              <a:rPr lang="ja-JP" altLang="en-US" sz="3200" b="1">
                <a:solidFill>
                  <a:srgbClr val="000000"/>
                </a:solidFill>
                <a:latin typeface="Arial" panose="020B0604020202020204" pitchFamily="34" charset="0"/>
              </a:rPr>
              <a:t>’</a:t>
            </a:r>
            <a:r>
              <a:rPr lang="en-US" altLang="ja-JP" sz="3200" b="1">
                <a:solidFill>
                  <a:srgbClr val="000000"/>
                </a:solidFill>
              </a:rPr>
              <a:t>s My King</a:t>
            </a:r>
            <a:endParaRPr lang="en-US" altLang="en-US" sz="3200">
              <a:solidFill>
                <a:srgbClr val="000000"/>
              </a:solidFill>
            </a:endParaRPr>
          </a:p>
        </p:txBody>
      </p:sp>
      <p:sp>
        <p:nvSpPr>
          <p:cNvPr id="185349" name="Text Box 5">
            <a:extLst>
              <a:ext uri="{FF2B5EF4-FFF2-40B4-BE49-F238E27FC236}">
                <a16:creationId xmlns:a16="http://schemas.microsoft.com/office/drawing/2014/main" id="{9E902E5A-D3C2-42A2-BB17-E4F1CA2823C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166</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B269AB3A-136E-4B77-8907-E7297A9FC60D}"/>
              </a:ext>
            </a:extLst>
          </p:cNvPr>
          <p:cNvSpPr>
            <a:spLocks noGrp="1" noChangeArrowheads="1"/>
          </p:cNvSpPr>
          <p:nvPr>
            <p:ph type="ctrTitle"/>
          </p:nvPr>
        </p:nvSpPr>
        <p:spPr>
          <a:xfrm>
            <a:off x="101600" y="152400"/>
            <a:ext cx="5384800" cy="228600"/>
          </a:xfrm>
        </p:spPr>
        <p:txBody>
          <a:bodyPr/>
          <a:lstStyle/>
          <a:p>
            <a:pPr eaLnBrk="1" hangingPunct="1"/>
            <a:r>
              <a:rPr lang="en-US" altLang="en-US" sz="2400"/>
              <a:t>3-1 He</a:t>
            </a:r>
            <a:r>
              <a:rPr lang="ja-JP" altLang="en-US" sz="2400">
                <a:latin typeface="Arial" panose="020B0604020202020204" pitchFamily="34" charset="0"/>
              </a:rPr>
              <a:t>’</a:t>
            </a:r>
            <a:r>
              <a:rPr lang="en-US" altLang="ja-JP" sz="2400"/>
              <a:t>s My King</a:t>
            </a:r>
            <a:endParaRPr lang="en-US" altLang="en-US"/>
          </a:p>
        </p:txBody>
      </p:sp>
      <p:pic>
        <p:nvPicPr>
          <p:cNvPr id="10242" name="Picture 3" descr="He's My King-pp">
            <a:extLst>
              <a:ext uri="{FF2B5EF4-FFF2-40B4-BE49-F238E27FC236}">
                <a16:creationId xmlns:a16="http://schemas.microsoft.com/office/drawing/2014/main" id="{430D0AE6-642D-41E4-9B1D-0DA261398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89677E11-CB11-464D-9B3C-AC291FF24DA3}"/>
              </a:ext>
            </a:extLst>
          </p:cNvPr>
          <p:cNvSpPr txBox="1">
            <a:spLocks noChangeArrowheads="1"/>
          </p:cNvSpPr>
          <p:nvPr/>
        </p:nvSpPr>
        <p:spPr bwMode="auto">
          <a:xfrm>
            <a:off x="101601" y="76201"/>
            <a:ext cx="27174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He</a:t>
            </a:r>
            <a:r>
              <a:rPr lang="ja-JP" altLang="en-US" sz="3200" b="1">
                <a:solidFill>
                  <a:srgbClr val="000000"/>
                </a:solidFill>
                <a:latin typeface="Arial" panose="020B0604020202020204" pitchFamily="34" charset="0"/>
              </a:rPr>
              <a:t>’</a:t>
            </a:r>
            <a:r>
              <a:rPr lang="en-US" altLang="ja-JP" sz="3200" b="1">
                <a:solidFill>
                  <a:srgbClr val="000000"/>
                </a:solidFill>
              </a:rPr>
              <a:t>s My King</a:t>
            </a:r>
            <a:endParaRPr lang="en-US" altLang="en-US" sz="3200">
              <a:solidFill>
                <a:srgbClr val="000000"/>
              </a:solidFill>
            </a:endParaRPr>
          </a:p>
        </p:txBody>
      </p:sp>
      <p:sp>
        <p:nvSpPr>
          <p:cNvPr id="178181" name="Text Box 5">
            <a:extLst>
              <a:ext uri="{FF2B5EF4-FFF2-40B4-BE49-F238E27FC236}">
                <a16:creationId xmlns:a16="http://schemas.microsoft.com/office/drawing/2014/main" id="{FF7A1E76-BC52-4E99-83A5-BB8AAFB764E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166</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158E8BB5-4E79-419A-A8EB-4EE32279993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All in All</a:t>
            </a:r>
            <a:endParaRPr lang="en-US">
              <a:ea typeface="+mj-ea"/>
            </a:endParaRPr>
          </a:p>
        </p:txBody>
      </p:sp>
      <p:pic>
        <p:nvPicPr>
          <p:cNvPr id="3074" name="Picture 3" descr="All in All-pp">
            <a:extLst>
              <a:ext uri="{FF2B5EF4-FFF2-40B4-BE49-F238E27FC236}">
                <a16:creationId xmlns:a16="http://schemas.microsoft.com/office/drawing/2014/main" id="{4DA345B5-F068-4C75-8D8B-54E76DB83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736E4994-0D30-4D19-81C0-3603F6E1923A}"/>
              </a:ext>
            </a:extLst>
          </p:cNvPr>
          <p:cNvSpPr txBox="1">
            <a:spLocks noChangeArrowheads="1"/>
          </p:cNvSpPr>
          <p:nvPr/>
        </p:nvSpPr>
        <p:spPr bwMode="auto">
          <a:xfrm>
            <a:off x="101600" y="76201"/>
            <a:ext cx="395114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You Are My All in All</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86BC0970-A1F4-4F53-BD61-83DE7D5A29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484</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AEB33ED3-51C0-4E2D-A25A-EA0340357D65}"/>
              </a:ext>
            </a:extLst>
          </p:cNvPr>
          <p:cNvSpPr>
            <a:spLocks noGrp="1" noChangeArrowheads="1"/>
          </p:cNvSpPr>
          <p:nvPr>
            <p:ph type="ctrTitle"/>
          </p:nvPr>
        </p:nvSpPr>
        <p:spPr>
          <a:xfrm>
            <a:off x="101600" y="152400"/>
            <a:ext cx="5384800" cy="228600"/>
          </a:xfrm>
        </p:spPr>
        <p:txBody>
          <a:bodyPr/>
          <a:lstStyle/>
          <a:p>
            <a:pPr eaLnBrk="1" hangingPunct="1"/>
            <a:r>
              <a:rPr lang="en-US" altLang="en-US" sz="2400"/>
              <a:t>3-2 He</a:t>
            </a:r>
            <a:r>
              <a:rPr lang="ja-JP" altLang="en-US" sz="2400">
                <a:latin typeface="Arial" panose="020B0604020202020204" pitchFamily="34" charset="0"/>
              </a:rPr>
              <a:t>’</a:t>
            </a:r>
            <a:r>
              <a:rPr lang="en-US" altLang="ja-JP" sz="2400"/>
              <a:t>s My King</a:t>
            </a:r>
            <a:endParaRPr lang="en-US" altLang="en-US"/>
          </a:p>
        </p:txBody>
      </p:sp>
      <p:pic>
        <p:nvPicPr>
          <p:cNvPr id="11266" name="Picture 3" descr="He's My King-pp">
            <a:extLst>
              <a:ext uri="{FF2B5EF4-FFF2-40B4-BE49-F238E27FC236}">
                <a16:creationId xmlns:a16="http://schemas.microsoft.com/office/drawing/2014/main" id="{F4FDCE2A-8335-42E8-A8FB-4EB5DDF609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EF6914CA-F3E4-4CBF-BA96-7E6E55C00EE4}"/>
              </a:ext>
            </a:extLst>
          </p:cNvPr>
          <p:cNvSpPr txBox="1">
            <a:spLocks noChangeArrowheads="1"/>
          </p:cNvSpPr>
          <p:nvPr/>
        </p:nvSpPr>
        <p:spPr bwMode="auto">
          <a:xfrm>
            <a:off x="101601" y="76201"/>
            <a:ext cx="27174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He</a:t>
            </a:r>
            <a:r>
              <a:rPr lang="ja-JP" altLang="en-US" sz="3200" b="1">
                <a:solidFill>
                  <a:srgbClr val="000000"/>
                </a:solidFill>
                <a:latin typeface="Arial" panose="020B0604020202020204" pitchFamily="34" charset="0"/>
              </a:rPr>
              <a:t>’</a:t>
            </a:r>
            <a:r>
              <a:rPr lang="en-US" altLang="ja-JP" sz="3200" b="1">
                <a:solidFill>
                  <a:srgbClr val="000000"/>
                </a:solidFill>
              </a:rPr>
              <a:t>s My King</a:t>
            </a:r>
            <a:endParaRPr lang="en-US" altLang="en-US" sz="3200">
              <a:solidFill>
                <a:srgbClr val="000000"/>
              </a:solidFill>
            </a:endParaRPr>
          </a:p>
        </p:txBody>
      </p:sp>
      <p:sp>
        <p:nvSpPr>
          <p:cNvPr id="179205" name="Text Box 5">
            <a:extLst>
              <a:ext uri="{FF2B5EF4-FFF2-40B4-BE49-F238E27FC236}">
                <a16:creationId xmlns:a16="http://schemas.microsoft.com/office/drawing/2014/main" id="{CCA8C98A-F3FB-4D4F-B5D6-F5D931A9C17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166</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D12C5DCA-7C96-4768-9C19-6D77579569D2}"/>
              </a:ext>
            </a:extLst>
          </p:cNvPr>
          <p:cNvSpPr>
            <a:spLocks noGrp="1" noChangeArrowheads="1"/>
          </p:cNvSpPr>
          <p:nvPr>
            <p:ph type="ctrTitle"/>
          </p:nvPr>
        </p:nvSpPr>
        <p:spPr>
          <a:xfrm>
            <a:off x="101600" y="152400"/>
            <a:ext cx="5384800" cy="228600"/>
          </a:xfrm>
        </p:spPr>
        <p:txBody>
          <a:bodyPr/>
          <a:lstStyle/>
          <a:p>
            <a:pPr eaLnBrk="1" hangingPunct="1"/>
            <a:r>
              <a:rPr lang="en-US" altLang="en-US" sz="2400"/>
              <a:t>C-1 He</a:t>
            </a:r>
            <a:r>
              <a:rPr lang="ja-JP" altLang="en-US" sz="2400">
                <a:latin typeface="Arial" panose="020B0604020202020204" pitchFamily="34" charset="0"/>
              </a:rPr>
              <a:t>’</a:t>
            </a:r>
            <a:r>
              <a:rPr lang="en-US" altLang="ja-JP" sz="2400"/>
              <a:t>s My King</a:t>
            </a:r>
            <a:endParaRPr lang="en-US" altLang="en-US"/>
          </a:p>
        </p:txBody>
      </p:sp>
      <p:pic>
        <p:nvPicPr>
          <p:cNvPr id="12290" name="Picture 3" descr="He's My King-pp">
            <a:extLst>
              <a:ext uri="{FF2B5EF4-FFF2-40B4-BE49-F238E27FC236}">
                <a16:creationId xmlns:a16="http://schemas.microsoft.com/office/drawing/2014/main" id="{0B7E6385-1CB7-413B-9CE3-FFAF90D2DB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89A0A8B5-8D58-472E-B93A-5685CA5BA130}"/>
              </a:ext>
            </a:extLst>
          </p:cNvPr>
          <p:cNvSpPr txBox="1">
            <a:spLocks noChangeArrowheads="1"/>
          </p:cNvSpPr>
          <p:nvPr/>
        </p:nvSpPr>
        <p:spPr bwMode="auto">
          <a:xfrm>
            <a:off x="101601" y="76201"/>
            <a:ext cx="27174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He</a:t>
            </a:r>
            <a:r>
              <a:rPr lang="ja-JP" altLang="en-US" sz="3200" b="1">
                <a:solidFill>
                  <a:srgbClr val="000000"/>
                </a:solidFill>
                <a:latin typeface="Arial" panose="020B0604020202020204" pitchFamily="34" charset="0"/>
              </a:rPr>
              <a:t>’</a:t>
            </a:r>
            <a:r>
              <a:rPr lang="en-US" altLang="ja-JP" sz="3200" b="1">
                <a:solidFill>
                  <a:srgbClr val="000000"/>
                </a:solidFill>
              </a:rPr>
              <a:t>s My King</a:t>
            </a:r>
            <a:endParaRPr lang="en-US" altLang="en-US" sz="3200">
              <a:solidFill>
                <a:srgbClr val="000000"/>
              </a:solidFill>
            </a:endParaRPr>
          </a:p>
        </p:txBody>
      </p:sp>
      <p:sp>
        <p:nvSpPr>
          <p:cNvPr id="180229" name="Text Box 5">
            <a:extLst>
              <a:ext uri="{FF2B5EF4-FFF2-40B4-BE49-F238E27FC236}">
                <a16:creationId xmlns:a16="http://schemas.microsoft.com/office/drawing/2014/main" id="{C71FF299-DDEA-4BA2-939F-B294A3B5A8F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166</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93ADF08F-5121-4A7A-8897-1194C9C8525C}"/>
              </a:ext>
            </a:extLst>
          </p:cNvPr>
          <p:cNvSpPr>
            <a:spLocks noGrp="1" noChangeArrowheads="1"/>
          </p:cNvSpPr>
          <p:nvPr>
            <p:ph type="ctrTitle"/>
          </p:nvPr>
        </p:nvSpPr>
        <p:spPr>
          <a:xfrm>
            <a:off x="101600" y="152400"/>
            <a:ext cx="5384800" cy="228600"/>
          </a:xfrm>
        </p:spPr>
        <p:txBody>
          <a:bodyPr/>
          <a:lstStyle/>
          <a:p>
            <a:pPr eaLnBrk="1" hangingPunct="1"/>
            <a:r>
              <a:rPr lang="en-US" altLang="en-US" sz="2400"/>
              <a:t>C-2 He</a:t>
            </a:r>
            <a:r>
              <a:rPr lang="ja-JP" altLang="en-US" sz="2400">
                <a:latin typeface="Arial" panose="020B0604020202020204" pitchFamily="34" charset="0"/>
              </a:rPr>
              <a:t>’</a:t>
            </a:r>
            <a:r>
              <a:rPr lang="en-US" altLang="ja-JP" sz="2400"/>
              <a:t>s My King</a:t>
            </a:r>
            <a:endParaRPr lang="en-US" altLang="en-US"/>
          </a:p>
        </p:txBody>
      </p:sp>
      <p:pic>
        <p:nvPicPr>
          <p:cNvPr id="13314" name="Picture 3" descr="He's My King-pp">
            <a:extLst>
              <a:ext uri="{FF2B5EF4-FFF2-40B4-BE49-F238E27FC236}">
                <a16:creationId xmlns:a16="http://schemas.microsoft.com/office/drawing/2014/main" id="{96A4C80E-F044-4065-A1A6-A8F896C35A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CF92C0A7-DA55-4DE5-B4E3-B9F838F225BB}"/>
              </a:ext>
            </a:extLst>
          </p:cNvPr>
          <p:cNvSpPr txBox="1">
            <a:spLocks noChangeArrowheads="1"/>
          </p:cNvSpPr>
          <p:nvPr/>
        </p:nvSpPr>
        <p:spPr bwMode="auto">
          <a:xfrm>
            <a:off x="101601" y="76201"/>
            <a:ext cx="27174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He</a:t>
            </a:r>
            <a:r>
              <a:rPr lang="ja-JP" altLang="en-US" sz="3200" b="1">
                <a:solidFill>
                  <a:srgbClr val="000000"/>
                </a:solidFill>
                <a:latin typeface="Arial" panose="020B0604020202020204" pitchFamily="34" charset="0"/>
              </a:rPr>
              <a:t>’</a:t>
            </a:r>
            <a:r>
              <a:rPr lang="en-US" altLang="ja-JP" sz="3200" b="1">
                <a:solidFill>
                  <a:srgbClr val="000000"/>
                </a:solidFill>
              </a:rPr>
              <a:t>s My King</a:t>
            </a:r>
            <a:endParaRPr lang="en-US" altLang="en-US" sz="3200">
              <a:solidFill>
                <a:srgbClr val="000000"/>
              </a:solidFill>
            </a:endParaRPr>
          </a:p>
        </p:txBody>
      </p:sp>
      <p:sp>
        <p:nvSpPr>
          <p:cNvPr id="181253" name="Text Box 5">
            <a:extLst>
              <a:ext uri="{FF2B5EF4-FFF2-40B4-BE49-F238E27FC236}">
                <a16:creationId xmlns:a16="http://schemas.microsoft.com/office/drawing/2014/main" id="{70679A6D-C996-4AAE-93E1-3FE86D1CFD6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166</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normAutofit/>
          </a:bodyPr>
          <a:lstStyle/>
          <a:p>
            <a:r>
              <a:rPr lang="en-US" sz="8800" b="1" dirty="0">
                <a:latin typeface="Heritage" panose="02000503000000020003" pitchFamily="2" charset="0"/>
              </a:rPr>
              <a:t>As The Deer</a:t>
            </a:r>
          </a:p>
          <a:p>
            <a:r>
              <a:rPr lang="en-US" sz="4400" dirty="0">
                <a:latin typeface="Gotham Narrow Black" pitchFamily="50" charset="0"/>
              </a:rPr>
              <a:t>#71</a:t>
            </a:r>
            <a:endParaRPr lang="en-US" sz="3600" dirty="0">
              <a:latin typeface="Gotham Narrow Black" pitchFamily="50" charset="0"/>
            </a:endParaRP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Song:</a:t>
            </a:r>
          </a:p>
        </p:txBody>
      </p:sp>
    </p:spTree>
    <p:extLst>
      <p:ext uri="{BB962C8B-B14F-4D97-AF65-F5344CB8AC3E}">
        <p14:creationId xmlns:p14="http://schemas.microsoft.com/office/powerpoint/2010/main" val="3641664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42E4C4F-6B68-42A2-BAEC-CCCFB1C505A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As the Deer</a:t>
            </a:r>
            <a:endParaRPr lang="en-US">
              <a:ea typeface="+mj-ea"/>
            </a:endParaRPr>
          </a:p>
        </p:txBody>
      </p:sp>
      <p:pic>
        <p:nvPicPr>
          <p:cNvPr id="2" name="Picture 37" descr="As the Deer-pp">
            <a:extLst>
              <a:ext uri="{FF2B5EF4-FFF2-40B4-BE49-F238E27FC236}">
                <a16:creationId xmlns:a16="http://schemas.microsoft.com/office/drawing/2014/main" id="{731F30F1-C334-47EF-977D-F0FD3F191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614C0539-2F9C-446C-A449-522BD4AA792A}"/>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
        <p:nvSpPr>
          <p:cNvPr id="2087" name="Text Box 39">
            <a:extLst>
              <a:ext uri="{FF2B5EF4-FFF2-40B4-BE49-F238E27FC236}">
                <a16:creationId xmlns:a16="http://schemas.microsoft.com/office/drawing/2014/main" id="{73165DE9-8D31-4E98-83AB-F081FDB6F617}"/>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3B7464B2-FFB8-4A0A-B262-D148C9E3B0F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As the Deer</a:t>
            </a:r>
            <a:endParaRPr lang="en-US">
              <a:ea typeface="+mj-ea"/>
            </a:endParaRPr>
          </a:p>
        </p:txBody>
      </p:sp>
      <p:pic>
        <p:nvPicPr>
          <p:cNvPr id="3074" name="Picture 3" descr="As the Deer-pp">
            <a:extLst>
              <a:ext uri="{FF2B5EF4-FFF2-40B4-BE49-F238E27FC236}">
                <a16:creationId xmlns:a16="http://schemas.microsoft.com/office/drawing/2014/main" id="{9DBE6964-A20B-4840-962D-417DAF32A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a:extLst>
              <a:ext uri="{FF2B5EF4-FFF2-40B4-BE49-F238E27FC236}">
                <a16:creationId xmlns:a16="http://schemas.microsoft.com/office/drawing/2014/main" id="{706543AF-5812-41FA-90B0-5F1C6A9CBC4D}"/>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3125" name="Text Box 5">
            <a:extLst>
              <a:ext uri="{FF2B5EF4-FFF2-40B4-BE49-F238E27FC236}">
                <a16:creationId xmlns:a16="http://schemas.microsoft.com/office/drawing/2014/main" id="{7780FE4E-AF43-40CA-B553-5FCB3AE04084}"/>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AEEC9D20-9EF8-47E2-BF46-F92E3B9AD0F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As the Deer</a:t>
            </a:r>
            <a:endParaRPr lang="en-US">
              <a:ea typeface="+mj-ea"/>
            </a:endParaRPr>
          </a:p>
        </p:txBody>
      </p:sp>
      <p:pic>
        <p:nvPicPr>
          <p:cNvPr id="4098" name="Picture 3" descr="As the Deer-pp">
            <a:extLst>
              <a:ext uri="{FF2B5EF4-FFF2-40B4-BE49-F238E27FC236}">
                <a16:creationId xmlns:a16="http://schemas.microsoft.com/office/drawing/2014/main" id="{312384FA-8723-468C-A825-A21E973DC3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4">
            <a:extLst>
              <a:ext uri="{FF2B5EF4-FFF2-40B4-BE49-F238E27FC236}">
                <a16:creationId xmlns:a16="http://schemas.microsoft.com/office/drawing/2014/main" id="{C6E771E3-9B18-4E59-977A-FE9EED27C021}"/>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8245" name="Text Box 5">
            <a:extLst>
              <a:ext uri="{FF2B5EF4-FFF2-40B4-BE49-F238E27FC236}">
                <a16:creationId xmlns:a16="http://schemas.microsoft.com/office/drawing/2014/main" id="{58FBF724-189A-473A-8EEB-E08577DCFACA}"/>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7248A077-0E99-462F-B476-B9EA41B7924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As the Deer</a:t>
            </a:r>
            <a:endParaRPr lang="en-US">
              <a:ea typeface="+mj-ea"/>
            </a:endParaRPr>
          </a:p>
        </p:txBody>
      </p:sp>
      <p:pic>
        <p:nvPicPr>
          <p:cNvPr id="5122" name="Picture 3" descr="As the Deer-pp">
            <a:extLst>
              <a:ext uri="{FF2B5EF4-FFF2-40B4-BE49-F238E27FC236}">
                <a16:creationId xmlns:a16="http://schemas.microsoft.com/office/drawing/2014/main" id="{1D5E96A6-754A-441A-8209-7F8196485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a:extLst>
              <a:ext uri="{FF2B5EF4-FFF2-40B4-BE49-F238E27FC236}">
                <a16:creationId xmlns:a16="http://schemas.microsoft.com/office/drawing/2014/main" id="{D7723841-0D29-49E0-9BD3-6C184C7CB77D}"/>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9269" name="Text Box 5">
            <a:extLst>
              <a:ext uri="{FF2B5EF4-FFF2-40B4-BE49-F238E27FC236}">
                <a16:creationId xmlns:a16="http://schemas.microsoft.com/office/drawing/2014/main" id="{5EECE497-EE28-4ABC-B267-F78E336D202C}"/>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8ADDDE09-CB4C-45EE-9DF8-FC8B4BBBAA6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As the Deer</a:t>
            </a:r>
            <a:endParaRPr lang="en-US">
              <a:ea typeface="+mj-ea"/>
            </a:endParaRPr>
          </a:p>
        </p:txBody>
      </p:sp>
      <p:pic>
        <p:nvPicPr>
          <p:cNvPr id="6146" name="Picture 3" descr="As the Deer-pp">
            <a:extLst>
              <a:ext uri="{FF2B5EF4-FFF2-40B4-BE49-F238E27FC236}">
                <a16:creationId xmlns:a16="http://schemas.microsoft.com/office/drawing/2014/main" id="{36D4F138-8E17-4746-A768-79773FB03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4">
            <a:extLst>
              <a:ext uri="{FF2B5EF4-FFF2-40B4-BE49-F238E27FC236}">
                <a16:creationId xmlns:a16="http://schemas.microsoft.com/office/drawing/2014/main" id="{76B4608F-CBA0-46FB-B1C9-3843017B5F4E}"/>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4149" name="Text Box 5">
            <a:extLst>
              <a:ext uri="{FF2B5EF4-FFF2-40B4-BE49-F238E27FC236}">
                <a16:creationId xmlns:a16="http://schemas.microsoft.com/office/drawing/2014/main" id="{02876986-E64C-49F4-B4F5-9E4F99C62BF6}"/>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36FD1ED1-8A01-4D35-880E-E2DAC376A23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As the Deer</a:t>
            </a:r>
            <a:endParaRPr lang="en-US">
              <a:ea typeface="+mj-ea"/>
            </a:endParaRPr>
          </a:p>
        </p:txBody>
      </p:sp>
      <p:pic>
        <p:nvPicPr>
          <p:cNvPr id="7170" name="Picture 3" descr="As the Deer-pp">
            <a:extLst>
              <a:ext uri="{FF2B5EF4-FFF2-40B4-BE49-F238E27FC236}">
                <a16:creationId xmlns:a16="http://schemas.microsoft.com/office/drawing/2014/main" id="{270A7176-6F68-4AC0-B036-9F5487FB8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4">
            <a:extLst>
              <a:ext uri="{FF2B5EF4-FFF2-40B4-BE49-F238E27FC236}">
                <a16:creationId xmlns:a16="http://schemas.microsoft.com/office/drawing/2014/main" id="{4D0F9739-C217-4F6F-A541-5550A6F8E5BE}"/>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5173" name="Text Box 5">
            <a:extLst>
              <a:ext uri="{FF2B5EF4-FFF2-40B4-BE49-F238E27FC236}">
                <a16:creationId xmlns:a16="http://schemas.microsoft.com/office/drawing/2014/main" id="{8F1609D3-1ABA-4989-9D27-C3C1729074EF}"/>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64FC4944-05FA-4C98-892D-307050495C2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All in All</a:t>
            </a:r>
            <a:endParaRPr lang="en-US">
              <a:ea typeface="+mj-ea"/>
            </a:endParaRPr>
          </a:p>
        </p:txBody>
      </p:sp>
      <p:pic>
        <p:nvPicPr>
          <p:cNvPr id="4098" name="Picture 3" descr="All in All-pp">
            <a:extLst>
              <a:ext uri="{FF2B5EF4-FFF2-40B4-BE49-F238E27FC236}">
                <a16:creationId xmlns:a16="http://schemas.microsoft.com/office/drawing/2014/main" id="{040D2D5B-F932-4E60-9DDA-98CD08551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9252CA42-85EF-4C60-9FC9-84DA892FDBA1}"/>
              </a:ext>
            </a:extLst>
          </p:cNvPr>
          <p:cNvSpPr txBox="1">
            <a:spLocks noChangeArrowheads="1"/>
          </p:cNvSpPr>
          <p:nvPr/>
        </p:nvSpPr>
        <p:spPr bwMode="auto">
          <a:xfrm>
            <a:off x="101600" y="76201"/>
            <a:ext cx="395114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You Are My All in All</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C637DCFE-DAE4-4529-B699-66BF7AFC014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484</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F4F2AD55-4757-411B-8169-BC110995D90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As the Deer</a:t>
            </a:r>
            <a:endParaRPr lang="en-US">
              <a:ea typeface="+mj-ea"/>
            </a:endParaRPr>
          </a:p>
        </p:txBody>
      </p:sp>
      <p:pic>
        <p:nvPicPr>
          <p:cNvPr id="8194" name="Picture 3" descr="As the Deer-pp">
            <a:extLst>
              <a:ext uri="{FF2B5EF4-FFF2-40B4-BE49-F238E27FC236}">
                <a16:creationId xmlns:a16="http://schemas.microsoft.com/office/drawing/2014/main" id="{9E2FC9CD-8136-49ED-B27B-F0A552A6CD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4">
            <a:extLst>
              <a:ext uri="{FF2B5EF4-FFF2-40B4-BE49-F238E27FC236}">
                <a16:creationId xmlns:a16="http://schemas.microsoft.com/office/drawing/2014/main" id="{2D2C63DD-5291-4D44-9880-910E71FEC063}"/>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6197" name="Text Box 5">
            <a:extLst>
              <a:ext uri="{FF2B5EF4-FFF2-40B4-BE49-F238E27FC236}">
                <a16:creationId xmlns:a16="http://schemas.microsoft.com/office/drawing/2014/main" id="{6C7C08F9-3460-45F8-B8D8-C2AAF99A8D75}"/>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FB4C641D-502C-48AD-9CA5-C4BC7F02682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As the Deer</a:t>
            </a:r>
            <a:endParaRPr lang="en-US">
              <a:ea typeface="+mj-ea"/>
            </a:endParaRPr>
          </a:p>
        </p:txBody>
      </p:sp>
      <p:pic>
        <p:nvPicPr>
          <p:cNvPr id="9218" name="Picture 3" descr="As the Deer-pp">
            <a:extLst>
              <a:ext uri="{FF2B5EF4-FFF2-40B4-BE49-F238E27FC236}">
                <a16:creationId xmlns:a16="http://schemas.microsoft.com/office/drawing/2014/main" id="{302C3045-C719-4FE8-B9DE-04D91D0EF4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4">
            <a:extLst>
              <a:ext uri="{FF2B5EF4-FFF2-40B4-BE49-F238E27FC236}">
                <a16:creationId xmlns:a16="http://schemas.microsoft.com/office/drawing/2014/main" id="{49D3B55D-FF54-444A-8DD1-9A36A57A6978}"/>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7221" name="Text Box 5">
            <a:extLst>
              <a:ext uri="{FF2B5EF4-FFF2-40B4-BE49-F238E27FC236}">
                <a16:creationId xmlns:a16="http://schemas.microsoft.com/office/drawing/2014/main" id="{390EFCBB-1491-4BB9-9715-843AA27F84A6}"/>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10666" b="1" dirty="0">
                <a:latin typeface="Heritage" panose="02000503000000020003" pitchFamily="2" charset="0"/>
              </a:rPr>
              <a:t>Opening Prayer</a:t>
            </a:r>
            <a:endParaRPr lang="en-US" dirty="0">
              <a:latin typeface="Gotham Narrow Bold" pitchFamily="50" charset="0"/>
            </a:endParaRPr>
          </a:p>
        </p:txBody>
      </p:sp>
    </p:spTree>
    <p:extLst>
      <p:ext uri="{BB962C8B-B14F-4D97-AF65-F5344CB8AC3E}">
        <p14:creationId xmlns:p14="http://schemas.microsoft.com/office/powerpoint/2010/main" val="2596632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9600" b="1" dirty="0">
                <a:latin typeface="Heritage" panose="02000503000000020003" pitchFamily="2" charset="0"/>
              </a:rPr>
              <a:t>Victory In Jesus</a:t>
            </a:r>
          </a:p>
          <a:p>
            <a:r>
              <a:rPr lang="en-US" dirty="0">
                <a:latin typeface="Gotham Narrow Bold" pitchFamily="50" charset="0"/>
              </a:rPr>
              <a:t>#470</a:t>
            </a: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Song:</a:t>
            </a:r>
          </a:p>
        </p:txBody>
      </p:sp>
    </p:spTree>
    <p:extLst>
      <p:ext uri="{BB962C8B-B14F-4D97-AF65-F5344CB8AC3E}">
        <p14:creationId xmlns:p14="http://schemas.microsoft.com/office/powerpoint/2010/main" val="1623666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192CA13-E683-45AC-B6DF-675E088373E8}"/>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Victory in Jesus</a:t>
            </a:r>
            <a:endParaRPr lang="en-US" dirty="0">
              <a:ea typeface="+mj-ea"/>
            </a:endParaRPr>
          </a:p>
        </p:txBody>
      </p:sp>
      <p:pic>
        <p:nvPicPr>
          <p:cNvPr id="2" name="Picture 46" descr="Victory in Jesus-SFP-pp">
            <a:extLst>
              <a:ext uri="{FF2B5EF4-FFF2-40B4-BE49-F238E27FC236}">
                <a16:creationId xmlns:a16="http://schemas.microsoft.com/office/drawing/2014/main" id="{A9123B8F-7ED6-44AF-8D22-D0A85B7C7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FD0E454B-B7B7-4EB8-B6C1-03F3F9EACD05}"/>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2096" name="Text Box 48">
            <a:extLst>
              <a:ext uri="{FF2B5EF4-FFF2-40B4-BE49-F238E27FC236}">
                <a16:creationId xmlns:a16="http://schemas.microsoft.com/office/drawing/2014/main" id="{85E96B3B-4888-443A-8EE5-C92A5458E58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4C8C5795-BA0B-4747-98BF-B667383DA158}"/>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Victory in Jesus</a:t>
            </a:r>
            <a:endParaRPr lang="en-US" dirty="0">
              <a:ea typeface="+mj-ea"/>
            </a:endParaRPr>
          </a:p>
        </p:txBody>
      </p:sp>
      <p:pic>
        <p:nvPicPr>
          <p:cNvPr id="3074" name="Picture 3" descr="Victory in Jesus-SFP-pp">
            <a:extLst>
              <a:ext uri="{FF2B5EF4-FFF2-40B4-BE49-F238E27FC236}">
                <a16:creationId xmlns:a16="http://schemas.microsoft.com/office/drawing/2014/main" id="{34D4725E-70BF-4C1A-98BE-3241163D3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EB308559-050B-4566-B9F5-0098BFDDEB4A}"/>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5F4D8F27-D720-4075-8F3D-DBC1F8E53F1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22F42991-4FE7-4765-9D05-7CE298C0B16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Victory in Jesus</a:t>
            </a:r>
            <a:endParaRPr lang="en-US">
              <a:ea typeface="+mj-ea"/>
            </a:endParaRPr>
          </a:p>
        </p:txBody>
      </p:sp>
      <p:pic>
        <p:nvPicPr>
          <p:cNvPr id="4098" name="Picture 3" descr="Victory in Jesus-SFP-pp">
            <a:extLst>
              <a:ext uri="{FF2B5EF4-FFF2-40B4-BE49-F238E27FC236}">
                <a16:creationId xmlns:a16="http://schemas.microsoft.com/office/drawing/2014/main" id="{CB980D43-489A-4DB5-A71E-F2873636E8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87012498-0E13-4782-9447-E83C399B5AE7}"/>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2277" name="Text Box 5">
            <a:extLst>
              <a:ext uri="{FF2B5EF4-FFF2-40B4-BE49-F238E27FC236}">
                <a16:creationId xmlns:a16="http://schemas.microsoft.com/office/drawing/2014/main" id="{28A29B83-DF50-4371-8160-9CF047445F9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B6E516AD-8BE4-4860-829B-A7CB30D02F7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Victory in Jesus</a:t>
            </a:r>
            <a:endParaRPr lang="en-US">
              <a:ea typeface="+mj-ea"/>
            </a:endParaRPr>
          </a:p>
        </p:txBody>
      </p:sp>
      <p:pic>
        <p:nvPicPr>
          <p:cNvPr id="5122" name="Picture 3" descr="Victory in Jesus-SFP-pp">
            <a:extLst>
              <a:ext uri="{FF2B5EF4-FFF2-40B4-BE49-F238E27FC236}">
                <a16:creationId xmlns:a16="http://schemas.microsoft.com/office/drawing/2014/main" id="{49BB818D-82D0-49ED-898E-B29FDC5D9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851D6D59-90B4-40B7-81B4-B6951E4FDAC1}"/>
              </a:ext>
            </a:extLst>
          </p:cNvPr>
          <p:cNvSpPr txBox="1">
            <a:spLocks noChangeArrowheads="1"/>
          </p:cNvSpPr>
          <p:nvPr/>
        </p:nvSpPr>
        <p:spPr bwMode="auto">
          <a:xfrm>
            <a:off x="101600" y="-25399"/>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Victory in Jesus</a:t>
            </a:r>
            <a:endParaRPr lang="en-US" sz="3200" dirty="0">
              <a:solidFill>
                <a:srgbClr val="000000"/>
              </a:solidFill>
              <a:latin typeface="Times" charset="0"/>
              <a:ea typeface="ＭＳ Ｐゴシック" charset="0"/>
            </a:endParaRPr>
          </a:p>
        </p:txBody>
      </p:sp>
      <p:sp>
        <p:nvSpPr>
          <p:cNvPr id="186373" name="Text Box 5">
            <a:extLst>
              <a:ext uri="{FF2B5EF4-FFF2-40B4-BE49-F238E27FC236}">
                <a16:creationId xmlns:a16="http://schemas.microsoft.com/office/drawing/2014/main" id="{D89D46D7-1BFE-48FD-A554-611A037B84D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7AD2DEA1-B787-494B-B941-7BBA2120B575}"/>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Victory in Jesus</a:t>
            </a:r>
            <a:endParaRPr lang="en-US" dirty="0">
              <a:ea typeface="+mj-ea"/>
            </a:endParaRPr>
          </a:p>
        </p:txBody>
      </p:sp>
      <p:pic>
        <p:nvPicPr>
          <p:cNvPr id="6146" name="Picture 3" descr="Victory in Jesus-SFP-pp">
            <a:extLst>
              <a:ext uri="{FF2B5EF4-FFF2-40B4-BE49-F238E27FC236}">
                <a16:creationId xmlns:a16="http://schemas.microsoft.com/office/drawing/2014/main" id="{B53D0B22-EF9F-4AB1-A979-BBC65FC73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8CE4194E-5A39-4629-B0FD-1084DC2D1115}"/>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7397" name="Text Box 5">
            <a:extLst>
              <a:ext uri="{FF2B5EF4-FFF2-40B4-BE49-F238E27FC236}">
                <a16:creationId xmlns:a16="http://schemas.microsoft.com/office/drawing/2014/main" id="{8362E91F-489C-4F7B-BAA6-B353844885C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45A91FC9-EEFA-46EE-8D44-611D8C43E98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Victory in Jesus</a:t>
            </a:r>
            <a:endParaRPr lang="en-US">
              <a:ea typeface="+mj-ea"/>
            </a:endParaRPr>
          </a:p>
        </p:txBody>
      </p:sp>
      <p:pic>
        <p:nvPicPr>
          <p:cNvPr id="7170" name="Picture 3" descr="Victory in Jesus-SFP-pp">
            <a:extLst>
              <a:ext uri="{FF2B5EF4-FFF2-40B4-BE49-F238E27FC236}">
                <a16:creationId xmlns:a16="http://schemas.microsoft.com/office/drawing/2014/main" id="{6C90E48C-FA7A-426C-8556-65A722C77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160A2FDD-9C89-49B1-9741-9A63C22349ED}"/>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8421" name="Text Box 5">
            <a:extLst>
              <a:ext uri="{FF2B5EF4-FFF2-40B4-BE49-F238E27FC236}">
                <a16:creationId xmlns:a16="http://schemas.microsoft.com/office/drawing/2014/main" id="{F3651533-7025-4242-8049-7A78F09821F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0B0CE10E-D442-4AF1-9E89-D49C47A2D2A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 All in All</a:t>
            </a:r>
            <a:endParaRPr lang="en-US">
              <a:ea typeface="+mj-ea"/>
            </a:endParaRPr>
          </a:p>
        </p:txBody>
      </p:sp>
      <p:pic>
        <p:nvPicPr>
          <p:cNvPr id="5122" name="Picture 3" descr="All in All-pp">
            <a:extLst>
              <a:ext uri="{FF2B5EF4-FFF2-40B4-BE49-F238E27FC236}">
                <a16:creationId xmlns:a16="http://schemas.microsoft.com/office/drawing/2014/main" id="{97FF50C7-42E1-4959-B12E-714F51BB01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247AA995-49F6-4FB5-A366-209A7FEC5648}"/>
              </a:ext>
            </a:extLst>
          </p:cNvPr>
          <p:cNvSpPr txBox="1">
            <a:spLocks noChangeArrowheads="1"/>
          </p:cNvSpPr>
          <p:nvPr/>
        </p:nvSpPr>
        <p:spPr bwMode="auto">
          <a:xfrm>
            <a:off x="101600" y="76201"/>
            <a:ext cx="395114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You Are My All in All</a:t>
            </a:r>
            <a:endParaRPr lang="en-US" sz="3200">
              <a:solidFill>
                <a:srgbClr val="000000"/>
              </a:solidFill>
              <a:latin typeface="Times" charset="0"/>
              <a:ea typeface="ＭＳ Ｐゴシック" charset="0"/>
            </a:endParaRPr>
          </a:p>
        </p:txBody>
      </p:sp>
      <p:sp>
        <p:nvSpPr>
          <p:cNvPr id="207877" name="Text Box 5">
            <a:extLst>
              <a:ext uri="{FF2B5EF4-FFF2-40B4-BE49-F238E27FC236}">
                <a16:creationId xmlns:a16="http://schemas.microsoft.com/office/drawing/2014/main" id="{9270DF23-FC83-4D3F-8FEB-C1BC2F574CF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484</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D995710-05D9-404D-9223-B6CD8E68702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Victory in Jesus</a:t>
            </a:r>
            <a:endParaRPr lang="en-US">
              <a:ea typeface="+mj-ea"/>
            </a:endParaRPr>
          </a:p>
        </p:txBody>
      </p:sp>
      <p:pic>
        <p:nvPicPr>
          <p:cNvPr id="8194" name="Picture 3" descr="Victory in Jesus-SFP-pp">
            <a:extLst>
              <a:ext uri="{FF2B5EF4-FFF2-40B4-BE49-F238E27FC236}">
                <a16:creationId xmlns:a16="http://schemas.microsoft.com/office/drawing/2014/main" id="{9D2A3D6B-3937-4DAE-BE6B-1A07776B3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1B8D77DC-5395-45F7-8AF9-7D6141B9FC1A}"/>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6133" name="Text Box 5">
            <a:extLst>
              <a:ext uri="{FF2B5EF4-FFF2-40B4-BE49-F238E27FC236}">
                <a16:creationId xmlns:a16="http://schemas.microsoft.com/office/drawing/2014/main" id="{57A7ED64-1D16-48A2-8BCB-2EC83065AA5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1CD29A2A-F828-43F9-90A1-F8E36878A65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Victory in Jesus</a:t>
            </a:r>
            <a:endParaRPr lang="en-US">
              <a:ea typeface="+mj-ea"/>
            </a:endParaRPr>
          </a:p>
        </p:txBody>
      </p:sp>
      <p:pic>
        <p:nvPicPr>
          <p:cNvPr id="9218" name="Picture 3" descr="Victory in Jesus-SFP-pp">
            <a:extLst>
              <a:ext uri="{FF2B5EF4-FFF2-40B4-BE49-F238E27FC236}">
                <a16:creationId xmlns:a16="http://schemas.microsoft.com/office/drawing/2014/main" id="{C110034D-F3B9-4E92-8C7F-0222D8AF77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CBA8A72A-A65D-4116-94D7-60C27A6D5CCA}"/>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7157" name="Text Box 5">
            <a:extLst>
              <a:ext uri="{FF2B5EF4-FFF2-40B4-BE49-F238E27FC236}">
                <a16:creationId xmlns:a16="http://schemas.microsoft.com/office/drawing/2014/main" id="{2F18D33B-9DB3-4423-AB1E-F9EEC6DDFB3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05A5F4D6-E2B7-4446-818F-04F0EE97047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Victory in Jesus</a:t>
            </a:r>
            <a:endParaRPr lang="en-US">
              <a:ea typeface="+mj-ea"/>
            </a:endParaRPr>
          </a:p>
        </p:txBody>
      </p:sp>
      <p:pic>
        <p:nvPicPr>
          <p:cNvPr id="10242" name="Picture 3" descr="Victory in Jesus-SFP-pp">
            <a:extLst>
              <a:ext uri="{FF2B5EF4-FFF2-40B4-BE49-F238E27FC236}">
                <a16:creationId xmlns:a16="http://schemas.microsoft.com/office/drawing/2014/main" id="{3E304D1C-04EE-4B46-B1FC-C8C18D07D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2090F5ED-6F1E-44B4-9EC2-E7B5D52140D4}"/>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4325" name="Text Box 5">
            <a:extLst>
              <a:ext uri="{FF2B5EF4-FFF2-40B4-BE49-F238E27FC236}">
                <a16:creationId xmlns:a16="http://schemas.microsoft.com/office/drawing/2014/main" id="{D6A72314-D4A9-4BF3-BFDB-5F42F1BFE71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62D6FC30-8B9F-4FF9-AD2E-E63638B2EAC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Victory in Jesus</a:t>
            </a:r>
            <a:endParaRPr lang="en-US">
              <a:ea typeface="+mj-ea"/>
            </a:endParaRPr>
          </a:p>
        </p:txBody>
      </p:sp>
      <p:pic>
        <p:nvPicPr>
          <p:cNvPr id="11266" name="Picture 3" descr="Victory in Jesus-SFP-pp">
            <a:extLst>
              <a:ext uri="{FF2B5EF4-FFF2-40B4-BE49-F238E27FC236}">
                <a16:creationId xmlns:a16="http://schemas.microsoft.com/office/drawing/2014/main" id="{901EBFAA-527B-4BA7-9E74-8D266ABB73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596EF602-FE61-48D3-9BE1-FB32C42FDFFB}"/>
              </a:ext>
            </a:extLst>
          </p:cNvPr>
          <p:cNvSpPr txBox="1">
            <a:spLocks noChangeArrowheads="1"/>
          </p:cNvSpPr>
          <p:nvPr/>
        </p:nvSpPr>
        <p:spPr bwMode="auto">
          <a:xfrm>
            <a:off x="101600" y="-25399"/>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Victory in Jesus</a:t>
            </a:r>
            <a:endParaRPr lang="en-US" sz="3200" dirty="0">
              <a:solidFill>
                <a:srgbClr val="000000"/>
              </a:solidFill>
              <a:latin typeface="Times" charset="0"/>
              <a:ea typeface="ＭＳ Ｐゴシック" charset="0"/>
            </a:endParaRPr>
          </a:p>
        </p:txBody>
      </p:sp>
      <p:sp>
        <p:nvSpPr>
          <p:cNvPr id="189445" name="Text Box 5">
            <a:extLst>
              <a:ext uri="{FF2B5EF4-FFF2-40B4-BE49-F238E27FC236}">
                <a16:creationId xmlns:a16="http://schemas.microsoft.com/office/drawing/2014/main" id="{B712E84B-3CD6-4113-8DEA-09835C21406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37FF9490-9530-4757-8856-439B67AB0D16}"/>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Victory in Jesus</a:t>
            </a:r>
            <a:endParaRPr lang="en-US" dirty="0">
              <a:ea typeface="+mj-ea"/>
            </a:endParaRPr>
          </a:p>
        </p:txBody>
      </p:sp>
      <p:pic>
        <p:nvPicPr>
          <p:cNvPr id="12290" name="Picture 3" descr="Victory in Jesus-SFP-pp">
            <a:extLst>
              <a:ext uri="{FF2B5EF4-FFF2-40B4-BE49-F238E27FC236}">
                <a16:creationId xmlns:a16="http://schemas.microsoft.com/office/drawing/2014/main" id="{82811FF9-F2B4-4BDB-A239-EFC34D087C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6837075A-1114-4D46-993D-F5542F757A5D}"/>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90469" name="Text Box 5">
            <a:extLst>
              <a:ext uri="{FF2B5EF4-FFF2-40B4-BE49-F238E27FC236}">
                <a16:creationId xmlns:a16="http://schemas.microsoft.com/office/drawing/2014/main" id="{3E84B4B8-27A8-4D07-AFA4-138EA15BBDA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7F55F5AC-0B8B-4842-8422-797EE48037A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Victory in Jesus</a:t>
            </a:r>
            <a:endParaRPr lang="en-US">
              <a:ea typeface="+mj-ea"/>
            </a:endParaRPr>
          </a:p>
        </p:txBody>
      </p:sp>
      <p:pic>
        <p:nvPicPr>
          <p:cNvPr id="13314" name="Picture 3" descr="Victory in Jesus-SFP-pp">
            <a:extLst>
              <a:ext uri="{FF2B5EF4-FFF2-40B4-BE49-F238E27FC236}">
                <a16:creationId xmlns:a16="http://schemas.microsoft.com/office/drawing/2014/main" id="{6D8A257C-F0F0-44DB-8FCE-0955657EF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4">
            <a:extLst>
              <a:ext uri="{FF2B5EF4-FFF2-40B4-BE49-F238E27FC236}">
                <a16:creationId xmlns:a16="http://schemas.microsoft.com/office/drawing/2014/main" id="{9AE74CE7-EACB-4DF9-8284-FF00D57C6193}"/>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91493" name="Text Box 5">
            <a:extLst>
              <a:ext uri="{FF2B5EF4-FFF2-40B4-BE49-F238E27FC236}">
                <a16:creationId xmlns:a16="http://schemas.microsoft.com/office/drawing/2014/main" id="{4C0743B0-A2D4-4601-BB6C-203CE3CFDFB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2D0CEF3A-0EA4-42DE-8BC8-324B5575657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Victory in Jesus</a:t>
            </a:r>
            <a:endParaRPr lang="en-US">
              <a:ea typeface="+mj-ea"/>
            </a:endParaRPr>
          </a:p>
        </p:txBody>
      </p:sp>
      <p:pic>
        <p:nvPicPr>
          <p:cNvPr id="14338" name="Picture 3" descr="Victory in Jesus-SFP-pp">
            <a:extLst>
              <a:ext uri="{FF2B5EF4-FFF2-40B4-BE49-F238E27FC236}">
                <a16:creationId xmlns:a16="http://schemas.microsoft.com/office/drawing/2014/main" id="{60CA18AB-83DB-4A78-BA70-DB8DB210EF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316987FE-4D09-41CF-BE2F-FC2130327495}"/>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8181" name="Text Box 5">
            <a:extLst>
              <a:ext uri="{FF2B5EF4-FFF2-40B4-BE49-F238E27FC236}">
                <a16:creationId xmlns:a16="http://schemas.microsoft.com/office/drawing/2014/main" id="{A71734C1-ADED-425B-ABC7-092B16B026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129D4BA2-C456-4D19-84F4-FA458092A38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Victory in Jesus</a:t>
            </a:r>
            <a:endParaRPr lang="en-US">
              <a:ea typeface="+mj-ea"/>
            </a:endParaRPr>
          </a:p>
        </p:txBody>
      </p:sp>
      <p:pic>
        <p:nvPicPr>
          <p:cNvPr id="15362" name="Picture 3" descr="Victory in Jesus-SFP-pp">
            <a:extLst>
              <a:ext uri="{FF2B5EF4-FFF2-40B4-BE49-F238E27FC236}">
                <a16:creationId xmlns:a16="http://schemas.microsoft.com/office/drawing/2014/main" id="{5B4CDFFE-24D5-40F4-9558-5CF1E87C73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8042B652-5033-4852-BE74-BF505903FB28}"/>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604FBF85-737B-4064-B8C6-2727738E74E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71A51979-D109-4AF5-AD0D-586CD4F4F50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Victory in Jesus</a:t>
            </a:r>
            <a:endParaRPr lang="en-US">
              <a:ea typeface="+mj-ea"/>
            </a:endParaRPr>
          </a:p>
        </p:txBody>
      </p:sp>
      <p:pic>
        <p:nvPicPr>
          <p:cNvPr id="16386" name="Picture 3" descr="Victory in Jesus-SFP-pp">
            <a:extLst>
              <a:ext uri="{FF2B5EF4-FFF2-40B4-BE49-F238E27FC236}">
                <a16:creationId xmlns:a16="http://schemas.microsoft.com/office/drawing/2014/main" id="{2C94FA8D-8D23-40CE-8F39-C2683B1CB2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84A3BD2A-5001-4C11-89CE-0D6B266351C3}"/>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3301" name="Text Box 5">
            <a:extLst>
              <a:ext uri="{FF2B5EF4-FFF2-40B4-BE49-F238E27FC236}">
                <a16:creationId xmlns:a16="http://schemas.microsoft.com/office/drawing/2014/main" id="{B766B7C0-0813-4604-995C-71EF51FA803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F0AEAC52-6C80-47F9-9A5B-BB7937B7D2A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Victory in Jesus</a:t>
            </a:r>
            <a:endParaRPr lang="en-US">
              <a:ea typeface="+mj-ea"/>
            </a:endParaRPr>
          </a:p>
        </p:txBody>
      </p:sp>
      <p:pic>
        <p:nvPicPr>
          <p:cNvPr id="17410" name="Picture 3" descr="Victory in Jesus-SFP-pp">
            <a:extLst>
              <a:ext uri="{FF2B5EF4-FFF2-40B4-BE49-F238E27FC236}">
                <a16:creationId xmlns:a16="http://schemas.microsoft.com/office/drawing/2014/main" id="{A5B7EA93-F7AE-430D-BA32-48BDD045F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93A1DC67-5CB4-4004-A6B2-61B7F8C043CD}"/>
              </a:ext>
            </a:extLst>
          </p:cNvPr>
          <p:cNvSpPr txBox="1">
            <a:spLocks noChangeArrowheads="1"/>
          </p:cNvSpPr>
          <p:nvPr/>
        </p:nvSpPr>
        <p:spPr bwMode="auto">
          <a:xfrm>
            <a:off x="101600" y="-25399"/>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Victory in Jesus</a:t>
            </a:r>
            <a:endParaRPr lang="en-US" sz="3200" dirty="0">
              <a:solidFill>
                <a:srgbClr val="000000"/>
              </a:solidFill>
              <a:latin typeface="Times" charset="0"/>
              <a:ea typeface="ＭＳ Ｐゴシック" charset="0"/>
            </a:endParaRPr>
          </a:p>
        </p:txBody>
      </p:sp>
      <p:sp>
        <p:nvSpPr>
          <p:cNvPr id="180229" name="Text Box 5">
            <a:extLst>
              <a:ext uri="{FF2B5EF4-FFF2-40B4-BE49-F238E27FC236}">
                <a16:creationId xmlns:a16="http://schemas.microsoft.com/office/drawing/2014/main" id="{13FFEACD-5D21-49CB-BE0E-7104FDA1EE1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13A1F48A-DF0E-47B2-98B5-7AB113FD414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5 All in All</a:t>
            </a:r>
            <a:endParaRPr lang="en-US">
              <a:ea typeface="+mj-ea"/>
            </a:endParaRPr>
          </a:p>
        </p:txBody>
      </p:sp>
      <p:pic>
        <p:nvPicPr>
          <p:cNvPr id="6146" name="Picture 3" descr="All in All-pp">
            <a:extLst>
              <a:ext uri="{FF2B5EF4-FFF2-40B4-BE49-F238E27FC236}">
                <a16:creationId xmlns:a16="http://schemas.microsoft.com/office/drawing/2014/main" id="{F934F48F-CA89-4FD3-9E13-03E4765D31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68229205-956F-42B6-AA44-2D8BD2F1C90D}"/>
              </a:ext>
            </a:extLst>
          </p:cNvPr>
          <p:cNvSpPr txBox="1">
            <a:spLocks noChangeArrowheads="1"/>
          </p:cNvSpPr>
          <p:nvPr/>
        </p:nvSpPr>
        <p:spPr bwMode="auto">
          <a:xfrm>
            <a:off x="101600" y="76201"/>
            <a:ext cx="395114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You Are My All in All</a:t>
            </a:r>
            <a:endParaRPr lang="en-US" sz="3200">
              <a:solidFill>
                <a:srgbClr val="000000"/>
              </a:solidFill>
              <a:latin typeface="Times" charset="0"/>
              <a:ea typeface="ＭＳ Ｐゴシック" charset="0"/>
            </a:endParaRPr>
          </a:p>
        </p:txBody>
      </p:sp>
      <p:sp>
        <p:nvSpPr>
          <p:cNvPr id="208901" name="Text Box 5">
            <a:extLst>
              <a:ext uri="{FF2B5EF4-FFF2-40B4-BE49-F238E27FC236}">
                <a16:creationId xmlns:a16="http://schemas.microsoft.com/office/drawing/2014/main" id="{E7A087CA-90A8-48D9-9FA0-63836BAF0B6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484</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991C3CB0-E2F8-4E21-A69A-1FFC569EE98B}"/>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Victory in Jesus</a:t>
            </a:r>
            <a:endParaRPr lang="en-US" dirty="0">
              <a:ea typeface="+mj-ea"/>
            </a:endParaRPr>
          </a:p>
        </p:txBody>
      </p:sp>
      <p:pic>
        <p:nvPicPr>
          <p:cNvPr id="18434" name="Picture 3" descr="Victory in Jesus-SFP-pp">
            <a:extLst>
              <a:ext uri="{FF2B5EF4-FFF2-40B4-BE49-F238E27FC236}">
                <a16:creationId xmlns:a16="http://schemas.microsoft.com/office/drawing/2014/main" id="{E6027F2F-B86C-4923-AB88-6606C331A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3AE894F6-D9DD-4000-B6B3-E7B7465AA1C9}"/>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1253" name="Text Box 5">
            <a:extLst>
              <a:ext uri="{FF2B5EF4-FFF2-40B4-BE49-F238E27FC236}">
                <a16:creationId xmlns:a16="http://schemas.microsoft.com/office/drawing/2014/main" id="{F44A2700-98CD-4DDC-8070-C1F78CF8C6E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107BE748-C5B7-4A8C-B3A5-1B536A39E98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Victory in Jesus</a:t>
            </a:r>
            <a:endParaRPr lang="en-US">
              <a:ea typeface="+mj-ea"/>
            </a:endParaRPr>
          </a:p>
        </p:txBody>
      </p:sp>
      <p:pic>
        <p:nvPicPr>
          <p:cNvPr id="19458" name="Picture 3" descr="Victory in Jesus-SFP-pp">
            <a:extLst>
              <a:ext uri="{FF2B5EF4-FFF2-40B4-BE49-F238E27FC236}">
                <a16:creationId xmlns:a16="http://schemas.microsoft.com/office/drawing/2014/main" id="{6D0CFD1B-F6F0-4515-980B-F3BC950D4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90C3CDE7-9262-4C9A-B3FE-72C60CF9FABB}"/>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5349" name="Text Box 5">
            <a:extLst>
              <a:ext uri="{FF2B5EF4-FFF2-40B4-BE49-F238E27FC236}">
                <a16:creationId xmlns:a16="http://schemas.microsoft.com/office/drawing/2014/main" id="{CDFCE209-3906-432F-827A-9987DEF744F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773206" y="679423"/>
            <a:ext cx="6929393" cy="5738069"/>
          </a:xfrm>
        </p:spPr>
        <p:txBody>
          <a:bodyPr>
            <a:normAutofit/>
          </a:bodyPr>
          <a:lstStyle/>
          <a:p>
            <a:r>
              <a:rPr lang="en-US" sz="9600" b="1" dirty="0">
                <a:latin typeface="Heritage" panose="02000503000000020003" pitchFamily="2" charset="0"/>
              </a:rPr>
              <a:t>Glorify Thy Name</a:t>
            </a:r>
          </a:p>
          <a:p>
            <a:r>
              <a:rPr lang="en-US" dirty="0">
                <a:latin typeface="Gotham Narrow Bold" pitchFamily="50" charset="0"/>
              </a:rPr>
              <a:t>#77</a:t>
            </a: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Song:</a:t>
            </a:r>
          </a:p>
        </p:txBody>
      </p:sp>
    </p:spTree>
    <p:extLst>
      <p:ext uri="{BB962C8B-B14F-4D97-AF65-F5344CB8AC3E}">
        <p14:creationId xmlns:p14="http://schemas.microsoft.com/office/powerpoint/2010/main" val="3782957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DDAB9CE-B55D-4909-8516-7A1ECF86F75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Glorify Thy Name</a:t>
            </a:r>
            <a:endParaRPr lang="en-US">
              <a:ea typeface="+mj-ea"/>
            </a:endParaRPr>
          </a:p>
        </p:txBody>
      </p:sp>
      <p:pic>
        <p:nvPicPr>
          <p:cNvPr id="2" name="Picture 46" descr="Glorify Thy Name-pp">
            <a:extLst>
              <a:ext uri="{FF2B5EF4-FFF2-40B4-BE49-F238E27FC236}">
                <a16:creationId xmlns:a16="http://schemas.microsoft.com/office/drawing/2014/main" id="{7C2651DB-A51A-4E38-9E26-B202AA3664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9B93C133-2ED7-42CB-8634-380761B18615}"/>
              </a:ext>
            </a:extLst>
          </p:cNvPr>
          <p:cNvSpPr txBox="1">
            <a:spLocks noChangeArrowheads="1"/>
          </p:cNvSpPr>
          <p:nvPr/>
        </p:nvSpPr>
        <p:spPr bwMode="auto">
          <a:xfrm>
            <a:off x="101601" y="76201"/>
            <a:ext cx="33912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Glorify Thy Name</a:t>
            </a:r>
            <a:endParaRPr lang="en-US" sz="3200">
              <a:solidFill>
                <a:srgbClr val="000000"/>
              </a:solidFill>
              <a:latin typeface="Times" charset="0"/>
              <a:ea typeface="ＭＳ Ｐゴシック" charset="0"/>
            </a:endParaRPr>
          </a:p>
        </p:txBody>
      </p:sp>
      <p:sp>
        <p:nvSpPr>
          <p:cNvPr id="2097" name="Text Box 49">
            <a:extLst>
              <a:ext uri="{FF2B5EF4-FFF2-40B4-BE49-F238E27FC236}">
                <a16:creationId xmlns:a16="http://schemas.microsoft.com/office/drawing/2014/main" id="{A1210688-E53D-4681-B048-B45816C43D8A}"/>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77</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026">
            <a:extLst>
              <a:ext uri="{FF2B5EF4-FFF2-40B4-BE49-F238E27FC236}">
                <a16:creationId xmlns:a16="http://schemas.microsoft.com/office/drawing/2014/main" id="{9BF6A596-3CC2-417C-92BE-79595008F61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Glorify Thy Name</a:t>
            </a:r>
            <a:endParaRPr lang="en-US">
              <a:ea typeface="+mj-ea"/>
            </a:endParaRPr>
          </a:p>
        </p:txBody>
      </p:sp>
      <p:pic>
        <p:nvPicPr>
          <p:cNvPr id="3074" name="Picture 1027" descr="Glorify Thy Name-pp">
            <a:extLst>
              <a:ext uri="{FF2B5EF4-FFF2-40B4-BE49-F238E27FC236}">
                <a16:creationId xmlns:a16="http://schemas.microsoft.com/office/drawing/2014/main" id="{8E1FD0FF-F1AD-41AC-A3B3-5B2CB1B47A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1028">
            <a:extLst>
              <a:ext uri="{FF2B5EF4-FFF2-40B4-BE49-F238E27FC236}">
                <a16:creationId xmlns:a16="http://schemas.microsoft.com/office/drawing/2014/main" id="{37195D49-C614-4DE6-9139-E0CF362ECABF}"/>
              </a:ext>
            </a:extLst>
          </p:cNvPr>
          <p:cNvSpPr txBox="1">
            <a:spLocks noChangeArrowheads="1"/>
          </p:cNvSpPr>
          <p:nvPr/>
        </p:nvSpPr>
        <p:spPr bwMode="auto">
          <a:xfrm>
            <a:off x="101601" y="76201"/>
            <a:ext cx="33912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Glorify Thy Name</a:t>
            </a:r>
            <a:endParaRPr lang="en-US" sz="3200">
              <a:solidFill>
                <a:srgbClr val="000000"/>
              </a:solidFill>
              <a:latin typeface="Times" charset="0"/>
              <a:ea typeface="ＭＳ Ｐゴシック" charset="0"/>
            </a:endParaRPr>
          </a:p>
        </p:txBody>
      </p:sp>
      <p:sp>
        <p:nvSpPr>
          <p:cNvPr id="178181" name="Text Box 1029">
            <a:extLst>
              <a:ext uri="{FF2B5EF4-FFF2-40B4-BE49-F238E27FC236}">
                <a16:creationId xmlns:a16="http://schemas.microsoft.com/office/drawing/2014/main" id="{F5C264DB-3F9A-41A3-AF6D-93D0083D80D2}"/>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77</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C905B04C-3FAE-4378-82CD-4E6A51F7C3B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Glorify Thy Name</a:t>
            </a:r>
            <a:endParaRPr lang="en-US">
              <a:ea typeface="+mj-ea"/>
            </a:endParaRPr>
          </a:p>
        </p:txBody>
      </p:sp>
      <p:pic>
        <p:nvPicPr>
          <p:cNvPr id="4098" name="Picture 3" descr="Glorify Thy Name-pp">
            <a:extLst>
              <a:ext uri="{FF2B5EF4-FFF2-40B4-BE49-F238E27FC236}">
                <a16:creationId xmlns:a16="http://schemas.microsoft.com/office/drawing/2014/main" id="{C5BFA438-8D62-4634-9A61-177D7B523E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D0780015-5ADE-44B9-8294-D18D63F2C6FC}"/>
              </a:ext>
            </a:extLst>
          </p:cNvPr>
          <p:cNvSpPr txBox="1">
            <a:spLocks noChangeArrowheads="1"/>
          </p:cNvSpPr>
          <p:nvPr/>
        </p:nvSpPr>
        <p:spPr bwMode="auto">
          <a:xfrm>
            <a:off x="101601" y="76201"/>
            <a:ext cx="33912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Glorify Thy Name</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A1A4E274-3541-44D7-A7C7-198BE72D492C}"/>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77</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26">
            <a:extLst>
              <a:ext uri="{FF2B5EF4-FFF2-40B4-BE49-F238E27FC236}">
                <a16:creationId xmlns:a16="http://schemas.microsoft.com/office/drawing/2014/main" id="{6922DA78-F8A6-48AB-83D2-0641CF3505B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Glorify Thy Name</a:t>
            </a:r>
            <a:endParaRPr lang="en-US">
              <a:ea typeface="+mj-ea"/>
            </a:endParaRPr>
          </a:p>
        </p:txBody>
      </p:sp>
      <p:pic>
        <p:nvPicPr>
          <p:cNvPr id="5122" name="Picture 1027" descr="Glorify Thy Name-pp">
            <a:extLst>
              <a:ext uri="{FF2B5EF4-FFF2-40B4-BE49-F238E27FC236}">
                <a16:creationId xmlns:a16="http://schemas.microsoft.com/office/drawing/2014/main" id="{4FFE55F0-D1B8-49BD-BF00-F2C2B4267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1028">
            <a:extLst>
              <a:ext uri="{FF2B5EF4-FFF2-40B4-BE49-F238E27FC236}">
                <a16:creationId xmlns:a16="http://schemas.microsoft.com/office/drawing/2014/main" id="{381DEEC5-DC2A-4A68-9573-35EB8A349A93}"/>
              </a:ext>
            </a:extLst>
          </p:cNvPr>
          <p:cNvSpPr txBox="1">
            <a:spLocks noChangeArrowheads="1"/>
          </p:cNvSpPr>
          <p:nvPr/>
        </p:nvSpPr>
        <p:spPr bwMode="auto">
          <a:xfrm>
            <a:off x="101601" y="76201"/>
            <a:ext cx="33912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Glorify Thy Name</a:t>
            </a:r>
            <a:endParaRPr lang="en-US" sz="3200">
              <a:solidFill>
                <a:srgbClr val="000000"/>
              </a:solidFill>
              <a:latin typeface="Times" charset="0"/>
              <a:ea typeface="ＭＳ Ｐゴシック" charset="0"/>
            </a:endParaRPr>
          </a:p>
        </p:txBody>
      </p:sp>
      <p:sp>
        <p:nvSpPr>
          <p:cNvPr id="179205" name="Text Box 1029">
            <a:extLst>
              <a:ext uri="{FF2B5EF4-FFF2-40B4-BE49-F238E27FC236}">
                <a16:creationId xmlns:a16="http://schemas.microsoft.com/office/drawing/2014/main" id="{835131AC-70C6-4ECF-B2C7-11FA5ADFA8EA}"/>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77</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0A6312D8-6B2B-4280-A2F1-F26C07FA19F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Glorify Thy Name</a:t>
            </a:r>
            <a:endParaRPr lang="en-US">
              <a:ea typeface="+mj-ea"/>
            </a:endParaRPr>
          </a:p>
        </p:txBody>
      </p:sp>
      <p:pic>
        <p:nvPicPr>
          <p:cNvPr id="6146" name="Picture 3" descr="Glorify Thy Name-pp">
            <a:extLst>
              <a:ext uri="{FF2B5EF4-FFF2-40B4-BE49-F238E27FC236}">
                <a16:creationId xmlns:a16="http://schemas.microsoft.com/office/drawing/2014/main" id="{BDF05DB4-CD9B-4984-B61C-4A75667290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9E43C654-7CBC-4086-96E2-A627FCF2D895}"/>
              </a:ext>
            </a:extLst>
          </p:cNvPr>
          <p:cNvSpPr txBox="1">
            <a:spLocks noChangeArrowheads="1"/>
          </p:cNvSpPr>
          <p:nvPr/>
        </p:nvSpPr>
        <p:spPr bwMode="auto">
          <a:xfrm>
            <a:off x="101601" y="76201"/>
            <a:ext cx="33912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Glorify Thy Name</a:t>
            </a:r>
            <a:endParaRPr lang="en-US" sz="3200">
              <a:solidFill>
                <a:srgbClr val="000000"/>
              </a:solidFill>
              <a:latin typeface="Times" charset="0"/>
              <a:ea typeface="ＭＳ Ｐゴシック" charset="0"/>
            </a:endParaRPr>
          </a:p>
        </p:txBody>
      </p:sp>
      <p:sp>
        <p:nvSpPr>
          <p:cNvPr id="176133" name="Text Box 5">
            <a:extLst>
              <a:ext uri="{FF2B5EF4-FFF2-40B4-BE49-F238E27FC236}">
                <a16:creationId xmlns:a16="http://schemas.microsoft.com/office/drawing/2014/main" id="{D2CE3D3A-C698-440E-BF49-6D40F883BE21}"/>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77</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85561C27-F464-470A-9645-6AEA6597EC1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Glorify Thy Name</a:t>
            </a:r>
            <a:endParaRPr lang="en-US">
              <a:ea typeface="+mj-ea"/>
            </a:endParaRPr>
          </a:p>
        </p:txBody>
      </p:sp>
      <p:pic>
        <p:nvPicPr>
          <p:cNvPr id="7170" name="Picture 3" descr="Glorify Thy Name-pp">
            <a:extLst>
              <a:ext uri="{FF2B5EF4-FFF2-40B4-BE49-F238E27FC236}">
                <a16:creationId xmlns:a16="http://schemas.microsoft.com/office/drawing/2014/main" id="{7C1ABE84-4E6D-4AF0-910E-B3DD6046A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130CA5F5-8239-4FA6-801B-9494FB8312FB}"/>
              </a:ext>
            </a:extLst>
          </p:cNvPr>
          <p:cNvSpPr txBox="1">
            <a:spLocks noChangeArrowheads="1"/>
          </p:cNvSpPr>
          <p:nvPr/>
        </p:nvSpPr>
        <p:spPr bwMode="auto">
          <a:xfrm>
            <a:off x="101601" y="76201"/>
            <a:ext cx="33912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Glorify Thy Name</a:t>
            </a:r>
            <a:endParaRPr lang="en-US" sz="3200">
              <a:solidFill>
                <a:srgbClr val="000000"/>
              </a:solidFill>
              <a:latin typeface="Times" charset="0"/>
              <a:ea typeface="ＭＳ Ｐゴシック" charset="0"/>
            </a:endParaRPr>
          </a:p>
        </p:txBody>
      </p:sp>
      <p:sp>
        <p:nvSpPr>
          <p:cNvPr id="177158" name="Text Box 6">
            <a:extLst>
              <a:ext uri="{FF2B5EF4-FFF2-40B4-BE49-F238E27FC236}">
                <a16:creationId xmlns:a16="http://schemas.microsoft.com/office/drawing/2014/main" id="{5D42684F-BEA6-43AB-B6DB-A97376259D64}"/>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77</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8800" b="1" u="sng" dirty="0">
                <a:latin typeface="Heritage" panose="02000503000000020003" pitchFamily="2" charset="0"/>
              </a:rPr>
              <a:t>Scripture Reading:</a:t>
            </a:r>
            <a:endParaRPr lang="en-US" sz="10666" b="1" u="sng" dirty="0">
              <a:latin typeface="Heritage" panose="02000503000000020003" pitchFamily="2" charset="0"/>
            </a:endParaRPr>
          </a:p>
          <a:p>
            <a:r>
              <a:rPr lang="en-US" sz="7200" b="1" dirty="0">
                <a:latin typeface="Heritage" panose="02000503000000020003" pitchFamily="2" charset="0"/>
              </a:rPr>
              <a:t>Joshua 4:1-9</a:t>
            </a:r>
            <a:endParaRPr lang="en-US" sz="8800" b="1" dirty="0">
              <a:latin typeface="Heritage" panose="02000503000000020003" pitchFamily="2" charset="0"/>
            </a:endParaRPr>
          </a:p>
        </p:txBody>
      </p:sp>
    </p:spTree>
    <p:extLst>
      <p:ext uri="{BB962C8B-B14F-4D97-AF65-F5344CB8AC3E}">
        <p14:creationId xmlns:p14="http://schemas.microsoft.com/office/powerpoint/2010/main" val="830040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3904FC7C-DE3D-42A0-BAA5-27D39A2B3E6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6 All in All</a:t>
            </a:r>
            <a:endParaRPr lang="en-US">
              <a:ea typeface="+mj-ea"/>
            </a:endParaRPr>
          </a:p>
        </p:txBody>
      </p:sp>
      <p:pic>
        <p:nvPicPr>
          <p:cNvPr id="7170" name="Picture 3" descr="All in All-pp">
            <a:extLst>
              <a:ext uri="{FF2B5EF4-FFF2-40B4-BE49-F238E27FC236}">
                <a16:creationId xmlns:a16="http://schemas.microsoft.com/office/drawing/2014/main" id="{8ECB9EF5-420D-41B0-9300-E2F87A88F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139CA648-ED2F-43A4-B091-5AC92CB8E856}"/>
              </a:ext>
            </a:extLst>
          </p:cNvPr>
          <p:cNvSpPr txBox="1">
            <a:spLocks noChangeArrowheads="1"/>
          </p:cNvSpPr>
          <p:nvPr/>
        </p:nvSpPr>
        <p:spPr bwMode="auto">
          <a:xfrm>
            <a:off x="101600" y="76201"/>
            <a:ext cx="395114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You Are My All in All</a:t>
            </a:r>
            <a:endParaRPr lang="en-US" sz="3200">
              <a:solidFill>
                <a:srgbClr val="000000"/>
              </a:solidFill>
              <a:latin typeface="Times" charset="0"/>
              <a:ea typeface="ＭＳ Ｐゴシック" charset="0"/>
            </a:endParaRPr>
          </a:p>
        </p:txBody>
      </p:sp>
      <p:sp>
        <p:nvSpPr>
          <p:cNvPr id="209925" name="Text Box 5">
            <a:extLst>
              <a:ext uri="{FF2B5EF4-FFF2-40B4-BE49-F238E27FC236}">
                <a16:creationId xmlns:a16="http://schemas.microsoft.com/office/drawing/2014/main" id="{9E8F7CB0-8140-4110-80FF-FB705B30FED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484</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0037" y="2363771"/>
            <a:ext cx="6711925" cy="2130458"/>
          </a:xfrm>
        </p:spPr>
        <p:txBody>
          <a:bodyPr>
            <a:normAutofit fontScale="90000"/>
          </a:bodyPr>
          <a:lstStyle/>
          <a:p>
            <a:r>
              <a:rPr lang="en-US" sz="19900" dirty="0">
                <a:latin typeface="Gotham XNarrow Black" pitchFamily="50" charset="0"/>
              </a:rPr>
              <a:t>STAND</a:t>
            </a:r>
            <a:endParaRPr lang="en-US" b="1" dirty="0">
              <a:solidFill>
                <a:srgbClr val="5BADEC"/>
              </a:solidFill>
              <a:latin typeface="Gotham XNarrow Light" pitchFamily="50" charset="0"/>
            </a:endParaRPr>
          </a:p>
        </p:txBody>
      </p:sp>
      <p:sp>
        <p:nvSpPr>
          <p:cNvPr id="4" name="TextBox 3">
            <a:extLst>
              <a:ext uri="{FF2B5EF4-FFF2-40B4-BE49-F238E27FC236}">
                <a16:creationId xmlns:a16="http://schemas.microsoft.com/office/drawing/2014/main" id="{E7C9872B-9851-4902-B50E-A0C2C5412887}"/>
              </a:ext>
            </a:extLst>
          </p:cNvPr>
          <p:cNvSpPr txBox="1"/>
          <p:nvPr/>
        </p:nvSpPr>
        <p:spPr>
          <a:xfrm>
            <a:off x="3048785" y="4245932"/>
            <a:ext cx="6094428" cy="1200329"/>
          </a:xfrm>
          <a:prstGeom prst="rect">
            <a:avLst/>
          </a:prstGeom>
          <a:noFill/>
        </p:spPr>
        <p:txBody>
          <a:bodyPr wrap="square">
            <a:spAutoFit/>
          </a:bodyPr>
          <a:lstStyle/>
          <a:p>
            <a:pPr algn="ctr"/>
            <a:r>
              <a:rPr lang="en-US" sz="7200" b="1" dirty="0">
                <a:solidFill>
                  <a:srgbClr val="5BADEC"/>
                </a:solidFill>
                <a:latin typeface="Gotham XNarrow Light" pitchFamily="50" charset="0"/>
              </a:rPr>
              <a:t>IN GOOD STEAD</a:t>
            </a:r>
          </a:p>
        </p:txBody>
      </p:sp>
    </p:spTree>
    <p:extLst>
      <p:ext uri="{BB962C8B-B14F-4D97-AF65-F5344CB8AC3E}">
        <p14:creationId xmlns:p14="http://schemas.microsoft.com/office/powerpoint/2010/main" val="6601266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0037" y="2363771"/>
            <a:ext cx="6711925" cy="2130458"/>
          </a:xfrm>
        </p:spPr>
        <p:txBody>
          <a:bodyPr>
            <a:normAutofit fontScale="90000"/>
          </a:bodyPr>
          <a:lstStyle/>
          <a:p>
            <a:r>
              <a:rPr lang="en-US" sz="19900" dirty="0">
                <a:latin typeface="Gotham XNarrow Black" pitchFamily="50" charset="0"/>
              </a:rPr>
              <a:t>WHY</a:t>
            </a:r>
            <a:endParaRPr lang="en-US" b="1" dirty="0">
              <a:solidFill>
                <a:srgbClr val="5BADEC"/>
              </a:solidFill>
              <a:latin typeface="Gotham XNarrow Light" pitchFamily="50" charset="0"/>
            </a:endParaRPr>
          </a:p>
        </p:txBody>
      </p:sp>
      <p:sp>
        <p:nvSpPr>
          <p:cNvPr id="4" name="TextBox 3">
            <a:extLst>
              <a:ext uri="{FF2B5EF4-FFF2-40B4-BE49-F238E27FC236}">
                <a16:creationId xmlns:a16="http://schemas.microsoft.com/office/drawing/2014/main" id="{E7C9872B-9851-4902-B50E-A0C2C5412887}"/>
              </a:ext>
            </a:extLst>
          </p:cNvPr>
          <p:cNvSpPr txBox="1"/>
          <p:nvPr/>
        </p:nvSpPr>
        <p:spPr>
          <a:xfrm>
            <a:off x="2740036" y="4283640"/>
            <a:ext cx="6711925" cy="1200329"/>
          </a:xfrm>
          <a:prstGeom prst="rect">
            <a:avLst/>
          </a:prstGeom>
          <a:noFill/>
        </p:spPr>
        <p:txBody>
          <a:bodyPr wrap="square">
            <a:spAutoFit/>
          </a:bodyPr>
          <a:lstStyle/>
          <a:p>
            <a:pPr algn="ctr"/>
            <a:r>
              <a:rPr lang="en-US" sz="7200" b="1" dirty="0">
                <a:latin typeface="Gotham XNarrow Light" pitchFamily="50" charset="0"/>
              </a:rPr>
              <a:t>PASS THE TRAYS?</a:t>
            </a:r>
          </a:p>
        </p:txBody>
      </p:sp>
    </p:spTree>
    <p:extLst>
      <p:ext uri="{BB962C8B-B14F-4D97-AF65-F5344CB8AC3E}">
        <p14:creationId xmlns:p14="http://schemas.microsoft.com/office/powerpoint/2010/main" val="17507044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8D5A70-EBDD-49C8-8E23-73A9A5616CF2}"/>
              </a:ext>
            </a:extLst>
          </p:cNvPr>
          <p:cNvSpPr txBox="1"/>
          <p:nvPr/>
        </p:nvSpPr>
        <p:spPr>
          <a:xfrm>
            <a:off x="3146303" y="326554"/>
            <a:ext cx="7898019" cy="923330"/>
          </a:xfrm>
          <a:prstGeom prst="rect">
            <a:avLst/>
          </a:prstGeom>
          <a:noFill/>
        </p:spPr>
        <p:txBody>
          <a:bodyPr wrap="square" rtlCol="0">
            <a:spAutoFit/>
          </a:bodyPr>
          <a:lstStyle/>
          <a:p>
            <a:pPr algn="ctr"/>
            <a:r>
              <a:rPr lang="en-US" sz="5400" b="1" dirty="0">
                <a:solidFill>
                  <a:srgbClr val="1572B7"/>
                </a:solidFill>
                <a:latin typeface="Gotham XNarrow Bold" pitchFamily="50" charset="0"/>
              </a:rPr>
              <a:t>WHY </a:t>
            </a:r>
            <a:r>
              <a:rPr lang="en-US" sz="5400" b="1" u="sng" dirty="0">
                <a:solidFill>
                  <a:srgbClr val="1572B7"/>
                </a:solidFill>
                <a:latin typeface="Gotham XNarrow Bold" pitchFamily="50" charset="0"/>
              </a:rPr>
              <a:t>MEET</a:t>
            </a:r>
            <a:r>
              <a:rPr lang="en-US" sz="5400" b="1" dirty="0">
                <a:solidFill>
                  <a:srgbClr val="1572B7"/>
                </a:solidFill>
                <a:latin typeface="Gotham XNarrow Bold" pitchFamily="50" charset="0"/>
              </a:rPr>
              <a:t> EVERY SUNDAY?</a:t>
            </a:r>
          </a:p>
        </p:txBody>
      </p:sp>
    </p:spTree>
    <p:extLst>
      <p:ext uri="{BB962C8B-B14F-4D97-AF65-F5344CB8AC3E}">
        <p14:creationId xmlns:p14="http://schemas.microsoft.com/office/powerpoint/2010/main" val="22927499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nSpc>
                <a:spcPct val="150000"/>
              </a:lnSpc>
            </a:pPr>
            <a:r>
              <a:rPr lang="en-US" b="1" u="sng" dirty="0">
                <a:latin typeface="Gotham XNarrow Light" pitchFamily="50" charset="0"/>
              </a:rPr>
              <a:t>THE EARLY CHRISTIANS’ EXAMPLE</a:t>
            </a:r>
          </a:p>
          <a:p>
            <a:pPr>
              <a:lnSpc>
                <a:spcPct val="150000"/>
              </a:lnSpc>
            </a:pPr>
            <a:r>
              <a:rPr lang="en-US" b="1" dirty="0">
                <a:latin typeface="Gotham XNarrow Light" pitchFamily="50" charset="0"/>
              </a:rPr>
              <a:t>Acts 20:7</a:t>
            </a:r>
          </a:p>
          <a:p>
            <a:pPr>
              <a:lnSpc>
                <a:spcPct val="150000"/>
              </a:lnSpc>
            </a:pPr>
            <a:r>
              <a:rPr lang="en-US" b="1" dirty="0">
                <a:latin typeface="Gotham XNarrow Light" pitchFamily="50" charset="0"/>
              </a:rPr>
              <a:t>Acts 2:42</a:t>
            </a:r>
          </a:p>
          <a:p>
            <a:pPr>
              <a:lnSpc>
                <a:spcPct val="150000"/>
              </a:lnSpc>
            </a:pPr>
            <a:r>
              <a:rPr lang="en-US" b="1" dirty="0">
                <a:latin typeface="Gotham XNarrow Light" pitchFamily="50" charset="0"/>
              </a:rPr>
              <a:t>Mark 16:9</a:t>
            </a:r>
          </a:p>
        </p:txBody>
      </p:sp>
      <p:sp>
        <p:nvSpPr>
          <p:cNvPr id="2" name="TextBox 1">
            <a:extLst>
              <a:ext uri="{FF2B5EF4-FFF2-40B4-BE49-F238E27FC236}">
                <a16:creationId xmlns:a16="http://schemas.microsoft.com/office/drawing/2014/main" id="{838D5A70-EBDD-49C8-8E23-73A9A5616CF2}"/>
              </a:ext>
            </a:extLst>
          </p:cNvPr>
          <p:cNvSpPr txBox="1"/>
          <p:nvPr/>
        </p:nvSpPr>
        <p:spPr>
          <a:xfrm>
            <a:off x="3146303" y="326554"/>
            <a:ext cx="7898019" cy="923330"/>
          </a:xfrm>
          <a:prstGeom prst="rect">
            <a:avLst/>
          </a:prstGeom>
          <a:noFill/>
        </p:spPr>
        <p:txBody>
          <a:bodyPr wrap="square" rtlCol="0">
            <a:spAutoFit/>
          </a:bodyPr>
          <a:lstStyle/>
          <a:p>
            <a:pPr algn="ctr"/>
            <a:r>
              <a:rPr lang="en-US" sz="5400" b="1" dirty="0">
                <a:solidFill>
                  <a:srgbClr val="1572B7"/>
                </a:solidFill>
                <a:latin typeface="Gotham XNarrow Bold" pitchFamily="50" charset="0"/>
              </a:rPr>
              <a:t>WHY </a:t>
            </a:r>
            <a:r>
              <a:rPr lang="en-US" sz="5400" b="1" u="sng" dirty="0">
                <a:solidFill>
                  <a:srgbClr val="1572B7"/>
                </a:solidFill>
                <a:latin typeface="Gotham XNarrow Bold" pitchFamily="50" charset="0"/>
              </a:rPr>
              <a:t>MEET</a:t>
            </a:r>
            <a:r>
              <a:rPr lang="en-US" sz="5400" b="1" dirty="0">
                <a:solidFill>
                  <a:srgbClr val="1572B7"/>
                </a:solidFill>
                <a:latin typeface="Gotham XNarrow Bold" pitchFamily="50" charset="0"/>
              </a:rPr>
              <a:t> EVERY SUNDAY?</a:t>
            </a:r>
          </a:p>
        </p:txBody>
      </p:sp>
    </p:spTree>
    <p:extLst>
      <p:ext uri="{BB962C8B-B14F-4D97-AF65-F5344CB8AC3E}">
        <p14:creationId xmlns:p14="http://schemas.microsoft.com/office/powerpoint/2010/main" val="6169210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8D5A70-EBDD-49C8-8E23-73A9A5616CF2}"/>
              </a:ext>
            </a:extLst>
          </p:cNvPr>
          <p:cNvSpPr txBox="1"/>
          <p:nvPr/>
        </p:nvSpPr>
        <p:spPr>
          <a:xfrm>
            <a:off x="3291597" y="326554"/>
            <a:ext cx="7607431" cy="923330"/>
          </a:xfrm>
          <a:prstGeom prst="rect">
            <a:avLst/>
          </a:prstGeom>
          <a:noFill/>
        </p:spPr>
        <p:txBody>
          <a:bodyPr wrap="square" rtlCol="0">
            <a:spAutoFit/>
          </a:bodyPr>
          <a:lstStyle/>
          <a:p>
            <a:pPr algn="ctr"/>
            <a:r>
              <a:rPr lang="en-US" sz="5400" b="1" dirty="0">
                <a:solidFill>
                  <a:srgbClr val="1572B7"/>
                </a:solidFill>
                <a:latin typeface="Gotham XNarrow Bold" pitchFamily="50" charset="0"/>
              </a:rPr>
              <a:t>WHY </a:t>
            </a:r>
            <a:r>
              <a:rPr lang="en-US" sz="5400" b="1" u="sng" dirty="0">
                <a:solidFill>
                  <a:srgbClr val="1572B7"/>
                </a:solidFill>
                <a:latin typeface="Gotham XNarrow Bold" pitchFamily="50" charset="0"/>
              </a:rPr>
              <a:t>GIVE</a:t>
            </a:r>
            <a:r>
              <a:rPr lang="en-US" sz="5400" b="1" dirty="0">
                <a:solidFill>
                  <a:srgbClr val="1572B7"/>
                </a:solidFill>
                <a:latin typeface="Gotham XNarrow Bold" pitchFamily="50" charset="0"/>
              </a:rPr>
              <a:t> EVERY SUNDAY?</a:t>
            </a:r>
          </a:p>
        </p:txBody>
      </p:sp>
    </p:spTree>
    <p:extLst>
      <p:ext uri="{BB962C8B-B14F-4D97-AF65-F5344CB8AC3E}">
        <p14:creationId xmlns:p14="http://schemas.microsoft.com/office/powerpoint/2010/main" val="26647432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nSpc>
                <a:spcPct val="150000"/>
              </a:lnSpc>
            </a:pPr>
            <a:r>
              <a:rPr lang="en-US" b="1" u="sng" dirty="0">
                <a:latin typeface="Gotham XNarrow Light" pitchFamily="50" charset="0"/>
              </a:rPr>
              <a:t>THE EARLY CHRISTIANS’ EXAMPLE</a:t>
            </a:r>
          </a:p>
          <a:p>
            <a:pPr>
              <a:lnSpc>
                <a:spcPct val="150000"/>
              </a:lnSpc>
            </a:pPr>
            <a:r>
              <a:rPr lang="en-US" b="1" dirty="0">
                <a:latin typeface="Gotham XNarrow Light" pitchFamily="50" charset="0"/>
              </a:rPr>
              <a:t>Acts 11:29</a:t>
            </a:r>
          </a:p>
        </p:txBody>
      </p:sp>
      <p:sp>
        <p:nvSpPr>
          <p:cNvPr id="2" name="TextBox 1">
            <a:extLst>
              <a:ext uri="{FF2B5EF4-FFF2-40B4-BE49-F238E27FC236}">
                <a16:creationId xmlns:a16="http://schemas.microsoft.com/office/drawing/2014/main" id="{838D5A70-EBDD-49C8-8E23-73A9A5616CF2}"/>
              </a:ext>
            </a:extLst>
          </p:cNvPr>
          <p:cNvSpPr txBox="1"/>
          <p:nvPr/>
        </p:nvSpPr>
        <p:spPr>
          <a:xfrm>
            <a:off x="3291597" y="326554"/>
            <a:ext cx="7607431" cy="923330"/>
          </a:xfrm>
          <a:prstGeom prst="rect">
            <a:avLst/>
          </a:prstGeom>
          <a:noFill/>
        </p:spPr>
        <p:txBody>
          <a:bodyPr wrap="square" rtlCol="0">
            <a:spAutoFit/>
          </a:bodyPr>
          <a:lstStyle/>
          <a:p>
            <a:pPr algn="ctr"/>
            <a:r>
              <a:rPr lang="en-US" sz="5400" b="1" dirty="0">
                <a:solidFill>
                  <a:srgbClr val="1572B7"/>
                </a:solidFill>
                <a:latin typeface="Gotham XNarrow Bold" pitchFamily="50" charset="0"/>
              </a:rPr>
              <a:t>WHY </a:t>
            </a:r>
            <a:r>
              <a:rPr lang="en-US" sz="5400" b="1" u="sng" dirty="0">
                <a:solidFill>
                  <a:srgbClr val="1572B7"/>
                </a:solidFill>
                <a:latin typeface="Gotham XNarrow Bold" pitchFamily="50" charset="0"/>
              </a:rPr>
              <a:t>GIVE</a:t>
            </a:r>
            <a:r>
              <a:rPr lang="en-US" sz="5400" b="1" dirty="0">
                <a:solidFill>
                  <a:srgbClr val="1572B7"/>
                </a:solidFill>
                <a:latin typeface="Gotham XNarrow Bold" pitchFamily="50" charset="0"/>
              </a:rPr>
              <a:t> EVERY SUNDAY?</a:t>
            </a:r>
          </a:p>
        </p:txBody>
      </p:sp>
    </p:spTree>
    <p:extLst>
      <p:ext uri="{BB962C8B-B14F-4D97-AF65-F5344CB8AC3E}">
        <p14:creationId xmlns:p14="http://schemas.microsoft.com/office/powerpoint/2010/main" val="19257453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nSpc>
                <a:spcPct val="150000"/>
              </a:lnSpc>
            </a:pPr>
            <a:r>
              <a:rPr lang="en-US" b="1" u="sng" dirty="0">
                <a:latin typeface="Gotham XNarrow Light" pitchFamily="50" charset="0"/>
              </a:rPr>
              <a:t>THE APOSTLE PAUL’S COMMAND</a:t>
            </a:r>
          </a:p>
          <a:p>
            <a:pPr>
              <a:lnSpc>
                <a:spcPct val="150000"/>
              </a:lnSpc>
            </a:pPr>
            <a:r>
              <a:rPr lang="en-US" b="1" dirty="0">
                <a:latin typeface="Gotham XNarrow Light" pitchFamily="50" charset="0"/>
              </a:rPr>
              <a:t>1 Cor. 16:1-2</a:t>
            </a:r>
          </a:p>
        </p:txBody>
      </p:sp>
      <p:sp>
        <p:nvSpPr>
          <p:cNvPr id="2" name="TextBox 1">
            <a:extLst>
              <a:ext uri="{FF2B5EF4-FFF2-40B4-BE49-F238E27FC236}">
                <a16:creationId xmlns:a16="http://schemas.microsoft.com/office/drawing/2014/main" id="{838D5A70-EBDD-49C8-8E23-73A9A5616CF2}"/>
              </a:ext>
            </a:extLst>
          </p:cNvPr>
          <p:cNvSpPr txBox="1"/>
          <p:nvPr/>
        </p:nvSpPr>
        <p:spPr>
          <a:xfrm>
            <a:off x="3291597" y="326554"/>
            <a:ext cx="7607431" cy="923330"/>
          </a:xfrm>
          <a:prstGeom prst="rect">
            <a:avLst/>
          </a:prstGeom>
          <a:noFill/>
        </p:spPr>
        <p:txBody>
          <a:bodyPr wrap="square" rtlCol="0">
            <a:spAutoFit/>
          </a:bodyPr>
          <a:lstStyle/>
          <a:p>
            <a:pPr algn="ctr"/>
            <a:r>
              <a:rPr lang="en-US" sz="5400" b="1" dirty="0">
                <a:solidFill>
                  <a:srgbClr val="1572B7"/>
                </a:solidFill>
                <a:latin typeface="Gotham XNarrow Bold" pitchFamily="50" charset="0"/>
              </a:rPr>
              <a:t>WHY </a:t>
            </a:r>
            <a:r>
              <a:rPr lang="en-US" sz="5400" b="1" u="sng" dirty="0">
                <a:solidFill>
                  <a:srgbClr val="1572B7"/>
                </a:solidFill>
                <a:latin typeface="Gotham XNarrow Bold" pitchFamily="50" charset="0"/>
              </a:rPr>
              <a:t>GIVE</a:t>
            </a:r>
            <a:r>
              <a:rPr lang="en-US" sz="5400" b="1" dirty="0">
                <a:solidFill>
                  <a:srgbClr val="1572B7"/>
                </a:solidFill>
                <a:latin typeface="Gotham XNarrow Bold" pitchFamily="50" charset="0"/>
              </a:rPr>
              <a:t> EVERY SUNDAY?</a:t>
            </a:r>
          </a:p>
        </p:txBody>
      </p:sp>
    </p:spTree>
    <p:extLst>
      <p:ext uri="{BB962C8B-B14F-4D97-AF65-F5344CB8AC3E}">
        <p14:creationId xmlns:p14="http://schemas.microsoft.com/office/powerpoint/2010/main" val="35152570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8D5A70-EBDD-49C8-8E23-73A9A5616CF2}"/>
              </a:ext>
            </a:extLst>
          </p:cNvPr>
          <p:cNvSpPr txBox="1"/>
          <p:nvPr/>
        </p:nvSpPr>
        <p:spPr>
          <a:xfrm>
            <a:off x="3291597" y="326554"/>
            <a:ext cx="7607431" cy="923330"/>
          </a:xfrm>
          <a:prstGeom prst="rect">
            <a:avLst/>
          </a:prstGeom>
          <a:noFill/>
        </p:spPr>
        <p:txBody>
          <a:bodyPr wrap="square" rtlCol="0">
            <a:spAutoFit/>
          </a:bodyPr>
          <a:lstStyle/>
          <a:p>
            <a:pPr algn="ctr"/>
            <a:r>
              <a:rPr lang="en-US" sz="5400" b="1" dirty="0">
                <a:solidFill>
                  <a:srgbClr val="1572B7"/>
                </a:solidFill>
                <a:latin typeface="Gotham XNarrow Bold" pitchFamily="50" charset="0"/>
              </a:rPr>
              <a:t>WHY </a:t>
            </a:r>
            <a:r>
              <a:rPr lang="en-US" sz="5400" b="1" u="sng" dirty="0">
                <a:solidFill>
                  <a:srgbClr val="1572B7"/>
                </a:solidFill>
                <a:latin typeface="Gotham XNarrow Bold" pitchFamily="50" charset="0"/>
              </a:rPr>
              <a:t>PASS</a:t>
            </a:r>
            <a:r>
              <a:rPr lang="en-US" sz="5400" b="1" dirty="0">
                <a:solidFill>
                  <a:srgbClr val="1572B7"/>
                </a:solidFill>
                <a:latin typeface="Gotham XNarrow Bold" pitchFamily="50" charset="0"/>
              </a:rPr>
              <a:t> THE TRAYS?</a:t>
            </a:r>
          </a:p>
        </p:txBody>
      </p:sp>
    </p:spTree>
    <p:extLst>
      <p:ext uri="{BB962C8B-B14F-4D97-AF65-F5344CB8AC3E}">
        <p14:creationId xmlns:p14="http://schemas.microsoft.com/office/powerpoint/2010/main" val="5197668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nSpc>
                <a:spcPct val="150000"/>
              </a:lnSpc>
            </a:pPr>
            <a:r>
              <a:rPr lang="en-US" sz="4400" b="1" u="sng" dirty="0">
                <a:latin typeface="Gotham XNarrow Light" pitchFamily="50" charset="0"/>
              </a:rPr>
              <a:t>NOT…</a:t>
            </a:r>
          </a:p>
          <a:p>
            <a:pPr marL="742950" indent="-742950">
              <a:lnSpc>
                <a:spcPct val="150000"/>
              </a:lnSpc>
              <a:buAutoNum type="arabicPeriod"/>
            </a:pPr>
            <a:r>
              <a:rPr lang="en-US" b="1" dirty="0">
                <a:latin typeface="Gotham XNarrow Light" pitchFamily="50" charset="0"/>
              </a:rPr>
              <a:t>…BECAUSE IT IS THE ONLY WAY</a:t>
            </a:r>
          </a:p>
          <a:p>
            <a:pPr marL="742950" indent="-742950">
              <a:lnSpc>
                <a:spcPct val="150000"/>
              </a:lnSpc>
              <a:buAutoNum type="arabicPeriod"/>
            </a:pPr>
            <a:endParaRPr lang="en-US" b="1" dirty="0">
              <a:latin typeface="Gotham XNarrow Light" pitchFamily="50" charset="0"/>
            </a:endParaRPr>
          </a:p>
        </p:txBody>
      </p:sp>
      <p:sp>
        <p:nvSpPr>
          <p:cNvPr id="2" name="TextBox 1">
            <a:extLst>
              <a:ext uri="{FF2B5EF4-FFF2-40B4-BE49-F238E27FC236}">
                <a16:creationId xmlns:a16="http://schemas.microsoft.com/office/drawing/2014/main" id="{838D5A70-EBDD-49C8-8E23-73A9A5616CF2}"/>
              </a:ext>
            </a:extLst>
          </p:cNvPr>
          <p:cNvSpPr txBox="1"/>
          <p:nvPr/>
        </p:nvSpPr>
        <p:spPr>
          <a:xfrm>
            <a:off x="3291597" y="326554"/>
            <a:ext cx="7607431" cy="923330"/>
          </a:xfrm>
          <a:prstGeom prst="rect">
            <a:avLst/>
          </a:prstGeom>
          <a:noFill/>
        </p:spPr>
        <p:txBody>
          <a:bodyPr wrap="square" rtlCol="0">
            <a:spAutoFit/>
          </a:bodyPr>
          <a:lstStyle/>
          <a:p>
            <a:pPr algn="ctr"/>
            <a:r>
              <a:rPr lang="en-US" sz="5400" b="1" dirty="0">
                <a:solidFill>
                  <a:srgbClr val="1572B7"/>
                </a:solidFill>
                <a:latin typeface="Gotham XNarrow Bold" pitchFamily="50" charset="0"/>
              </a:rPr>
              <a:t>WHY </a:t>
            </a:r>
            <a:r>
              <a:rPr lang="en-US" sz="5400" b="1" u="sng" dirty="0">
                <a:solidFill>
                  <a:srgbClr val="1572B7"/>
                </a:solidFill>
                <a:latin typeface="Gotham XNarrow Bold" pitchFamily="50" charset="0"/>
              </a:rPr>
              <a:t>PASS</a:t>
            </a:r>
            <a:r>
              <a:rPr lang="en-US" sz="5400" b="1" dirty="0">
                <a:solidFill>
                  <a:srgbClr val="1572B7"/>
                </a:solidFill>
                <a:latin typeface="Gotham XNarrow Bold" pitchFamily="50" charset="0"/>
              </a:rPr>
              <a:t> THE TRAYS?</a:t>
            </a:r>
          </a:p>
        </p:txBody>
      </p:sp>
    </p:spTree>
    <p:extLst>
      <p:ext uri="{BB962C8B-B14F-4D97-AF65-F5344CB8AC3E}">
        <p14:creationId xmlns:p14="http://schemas.microsoft.com/office/powerpoint/2010/main" val="7472896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nSpc>
                <a:spcPct val="150000"/>
              </a:lnSpc>
            </a:pPr>
            <a:r>
              <a:rPr lang="en-US" sz="4400" b="1" u="sng" dirty="0">
                <a:latin typeface="Gotham XNarrow Light" pitchFamily="50" charset="0"/>
              </a:rPr>
              <a:t>NOT…</a:t>
            </a:r>
          </a:p>
          <a:p>
            <a:pPr marL="742950" indent="-742950">
              <a:lnSpc>
                <a:spcPct val="150000"/>
              </a:lnSpc>
              <a:buAutoNum type="arabicPeriod"/>
            </a:pPr>
            <a:r>
              <a:rPr lang="en-US" b="1" dirty="0">
                <a:latin typeface="Gotham XNarrow Light" pitchFamily="50" charset="0"/>
              </a:rPr>
              <a:t>…BECAUSE IT IS THE ONLY WAY</a:t>
            </a:r>
          </a:p>
          <a:p>
            <a:pPr marL="742950" indent="-742950">
              <a:lnSpc>
                <a:spcPct val="150000"/>
              </a:lnSpc>
              <a:buAutoNum type="arabicPeriod"/>
            </a:pPr>
            <a:r>
              <a:rPr lang="en-US" b="1" dirty="0">
                <a:latin typeface="Gotham XNarrow Light" pitchFamily="50" charset="0"/>
              </a:rPr>
              <a:t>…IN ORDER TO FORCE GIVING</a:t>
            </a:r>
          </a:p>
        </p:txBody>
      </p:sp>
      <p:sp>
        <p:nvSpPr>
          <p:cNvPr id="2" name="TextBox 1">
            <a:extLst>
              <a:ext uri="{FF2B5EF4-FFF2-40B4-BE49-F238E27FC236}">
                <a16:creationId xmlns:a16="http://schemas.microsoft.com/office/drawing/2014/main" id="{838D5A70-EBDD-49C8-8E23-73A9A5616CF2}"/>
              </a:ext>
            </a:extLst>
          </p:cNvPr>
          <p:cNvSpPr txBox="1"/>
          <p:nvPr/>
        </p:nvSpPr>
        <p:spPr>
          <a:xfrm>
            <a:off x="3291597" y="326554"/>
            <a:ext cx="7607431" cy="923330"/>
          </a:xfrm>
          <a:prstGeom prst="rect">
            <a:avLst/>
          </a:prstGeom>
          <a:noFill/>
        </p:spPr>
        <p:txBody>
          <a:bodyPr wrap="square" rtlCol="0">
            <a:spAutoFit/>
          </a:bodyPr>
          <a:lstStyle/>
          <a:p>
            <a:pPr algn="ctr"/>
            <a:r>
              <a:rPr lang="en-US" sz="5400" b="1" dirty="0">
                <a:solidFill>
                  <a:srgbClr val="1572B7"/>
                </a:solidFill>
                <a:latin typeface="Gotham XNarrow Bold" pitchFamily="50" charset="0"/>
              </a:rPr>
              <a:t>WHY </a:t>
            </a:r>
            <a:r>
              <a:rPr lang="en-US" sz="5400" b="1" u="sng" dirty="0">
                <a:solidFill>
                  <a:srgbClr val="1572B7"/>
                </a:solidFill>
                <a:latin typeface="Gotham XNarrow Bold" pitchFamily="50" charset="0"/>
              </a:rPr>
              <a:t>PASS</a:t>
            </a:r>
            <a:r>
              <a:rPr lang="en-US" sz="5400" b="1" dirty="0">
                <a:solidFill>
                  <a:srgbClr val="1572B7"/>
                </a:solidFill>
                <a:latin typeface="Gotham XNarrow Bold" pitchFamily="50" charset="0"/>
              </a:rPr>
              <a:t> THE TRAYS?</a:t>
            </a:r>
          </a:p>
        </p:txBody>
      </p:sp>
    </p:spTree>
    <p:extLst>
      <p:ext uri="{BB962C8B-B14F-4D97-AF65-F5344CB8AC3E}">
        <p14:creationId xmlns:p14="http://schemas.microsoft.com/office/powerpoint/2010/main" val="3950749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2A45F27B-A9AC-4199-AB63-ECA683A71E8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All in All</a:t>
            </a:r>
            <a:endParaRPr lang="en-US">
              <a:ea typeface="+mj-ea"/>
            </a:endParaRPr>
          </a:p>
        </p:txBody>
      </p:sp>
      <p:pic>
        <p:nvPicPr>
          <p:cNvPr id="8194" name="Picture 3" descr="All in All-pp">
            <a:extLst>
              <a:ext uri="{FF2B5EF4-FFF2-40B4-BE49-F238E27FC236}">
                <a16:creationId xmlns:a16="http://schemas.microsoft.com/office/drawing/2014/main" id="{8CD742CB-08BB-4355-BA85-2887015DE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08AFC69F-5EBB-4150-A418-288CC98A9EDD}"/>
              </a:ext>
            </a:extLst>
          </p:cNvPr>
          <p:cNvSpPr txBox="1">
            <a:spLocks noChangeArrowheads="1"/>
          </p:cNvSpPr>
          <p:nvPr/>
        </p:nvSpPr>
        <p:spPr bwMode="auto">
          <a:xfrm>
            <a:off x="101600" y="76201"/>
            <a:ext cx="395114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You Are My All in All</a:t>
            </a:r>
            <a:endParaRPr lang="en-US" sz="3200">
              <a:solidFill>
                <a:srgbClr val="000000"/>
              </a:solidFill>
              <a:latin typeface="Times" charset="0"/>
              <a:ea typeface="ＭＳ Ｐゴシック" charset="0"/>
            </a:endParaRPr>
          </a:p>
        </p:txBody>
      </p:sp>
      <p:sp>
        <p:nvSpPr>
          <p:cNvPr id="210949" name="Text Box 5">
            <a:extLst>
              <a:ext uri="{FF2B5EF4-FFF2-40B4-BE49-F238E27FC236}">
                <a16:creationId xmlns:a16="http://schemas.microsoft.com/office/drawing/2014/main" id="{EC4C0F86-5F25-48ED-94ED-EEB79D684FB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484</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nSpc>
                <a:spcPct val="150000"/>
              </a:lnSpc>
            </a:pPr>
            <a:r>
              <a:rPr lang="en-US" sz="4400" b="1" u="sng" dirty="0">
                <a:latin typeface="Gotham XNarrow Light" pitchFamily="50" charset="0"/>
              </a:rPr>
              <a:t>TO BE GOOD EXAMPLES</a:t>
            </a:r>
          </a:p>
          <a:p>
            <a:pPr>
              <a:lnSpc>
                <a:spcPct val="150000"/>
              </a:lnSpc>
            </a:pPr>
            <a:r>
              <a:rPr lang="en-US" sz="4400" b="1" dirty="0">
                <a:latin typeface="Gotham XNarrow Light" pitchFamily="50" charset="0"/>
              </a:rPr>
              <a:t>Ex. 10:1-2, 12:25-27, 13:13-15</a:t>
            </a:r>
          </a:p>
          <a:p>
            <a:pPr>
              <a:lnSpc>
                <a:spcPct val="150000"/>
              </a:lnSpc>
            </a:pPr>
            <a:r>
              <a:rPr lang="en-US" sz="4400" b="1" dirty="0">
                <a:latin typeface="Gotham XNarrow Light" pitchFamily="50" charset="0"/>
              </a:rPr>
              <a:t>Deut. 6:20-25, 27:1-2</a:t>
            </a:r>
          </a:p>
          <a:p>
            <a:pPr>
              <a:lnSpc>
                <a:spcPct val="150000"/>
              </a:lnSpc>
            </a:pPr>
            <a:r>
              <a:rPr lang="en-US" sz="4400" b="1" dirty="0">
                <a:latin typeface="Gotham XNarrow Light" pitchFamily="50" charset="0"/>
              </a:rPr>
              <a:t>Josh. 4:5-7, 21-23</a:t>
            </a:r>
          </a:p>
        </p:txBody>
      </p:sp>
      <p:sp>
        <p:nvSpPr>
          <p:cNvPr id="2" name="TextBox 1">
            <a:extLst>
              <a:ext uri="{FF2B5EF4-FFF2-40B4-BE49-F238E27FC236}">
                <a16:creationId xmlns:a16="http://schemas.microsoft.com/office/drawing/2014/main" id="{838D5A70-EBDD-49C8-8E23-73A9A5616CF2}"/>
              </a:ext>
            </a:extLst>
          </p:cNvPr>
          <p:cNvSpPr txBox="1"/>
          <p:nvPr/>
        </p:nvSpPr>
        <p:spPr>
          <a:xfrm>
            <a:off x="3291597" y="326554"/>
            <a:ext cx="7607431" cy="923330"/>
          </a:xfrm>
          <a:prstGeom prst="rect">
            <a:avLst/>
          </a:prstGeom>
          <a:noFill/>
        </p:spPr>
        <p:txBody>
          <a:bodyPr wrap="square" rtlCol="0">
            <a:spAutoFit/>
          </a:bodyPr>
          <a:lstStyle/>
          <a:p>
            <a:pPr algn="ctr"/>
            <a:r>
              <a:rPr lang="en-US" sz="5400" b="1" dirty="0">
                <a:solidFill>
                  <a:srgbClr val="1572B7"/>
                </a:solidFill>
                <a:latin typeface="Gotham XNarrow Bold" pitchFamily="50" charset="0"/>
              </a:rPr>
              <a:t>WHY </a:t>
            </a:r>
            <a:r>
              <a:rPr lang="en-US" sz="5400" b="1" u="sng" dirty="0">
                <a:solidFill>
                  <a:srgbClr val="1572B7"/>
                </a:solidFill>
                <a:latin typeface="Gotham XNarrow Bold" pitchFamily="50" charset="0"/>
              </a:rPr>
              <a:t>PASS</a:t>
            </a:r>
            <a:r>
              <a:rPr lang="en-US" sz="5400" b="1" dirty="0">
                <a:solidFill>
                  <a:srgbClr val="1572B7"/>
                </a:solidFill>
                <a:latin typeface="Gotham XNarrow Bold" pitchFamily="50" charset="0"/>
              </a:rPr>
              <a:t> THE TRAYS?</a:t>
            </a:r>
          </a:p>
        </p:txBody>
      </p:sp>
    </p:spTree>
    <p:extLst>
      <p:ext uri="{BB962C8B-B14F-4D97-AF65-F5344CB8AC3E}">
        <p14:creationId xmlns:p14="http://schemas.microsoft.com/office/powerpoint/2010/main" val="11724023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9600" b="1" dirty="0">
                <a:latin typeface="Heritage" panose="02000503000000020003" pitchFamily="2" charset="0"/>
              </a:rPr>
              <a:t>Have You Been To Jesus?</a:t>
            </a:r>
          </a:p>
          <a:p>
            <a:r>
              <a:rPr lang="en-US" dirty="0">
                <a:latin typeface="Gotham Narrow Bold" pitchFamily="50" charset="0"/>
              </a:rPr>
              <a:t>#904</a:t>
            </a:r>
          </a:p>
        </p:txBody>
      </p:sp>
      <p:sp>
        <p:nvSpPr>
          <p:cNvPr id="8" name="Title 7"/>
          <p:cNvSpPr>
            <a:spLocks noGrp="1"/>
          </p:cNvSpPr>
          <p:nvPr>
            <p:ph type="title"/>
          </p:nvPr>
        </p:nvSpPr>
        <p:spPr/>
        <p:txBody>
          <a:bodyPr>
            <a:noAutofit/>
          </a:bodyPr>
          <a:lstStyle/>
          <a:p>
            <a:r>
              <a:rPr lang="en-US" sz="8000" b="1" dirty="0" err="1">
                <a:latin typeface="Heritage" panose="02000503000000020003" pitchFamily="2" charset="0"/>
              </a:rPr>
              <a:t>InvitationSong</a:t>
            </a:r>
            <a:r>
              <a:rPr lang="en-US" sz="8000" b="1" dirty="0">
                <a:latin typeface="Heritage" panose="02000503000000020003" pitchFamily="2" charset="0"/>
              </a:rPr>
              <a:t>:</a:t>
            </a:r>
          </a:p>
        </p:txBody>
      </p:sp>
    </p:spTree>
    <p:extLst>
      <p:ext uri="{BB962C8B-B14F-4D97-AF65-F5344CB8AC3E}">
        <p14:creationId xmlns:p14="http://schemas.microsoft.com/office/powerpoint/2010/main" val="13238101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DA810EE-1815-4813-B837-AF9EE0783BB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Have You Been To Jesus</a:t>
            </a:r>
            <a:endParaRPr lang="en-US">
              <a:ea typeface="+mj-ea"/>
            </a:endParaRPr>
          </a:p>
        </p:txBody>
      </p:sp>
      <p:pic>
        <p:nvPicPr>
          <p:cNvPr id="2" name="Picture 46" descr="Have you Been to Jesus-pp">
            <a:extLst>
              <a:ext uri="{FF2B5EF4-FFF2-40B4-BE49-F238E27FC236}">
                <a16:creationId xmlns:a16="http://schemas.microsoft.com/office/drawing/2014/main" id="{65BBF78E-4954-4006-BAEC-B60228DF6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24FC7B7A-2071-4AD4-A0A9-79C1147A0181}"/>
              </a:ext>
            </a:extLst>
          </p:cNvPr>
          <p:cNvSpPr txBox="1">
            <a:spLocks noChangeArrowheads="1"/>
          </p:cNvSpPr>
          <p:nvPr/>
        </p:nvSpPr>
        <p:spPr bwMode="auto">
          <a:xfrm>
            <a:off x="101600" y="76201"/>
            <a:ext cx="461850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Have You Been To Jesus?</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0357BAB2-0645-46C9-8CDA-5CA3AAF9A63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904</a:t>
            </a:r>
            <a:endParaRPr lang="en-US" sz="3200">
              <a:solidFill>
                <a:srgbClr val="000000"/>
              </a:solidFill>
              <a:latin typeface="Times" charset="0"/>
              <a:ea typeface="ＭＳ Ｐゴシック"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BB70E715-F90B-44C1-9893-2BB6E7D959A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Have You Been To Jesus</a:t>
            </a:r>
            <a:endParaRPr lang="en-US">
              <a:ea typeface="+mj-ea"/>
            </a:endParaRPr>
          </a:p>
        </p:txBody>
      </p:sp>
      <p:pic>
        <p:nvPicPr>
          <p:cNvPr id="3074" name="Picture 3" descr="Have you Been to Jesus-pp">
            <a:extLst>
              <a:ext uri="{FF2B5EF4-FFF2-40B4-BE49-F238E27FC236}">
                <a16:creationId xmlns:a16="http://schemas.microsoft.com/office/drawing/2014/main" id="{D3A65330-2F26-443E-9D90-967C3157C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4009C76E-62DB-4770-BA90-9052A1FCAB14}"/>
              </a:ext>
            </a:extLst>
          </p:cNvPr>
          <p:cNvSpPr txBox="1">
            <a:spLocks noChangeArrowheads="1"/>
          </p:cNvSpPr>
          <p:nvPr/>
        </p:nvSpPr>
        <p:spPr bwMode="auto">
          <a:xfrm>
            <a:off x="101600" y="76201"/>
            <a:ext cx="461850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Have You Been To Jesus?</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307C7BA2-F82F-461D-979B-4441FCBBA13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904</a:t>
            </a:r>
            <a:endParaRPr lang="en-US" sz="3200">
              <a:solidFill>
                <a:srgbClr val="000000"/>
              </a:solidFill>
              <a:latin typeface="Times" charset="0"/>
              <a:ea typeface="ＭＳ Ｐゴシック"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230342C8-931F-4E67-904A-9217556FA91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Have You Been To Jesus</a:t>
            </a:r>
            <a:endParaRPr lang="en-US">
              <a:ea typeface="+mj-ea"/>
            </a:endParaRPr>
          </a:p>
        </p:txBody>
      </p:sp>
      <p:pic>
        <p:nvPicPr>
          <p:cNvPr id="4098" name="Picture 3" descr="Have you Been to Jesus-pp">
            <a:extLst>
              <a:ext uri="{FF2B5EF4-FFF2-40B4-BE49-F238E27FC236}">
                <a16:creationId xmlns:a16="http://schemas.microsoft.com/office/drawing/2014/main" id="{96A3522D-A207-4173-AE1E-FBAC14F4A2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3D73CFB6-04EE-4D84-9325-E4000F1F7518}"/>
              </a:ext>
            </a:extLst>
          </p:cNvPr>
          <p:cNvSpPr txBox="1">
            <a:spLocks noChangeArrowheads="1"/>
          </p:cNvSpPr>
          <p:nvPr/>
        </p:nvSpPr>
        <p:spPr bwMode="auto">
          <a:xfrm>
            <a:off x="101600" y="76201"/>
            <a:ext cx="461850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Have You Been To Jesus?</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795D6833-4EAB-4727-80DA-3D54D5E008F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904</a:t>
            </a:r>
            <a:endParaRPr lang="en-US" sz="3200">
              <a:solidFill>
                <a:srgbClr val="000000"/>
              </a:solidFill>
              <a:latin typeface="Times" charset="0"/>
              <a:ea typeface="ＭＳ Ｐゴシック"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7599EC8E-2395-4571-A5D9-C4B60CFB6F6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Have You Been To Jesus</a:t>
            </a:r>
            <a:endParaRPr lang="en-US">
              <a:ea typeface="+mj-ea"/>
            </a:endParaRPr>
          </a:p>
        </p:txBody>
      </p:sp>
      <p:pic>
        <p:nvPicPr>
          <p:cNvPr id="5122" name="Picture 3" descr="Have you Been to Jesus-pp">
            <a:extLst>
              <a:ext uri="{FF2B5EF4-FFF2-40B4-BE49-F238E27FC236}">
                <a16:creationId xmlns:a16="http://schemas.microsoft.com/office/drawing/2014/main" id="{1C71D7FA-AFE3-4845-8ABB-39154FE81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0542DD8C-9873-44AF-9B98-F2CE46FE674F}"/>
              </a:ext>
            </a:extLst>
          </p:cNvPr>
          <p:cNvSpPr txBox="1">
            <a:spLocks noChangeArrowheads="1"/>
          </p:cNvSpPr>
          <p:nvPr/>
        </p:nvSpPr>
        <p:spPr bwMode="auto">
          <a:xfrm>
            <a:off x="101600" y="76201"/>
            <a:ext cx="461850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Have You Been To Jesus?</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C9A2C40C-4A89-4073-A827-2C1C5A3C05F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904</a:t>
            </a:r>
            <a:endParaRPr lang="en-US" sz="3200">
              <a:solidFill>
                <a:srgbClr val="000000"/>
              </a:solidFill>
              <a:latin typeface="Times" charset="0"/>
              <a:ea typeface="ＭＳ Ｐゴシック"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EFDD43A8-877E-469D-86D3-09F6482E535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Have You Been To Jesus</a:t>
            </a:r>
            <a:endParaRPr lang="en-US">
              <a:ea typeface="+mj-ea"/>
            </a:endParaRPr>
          </a:p>
        </p:txBody>
      </p:sp>
      <p:pic>
        <p:nvPicPr>
          <p:cNvPr id="6146" name="Picture 3" descr="Have you Been to Jesus-pp">
            <a:extLst>
              <a:ext uri="{FF2B5EF4-FFF2-40B4-BE49-F238E27FC236}">
                <a16:creationId xmlns:a16="http://schemas.microsoft.com/office/drawing/2014/main" id="{304DEA5A-7D04-42FE-B4AC-D164B1D9C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54D71FC7-6296-4E7D-9E7D-351C2E17B02B}"/>
              </a:ext>
            </a:extLst>
          </p:cNvPr>
          <p:cNvSpPr txBox="1">
            <a:spLocks noChangeArrowheads="1"/>
          </p:cNvSpPr>
          <p:nvPr/>
        </p:nvSpPr>
        <p:spPr bwMode="auto">
          <a:xfrm>
            <a:off x="101600" y="76201"/>
            <a:ext cx="461850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Have You Been To Jesus?</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45FCC685-5EA8-4B69-A8C7-99FBCE753DA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904</a:t>
            </a:r>
            <a:endParaRPr lang="en-US" sz="3200">
              <a:solidFill>
                <a:srgbClr val="000000"/>
              </a:solidFill>
              <a:latin typeface="Times" charset="0"/>
              <a:ea typeface="ＭＳ Ｐゴシック"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507F70FD-8A36-4949-866F-1A5C41C7521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Have You Been To Jesus</a:t>
            </a:r>
            <a:endParaRPr lang="en-US">
              <a:ea typeface="+mj-ea"/>
            </a:endParaRPr>
          </a:p>
        </p:txBody>
      </p:sp>
      <p:pic>
        <p:nvPicPr>
          <p:cNvPr id="7170" name="Picture 3" descr="Have you Been to Jesus-pp">
            <a:extLst>
              <a:ext uri="{FF2B5EF4-FFF2-40B4-BE49-F238E27FC236}">
                <a16:creationId xmlns:a16="http://schemas.microsoft.com/office/drawing/2014/main" id="{7C5625E1-3748-4EB3-BCEB-637A15DDE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9DFB7381-0FB7-4789-A16A-4093A4E19027}"/>
              </a:ext>
            </a:extLst>
          </p:cNvPr>
          <p:cNvSpPr txBox="1">
            <a:spLocks noChangeArrowheads="1"/>
          </p:cNvSpPr>
          <p:nvPr/>
        </p:nvSpPr>
        <p:spPr bwMode="auto">
          <a:xfrm>
            <a:off x="101600" y="76201"/>
            <a:ext cx="461850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Have You Been To Jesus?</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33CA2F62-6E67-4B01-848C-616133FFA0D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904</a:t>
            </a:r>
            <a:endParaRPr lang="en-US" sz="3200">
              <a:solidFill>
                <a:srgbClr val="000000"/>
              </a:solidFill>
              <a:latin typeface="Times" charset="0"/>
              <a:ea typeface="ＭＳ Ｐゴシック"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372E3603-FC16-4C30-B46F-6521425AA8B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Have You Been To Jesus</a:t>
            </a:r>
            <a:endParaRPr lang="en-US">
              <a:ea typeface="+mj-ea"/>
            </a:endParaRPr>
          </a:p>
        </p:txBody>
      </p:sp>
      <p:pic>
        <p:nvPicPr>
          <p:cNvPr id="8194" name="Picture 3" descr="Have you Been to Jesus-pp">
            <a:extLst>
              <a:ext uri="{FF2B5EF4-FFF2-40B4-BE49-F238E27FC236}">
                <a16:creationId xmlns:a16="http://schemas.microsoft.com/office/drawing/2014/main" id="{4110317D-0804-4E8F-A5BC-40AECFBEE3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404D8AE6-4659-4813-A908-C703A0FF5F7F}"/>
              </a:ext>
            </a:extLst>
          </p:cNvPr>
          <p:cNvSpPr txBox="1">
            <a:spLocks noChangeArrowheads="1"/>
          </p:cNvSpPr>
          <p:nvPr/>
        </p:nvSpPr>
        <p:spPr bwMode="auto">
          <a:xfrm>
            <a:off x="101600" y="76201"/>
            <a:ext cx="461850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Have You Been To Jesus?</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34E1A468-2F2A-4179-B080-8D9B4F7494D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904</a:t>
            </a:r>
            <a:endParaRPr lang="en-US" sz="3200">
              <a:solidFill>
                <a:srgbClr val="000000"/>
              </a:solidFill>
              <a:latin typeface="Times" charset="0"/>
              <a:ea typeface="ＭＳ Ｐゴシック"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18A3608D-C09D-47A8-B2E2-410B0A4A8FC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Have You Been To Jesus</a:t>
            </a:r>
            <a:endParaRPr lang="en-US">
              <a:ea typeface="+mj-ea"/>
            </a:endParaRPr>
          </a:p>
        </p:txBody>
      </p:sp>
      <p:pic>
        <p:nvPicPr>
          <p:cNvPr id="9218" name="Picture 3" descr="Have you Been to Jesus-pp">
            <a:extLst>
              <a:ext uri="{FF2B5EF4-FFF2-40B4-BE49-F238E27FC236}">
                <a16:creationId xmlns:a16="http://schemas.microsoft.com/office/drawing/2014/main" id="{FADDE037-C60D-4733-ADEC-33E9544A45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8BF5FB83-21A7-4C14-AF98-D91071FE6BFE}"/>
              </a:ext>
            </a:extLst>
          </p:cNvPr>
          <p:cNvSpPr txBox="1">
            <a:spLocks noChangeArrowheads="1"/>
          </p:cNvSpPr>
          <p:nvPr/>
        </p:nvSpPr>
        <p:spPr bwMode="auto">
          <a:xfrm>
            <a:off x="101600" y="76201"/>
            <a:ext cx="461850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Have You Been To Jesus?</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DA2DF366-F597-4A3F-8CA5-2A4B5CDA91A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904</a:t>
            </a:r>
            <a:endParaRPr lang="en-US" sz="3200">
              <a:solidFill>
                <a:srgbClr val="000000"/>
              </a:solidFill>
              <a:latin typeface="Times" charset="0"/>
              <a:ea typeface="ＭＳ Ｐゴシック"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FDAEBAD6-456F-4F54-999D-738C41555FB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All in All</a:t>
            </a:r>
            <a:endParaRPr lang="en-US">
              <a:ea typeface="+mj-ea"/>
            </a:endParaRPr>
          </a:p>
        </p:txBody>
      </p:sp>
      <p:pic>
        <p:nvPicPr>
          <p:cNvPr id="9218" name="Picture 7" descr="All in All-pp">
            <a:extLst>
              <a:ext uri="{FF2B5EF4-FFF2-40B4-BE49-F238E27FC236}">
                <a16:creationId xmlns:a16="http://schemas.microsoft.com/office/drawing/2014/main" id="{4F26D512-5B19-477A-A81C-C031A0F11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6" name="Text Box 8">
            <a:extLst>
              <a:ext uri="{FF2B5EF4-FFF2-40B4-BE49-F238E27FC236}">
                <a16:creationId xmlns:a16="http://schemas.microsoft.com/office/drawing/2014/main" id="{42B40131-BFEA-4069-A697-045F81CCF959}"/>
              </a:ext>
            </a:extLst>
          </p:cNvPr>
          <p:cNvSpPr txBox="1">
            <a:spLocks noChangeArrowheads="1"/>
          </p:cNvSpPr>
          <p:nvPr/>
        </p:nvSpPr>
        <p:spPr bwMode="auto">
          <a:xfrm>
            <a:off x="101600" y="76201"/>
            <a:ext cx="395114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You Are My All in All</a:t>
            </a:r>
            <a:endParaRPr lang="en-US" sz="3200">
              <a:solidFill>
                <a:srgbClr val="000000"/>
              </a:solidFill>
              <a:latin typeface="Times" charset="0"/>
              <a:ea typeface="ＭＳ Ｐゴシック" charset="0"/>
            </a:endParaRPr>
          </a:p>
        </p:txBody>
      </p:sp>
      <p:sp>
        <p:nvSpPr>
          <p:cNvPr id="211977" name="Text Box 9">
            <a:extLst>
              <a:ext uri="{FF2B5EF4-FFF2-40B4-BE49-F238E27FC236}">
                <a16:creationId xmlns:a16="http://schemas.microsoft.com/office/drawing/2014/main" id="{3D21EB33-20DE-4094-9219-B2CC0A23A15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484</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ECFE1C51-36AE-428A-AD2F-05C3245A7E4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Have You Been To Jesus</a:t>
            </a:r>
            <a:endParaRPr lang="en-US">
              <a:ea typeface="+mj-ea"/>
            </a:endParaRPr>
          </a:p>
        </p:txBody>
      </p:sp>
      <p:pic>
        <p:nvPicPr>
          <p:cNvPr id="10242" name="Picture 3" descr="Have you Been to Jesus-pp">
            <a:extLst>
              <a:ext uri="{FF2B5EF4-FFF2-40B4-BE49-F238E27FC236}">
                <a16:creationId xmlns:a16="http://schemas.microsoft.com/office/drawing/2014/main" id="{8CCB240D-BE1A-4343-AC4A-C47E87D56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A331D129-64A3-42E1-A889-5705E67D9987}"/>
              </a:ext>
            </a:extLst>
          </p:cNvPr>
          <p:cNvSpPr txBox="1">
            <a:spLocks noChangeArrowheads="1"/>
          </p:cNvSpPr>
          <p:nvPr/>
        </p:nvSpPr>
        <p:spPr bwMode="auto">
          <a:xfrm>
            <a:off x="101600" y="76201"/>
            <a:ext cx="461850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Have You Been To Jesus?</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75ABC92D-4D87-4EF5-AE77-717D60A9AF4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904</a:t>
            </a:r>
            <a:endParaRPr lang="en-US" sz="3200">
              <a:solidFill>
                <a:srgbClr val="000000"/>
              </a:solidFill>
              <a:latin typeface="Times" charset="0"/>
              <a:ea typeface="ＭＳ Ｐゴシック"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68639FCF-8EFF-4A6B-871F-BAE4EC8520A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Have You Been To Jesus</a:t>
            </a:r>
            <a:endParaRPr lang="en-US">
              <a:ea typeface="+mj-ea"/>
            </a:endParaRPr>
          </a:p>
        </p:txBody>
      </p:sp>
      <p:pic>
        <p:nvPicPr>
          <p:cNvPr id="11266" name="Picture 3" descr="Have you Been to Jesus-pp">
            <a:extLst>
              <a:ext uri="{FF2B5EF4-FFF2-40B4-BE49-F238E27FC236}">
                <a16:creationId xmlns:a16="http://schemas.microsoft.com/office/drawing/2014/main" id="{E748FE18-0A71-458F-98CC-046EDAA24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CED8573A-846B-423D-8D23-44D42CC1401C}"/>
              </a:ext>
            </a:extLst>
          </p:cNvPr>
          <p:cNvSpPr txBox="1">
            <a:spLocks noChangeArrowheads="1"/>
          </p:cNvSpPr>
          <p:nvPr/>
        </p:nvSpPr>
        <p:spPr bwMode="auto">
          <a:xfrm>
            <a:off x="101600" y="76201"/>
            <a:ext cx="461850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Have You Been To Jesus?</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74E6E261-9E28-4FFE-869B-B2AB28DB84A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904</a:t>
            </a:r>
            <a:endParaRPr lang="en-US" sz="3200">
              <a:solidFill>
                <a:srgbClr val="000000"/>
              </a:solidFill>
              <a:latin typeface="Times" charset="0"/>
              <a:ea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A3A26318-8E6E-451A-A4C6-8ECC0075CE0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Have You Been To Jesus</a:t>
            </a:r>
            <a:endParaRPr lang="en-US">
              <a:ea typeface="+mj-ea"/>
            </a:endParaRPr>
          </a:p>
        </p:txBody>
      </p:sp>
      <p:pic>
        <p:nvPicPr>
          <p:cNvPr id="12290" name="Picture 3" descr="Have you Been to Jesus-pp">
            <a:extLst>
              <a:ext uri="{FF2B5EF4-FFF2-40B4-BE49-F238E27FC236}">
                <a16:creationId xmlns:a16="http://schemas.microsoft.com/office/drawing/2014/main" id="{DBD29219-711D-4133-B8F6-B042006D7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7624B7CF-A50C-4718-ACA6-62C491A0BE50}"/>
              </a:ext>
            </a:extLst>
          </p:cNvPr>
          <p:cNvSpPr txBox="1">
            <a:spLocks noChangeArrowheads="1"/>
          </p:cNvSpPr>
          <p:nvPr/>
        </p:nvSpPr>
        <p:spPr bwMode="auto">
          <a:xfrm>
            <a:off x="101600" y="76201"/>
            <a:ext cx="461850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Have You Been To Jesus?</a:t>
            </a:r>
            <a:endParaRPr lang="en-US" sz="3200">
              <a:solidFill>
                <a:srgbClr val="000000"/>
              </a:solidFill>
              <a:latin typeface="Times" charset="0"/>
              <a:ea typeface="ＭＳ Ｐゴシック" charset="0"/>
              <a:cs typeface="ＭＳ Ｐゴシック" charset="0"/>
            </a:endParaRPr>
          </a:p>
        </p:txBody>
      </p:sp>
      <p:sp>
        <p:nvSpPr>
          <p:cNvPr id="188421" name="Text Box 5">
            <a:extLst>
              <a:ext uri="{FF2B5EF4-FFF2-40B4-BE49-F238E27FC236}">
                <a16:creationId xmlns:a16="http://schemas.microsoft.com/office/drawing/2014/main" id="{8835327F-0B6C-4036-AEE3-1A84413D6C4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904</a:t>
            </a:r>
            <a:endParaRPr lang="en-US" sz="3200">
              <a:solidFill>
                <a:srgbClr val="000000"/>
              </a:solidFill>
              <a:latin typeface="Times" charset="0"/>
              <a:ea typeface="ＭＳ Ｐゴシック"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88DDFECF-E20F-4295-B7E5-F25E22D5911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Have You Been To Jesus</a:t>
            </a:r>
            <a:endParaRPr lang="en-US">
              <a:ea typeface="+mj-ea"/>
            </a:endParaRPr>
          </a:p>
        </p:txBody>
      </p:sp>
      <p:pic>
        <p:nvPicPr>
          <p:cNvPr id="13314" name="Picture 3" descr="Have you Been to Jesus-pp">
            <a:extLst>
              <a:ext uri="{FF2B5EF4-FFF2-40B4-BE49-F238E27FC236}">
                <a16:creationId xmlns:a16="http://schemas.microsoft.com/office/drawing/2014/main" id="{9DF912BA-775B-4B06-945E-1D1FBD0C63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ABEEDCE7-71BC-42A4-B5D7-D257806DE2A9}"/>
              </a:ext>
            </a:extLst>
          </p:cNvPr>
          <p:cNvSpPr txBox="1">
            <a:spLocks noChangeArrowheads="1"/>
          </p:cNvSpPr>
          <p:nvPr/>
        </p:nvSpPr>
        <p:spPr bwMode="auto">
          <a:xfrm>
            <a:off x="101600" y="76201"/>
            <a:ext cx="461850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Have You Been To Jesus?</a:t>
            </a:r>
            <a:endParaRPr lang="en-US" sz="3200">
              <a:solidFill>
                <a:srgbClr val="000000"/>
              </a:solidFill>
              <a:latin typeface="Times" charset="0"/>
              <a:ea typeface="ＭＳ Ｐゴシック" charset="0"/>
              <a:cs typeface="ＭＳ Ｐゴシック" charset="0"/>
            </a:endParaRPr>
          </a:p>
        </p:txBody>
      </p:sp>
      <p:sp>
        <p:nvSpPr>
          <p:cNvPr id="189445" name="Text Box 5">
            <a:extLst>
              <a:ext uri="{FF2B5EF4-FFF2-40B4-BE49-F238E27FC236}">
                <a16:creationId xmlns:a16="http://schemas.microsoft.com/office/drawing/2014/main" id="{30E52C67-C6B7-4F04-AEFF-3A7680BA093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904</a:t>
            </a:r>
            <a:endParaRPr lang="en-US" sz="3200">
              <a:solidFill>
                <a:srgbClr val="000000"/>
              </a:solidFill>
              <a:latin typeface="Times" charset="0"/>
              <a:ea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B7963716-D66D-47EA-A698-F5B58EA5991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Have You Been To Jesus</a:t>
            </a:r>
            <a:endParaRPr lang="en-US">
              <a:ea typeface="+mj-ea"/>
            </a:endParaRPr>
          </a:p>
        </p:txBody>
      </p:sp>
      <p:pic>
        <p:nvPicPr>
          <p:cNvPr id="14338" name="Picture 3" descr="Have you Been to Jesus-pp">
            <a:extLst>
              <a:ext uri="{FF2B5EF4-FFF2-40B4-BE49-F238E27FC236}">
                <a16:creationId xmlns:a16="http://schemas.microsoft.com/office/drawing/2014/main" id="{8152A2A7-001B-4A43-B658-314C404E5D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FC31091E-87E4-4F30-9046-C1418548E323}"/>
              </a:ext>
            </a:extLst>
          </p:cNvPr>
          <p:cNvSpPr txBox="1">
            <a:spLocks noChangeArrowheads="1"/>
          </p:cNvSpPr>
          <p:nvPr/>
        </p:nvSpPr>
        <p:spPr bwMode="auto">
          <a:xfrm>
            <a:off x="101600" y="76201"/>
            <a:ext cx="461850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Have You Been To Jesus?</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142BD4F6-486F-41A0-A377-4DBA3D8B88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904</a:t>
            </a:r>
            <a:endParaRPr lang="en-US" sz="3200">
              <a:solidFill>
                <a:srgbClr val="000000"/>
              </a:solidFill>
              <a:latin typeface="Times" charset="0"/>
              <a:ea typeface="ＭＳ Ｐゴシック"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E0B81B65-7D87-4779-A1D3-C1F2BEFB974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Have You Been To Jesus</a:t>
            </a:r>
            <a:endParaRPr lang="en-US">
              <a:ea typeface="+mj-ea"/>
            </a:endParaRPr>
          </a:p>
        </p:txBody>
      </p:sp>
      <p:pic>
        <p:nvPicPr>
          <p:cNvPr id="15362" name="Picture 3" descr="Have you Been to Jesus-pp">
            <a:extLst>
              <a:ext uri="{FF2B5EF4-FFF2-40B4-BE49-F238E27FC236}">
                <a16:creationId xmlns:a16="http://schemas.microsoft.com/office/drawing/2014/main" id="{B3808CB3-6A1E-4128-800D-8F76E67193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27AF4398-AEB4-44EE-B6A3-0157A779F1C6}"/>
              </a:ext>
            </a:extLst>
          </p:cNvPr>
          <p:cNvSpPr txBox="1">
            <a:spLocks noChangeArrowheads="1"/>
          </p:cNvSpPr>
          <p:nvPr/>
        </p:nvSpPr>
        <p:spPr bwMode="auto">
          <a:xfrm>
            <a:off x="101600" y="76201"/>
            <a:ext cx="461850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Have You Been To Jesus?</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510DC93C-6088-463D-BC49-255601CEDB6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904</a:t>
            </a:r>
            <a:endParaRPr lang="en-US" sz="3200">
              <a:solidFill>
                <a:srgbClr val="000000"/>
              </a:solidFill>
              <a:latin typeface="Times" charset="0"/>
              <a:ea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FABE6EFD-3DD5-45B7-BB50-7EF1DB7CFA4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Have You Been To Jesus</a:t>
            </a:r>
            <a:endParaRPr lang="en-US">
              <a:ea typeface="+mj-ea"/>
            </a:endParaRPr>
          </a:p>
        </p:txBody>
      </p:sp>
      <p:pic>
        <p:nvPicPr>
          <p:cNvPr id="16386" name="Picture 3" descr="Have you Been to Jesus-pp">
            <a:extLst>
              <a:ext uri="{FF2B5EF4-FFF2-40B4-BE49-F238E27FC236}">
                <a16:creationId xmlns:a16="http://schemas.microsoft.com/office/drawing/2014/main" id="{53465D77-5009-4CFE-96EF-9EE97B2C2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9E5FA90C-7465-4343-B973-48C9AE668ECA}"/>
              </a:ext>
            </a:extLst>
          </p:cNvPr>
          <p:cNvSpPr txBox="1">
            <a:spLocks noChangeArrowheads="1"/>
          </p:cNvSpPr>
          <p:nvPr/>
        </p:nvSpPr>
        <p:spPr bwMode="auto">
          <a:xfrm>
            <a:off x="101600" y="76201"/>
            <a:ext cx="461850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Have You Been To Jesus?</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24B9898C-295A-4A24-864B-C5122C1DFB0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904</a:t>
            </a:r>
            <a:endParaRPr lang="en-US" sz="3200">
              <a:solidFill>
                <a:srgbClr val="000000"/>
              </a:solidFill>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97E2410F-0780-4184-999E-B44706783C7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Have You Been To Jesus</a:t>
            </a:r>
            <a:endParaRPr lang="en-US">
              <a:ea typeface="+mj-ea"/>
            </a:endParaRPr>
          </a:p>
        </p:txBody>
      </p:sp>
      <p:pic>
        <p:nvPicPr>
          <p:cNvPr id="17410" name="Picture 3" descr="Have you Been to Jesus-pp">
            <a:extLst>
              <a:ext uri="{FF2B5EF4-FFF2-40B4-BE49-F238E27FC236}">
                <a16:creationId xmlns:a16="http://schemas.microsoft.com/office/drawing/2014/main" id="{5E67F75E-4E97-4AB4-8E2A-BBA9982DC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349E0C4B-5E16-4E06-A648-918B9DC6006F}"/>
              </a:ext>
            </a:extLst>
          </p:cNvPr>
          <p:cNvSpPr txBox="1">
            <a:spLocks noChangeArrowheads="1"/>
          </p:cNvSpPr>
          <p:nvPr/>
        </p:nvSpPr>
        <p:spPr bwMode="auto">
          <a:xfrm>
            <a:off x="101600" y="76201"/>
            <a:ext cx="461850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Have You Been To Jesus?</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21FC83FB-1315-4CE3-8F44-809ABDD02CA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904</a:t>
            </a:r>
            <a:endParaRPr lang="en-US" sz="3200">
              <a:solidFill>
                <a:srgbClr val="000000"/>
              </a:solidFill>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856187" y="559965"/>
            <a:ext cx="6711193" cy="5738069"/>
          </a:xfrm>
        </p:spPr>
        <p:txBody>
          <a:bodyPr>
            <a:normAutofit fontScale="85000" lnSpcReduction="20000"/>
          </a:bodyPr>
          <a:lstStyle/>
          <a:p>
            <a:r>
              <a:rPr lang="en-US" dirty="0">
                <a:latin typeface="Gotham Narrow Bold" pitchFamily="50" charset="0"/>
              </a:rPr>
              <a:t>Rom. 9:6-8</a:t>
            </a:r>
          </a:p>
          <a:p>
            <a:pPr algn="just"/>
            <a:r>
              <a:rPr lang="en-US" sz="3800" dirty="0">
                <a:latin typeface="Gotham Narrow Bold" pitchFamily="50" charset="0"/>
              </a:rPr>
              <a:t>“The point is this: whoever sows sparingly will also reap sparingly, and whoever sows bountifully will also reap bountifully. Each one must give as he has decided in his heart, not reluctantly or under compulsion, for God loves a cheerful giver. And God is able to make all grace abound to you, so that having all sufficiency in all things at all times, you may abound in every good work.”</a:t>
            </a: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The Offering:</a:t>
            </a:r>
          </a:p>
        </p:txBody>
      </p:sp>
    </p:spTree>
    <p:extLst>
      <p:ext uri="{BB962C8B-B14F-4D97-AF65-F5344CB8AC3E}">
        <p14:creationId xmlns:p14="http://schemas.microsoft.com/office/powerpoint/2010/main" val="37361108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10666" b="1" dirty="0">
                <a:latin typeface="Heritage" panose="02000503000000020003" pitchFamily="2" charset="0"/>
              </a:rPr>
              <a:t>Lead Me</a:t>
            </a:r>
          </a:p>
          <a:p>
            <a:r>
              <a:rPr lang="en-US" sz="10666" b="1" dirty="0">
                <a:latin typeface="Heritage" panose="02000503000000020003" pitchFamily="2" charset="0"/>
              </a:rPr>
              <a:t>To Calvary</a:t>
            </a:r>
          </a:p>
          <a:p>
            <a:r>
              <a:rPr lang="en-US" sz="4400" dirty="0">
                <a:latin typeface="Gotham Narrow Bold" pitchFamily="50" charset="0"/>
              </a:rPr>
              <a:t>#332</a:t>
            </a:r>
            <a:endParaRPr lang="en-US" sz="10666" b="1" dirty="0">
              <a:latin typeface="Heritage" panose="02000503000000020003" pitchFamily="2" charset="0"/>
            </a:endParaRP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Song:</a:t>
            </a:r>
          </a:p>
        </p:txBody>
      </p:sp>
    </p:spTree>
    <p:extLst>
      <p:ext uri="{BB962C8B-B14F-4D97-AF65-F5344CB8AC3E}">
        <p14:creationId xmlns:p14="http://schemas.microsoft.com/office/powerpoint/2010/main" val="3072512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6211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64A5A88-993A-4ADD-A47C-DFDA08EFCC3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Lead Me To Calvary</a:t>
            </a:r>
            <a:endParaRPr lang="en-US">
              <a:ea typeface="+mj-ea"/>
            </a:endParaRPr>
          </a:p>
        </p:txBody>
      </p:sp>
      <p:pic>
        <p:nvPicPr>
          <p:cNvPr id="2" name="Picture 46" descr="Lead me to Calvary-pp">
            <a:extLst>
              <a:ext uri="{FF2B5EF4-FFF2-40B4-BE49-F238E27FC236}">
                <a16:creationId xmlns:a16="http://schemas.microsoft.com/office/drawing/2014/main" id="{5C2E7F06-A2AE-43E9-9EE1-3249CBA28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76C9CE36-46A9-4199-B9B0-D09D7CFC8977}"/>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923751A7-4D75-450D-B985-05FC57CF30A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ECE56130-E7B2-462D-BCDF-862E36635C9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Lead Me To Calvary</a:t>
            </a:r>
            <a:endParaRPr lang="en-US">
              <a:ea typeface="+mj-ea"/>
            </a:endParaRPr>
          </a:p>
        </p:txBody>
      </p:sp>
      <p:pic>
        <p:nvPicPr>
          <p:cNvPr id="3074" name="Picture 3" descr="Lead me to Calvary-pp">
            <a:extLst>
              <a:ext uri="{FF2B5EF4-FFF2-40B4-BE49-F238E27FC236}">
                <a16:creationId xmlns:a16="http://schemas.microsoft.com/office/drawing/2014/main" id="{2FB56FD0-95BB-49A6-BE59-A97F18E8D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7D24EDB7-BF94-4429-8015-73B5B0353FAD}"/>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BC2AA5A8-8888-4278-89C1-CF47E97E6F4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6B8CFF85-E609-44B9-B194-31F9520E90F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Lead Me To Calvary</a:t>
            </a:r>
            <a:endParaRPr lang="en-US">
              <a:ea typeface="+mj-ea"/>
            </a:endParaRPr>
          </a:p>
        </p:txBody>
      </p:sp>
      <p:pic>
        <p:nvPicPr>
          <p:cNvPr id="4098" name="Picture 3" descr="Lead me to Calvary-pp">
            <a:extLst>
              <a:ext uri="{FF2B5EF4-FFF2-40B4-BE49-F238E27FC236}">
                <a16:creationId xmlns:a16="http://schemas.microsoft.com/office/drawing/2014/main" id="{F06FFFEB-1EBF-4710-9931-F9C65DE046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02D78F23-1598-44BD-AFAD-519334032E02}"/>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3A68054A-334D-4D60-B596-3B39ADE2951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A2C84ACC-A49A-4C2E-B505-799CFC4F84B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Lead Me To Calvary</a:t>
            </a:r>
            <a:endParaRPr lang="en-US">
              <a:ea typeface="+mj-ea"/>
            </a:endParaRPr>
          </a:p>
        </p:txBody>
      </p:sp>
      <p:pic>
        <p:nvPicPr>
          <p:cNvPr id="5122" name="Picture 3" descr="Lead me to Calvary-pp">
            <a:extLst>
              <a:ext uri="{FF2B5EF4-FFF2-40B4-BE49-F238E27FC236}">
                <a16:creationId xmlns:a16="http://schemas.microsoft.com/office/drawing/2014/main" id="{FA61CA8C-5BA5-4ABA-B3D5-33C6830638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69CACBA8-F79F-4CF8-B2DF-73E0D16C9B68}"/>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333DFB87-C4B8-4897-B1B9-17D4E4205C2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665B3805-A5AB-4184-B97F-2D637396B13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Lead Me To Calvary</a:t>
            </a:r>
            <a:endParaRPr lang="en-US">
              <a:ea typeface="+mj-ea"/>
            </a:endParaRPr>
          </a:p>
        </p:txBody>
      </p:sp>
      <p:pic>
        <p:nvPicPr>
          <p:cNvPr id="6146" name="Picture 3" descr="Lead me to Calvary-pp">
            <a:extLst>
              <a:ext uri="{FF2B5EF4-FFF2-40B4-BE49-F238E27FC236}">
                <a16:creationId xmlns:a16="http://schemas.microsoft.com/office/drawing/2014/main" id="{AE74308D-9F79-404E-B366-98DCF8788E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527A61EA-C226-415F-8425-162FB5D7C432}"/>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61333AE1-01E5-4BDD-AFA8-BE89146CC8C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FAE4C093-7317-4B44-A512-7E91C6A0C84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Lead Me To Calvary</a:t>
            </a:r>
            <a:endParaRPr lang="en-US">
              <a:ea typeface="+mj-ea"/>
            </a:endParaRPr>
          </a:p>
        </p:txBody>
      </p:sp>
      <p:pic>
        <p:nvPicPr>
          <p:cNvPr id="7170" name="Picture 3" descr="Lead me to Calvary-pp">
            <a:extLst>
              <a:ext uri="{FF2B5EF4-FFF2-40B4-BE49-F238E27FC236}">
                <a16:creationId xmlns:a16="http://schemas.microsoft.com/office/drawing/2014/main" id="{E4AFDDD3-441F-4CA4-ABDF-4DFF3392FE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F84484DE-D13D-48CE-A0BB-CA8ED18D7711}"/>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5A52B75C-63CB-479B-BB83-35BA5191988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8FF2C2F3-5772-4547-A2F4-D22D66E7D62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Lead Me To Calvary</a:t>
            </a:r>
            <a:endParaRPr lang="en-US">
              <a:ea typeface="+mj-ea"/>
            </a:endParaRPr>
          </a:p>
        </p:txBody>
      </p:sp>
      <p:pic>
        <p:nvPicPr>
          <p:cNvPr id="8194" name="Picture 3" descr="Lead me to Calvary-pp">
            <a:extLst>
              <a:ext uri="{FF2B5EF4-FFF2-40B4-BE49-F238E27FC236}">
                <a16:creationId xmlns:a16="http://schemas.microsoft.com/office/drawing/2014/main" id="{2D3AF60D-392E-411B-83C7-F88322F57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36772DE6-4F77-44A6-95A6-099AF5A79694}"/>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F62FE21A-5234-4815-AE4B-C918A31D5B8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FE3C0361-EEA5-4A37-997E-5B56A8200C5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Lead Me To Calvary</a:t>
            </a:r>
            <a:endParaRPr lang="en-US">
              <a:ea typeface="+mj-ea"/>
            </a:endParaRPr>
          </a:p>
        </p:txBody>
      </p:sp>
      <p:pic>
        <p:nvPicPr>
          <p:cNvPr id="9218" name="Picture 3" descr="Lead me to Calvary-pp">
            <a:extLst>
              <a:ext uri="{FF2B5EF4-FFF2-40B4-BE49-F238E27FC236}">
                <a16:creationId xmlns:a16="http://schemas.microsoft.com/office/drawing/2014/main" id="{32C37A64-6FE1-4E58-92ED-9E249891A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F654EC7E-60EA-4219-9BD4-1BDD900B98CF}"/>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B135D888-6151-4D4A-8D31-FA90BD165DF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82A336D9-6FEF-403B-99E1-F623D174D46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Lead Me To Calvary</a:t>
            </a:r>
            <a:endParaRPr lang="en-US">
              <a:ea typeface="+mj-ea"/>
            </a:endParaRPr>
          </a:p>
        </p:txBody>
      </p:sp>
      <p:pic>
        <p:nvPicPr>
          <p:cNvPr id="10242" name="Picture 3" descr="Lead me to Calvary-pp">
            <a:extLst>
              <a:ext uri="{FF2B5EF4-FFF2-40B4-BE49-F238E27FC236}">
                <a16:creationId xmlns:a16="http://schemas.microsoft.com/office/drawing/2014/main" id="{52999B78-32DE-4402-91D1-D6C55013E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A3FDEB1B-F2E6-4B9D-80F3-A6209FD7A266}"/>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49ED4341-C9B0-4713-8CDA-E46C174C6C0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54326D1B-5B7C-4349-802C-A6EC2B15A2A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Lead Me To Calvary</a:t>
            </a:r>
            <a:endParaRPr lang="en-US">
              <a:ea typeface="+mj-ea"/>
            </a:endParaRPr>
          </a:p>
        </p:txBody>
      </p:sp>
      <p:pic>
        <p:nvPicPr>
          <p:cNvPr id="11266" name="Picture 3" descr="Lead me to Calvary-pp">
            <a:extLst>
              <a:ext uri="{FF2B5EF4-FFF2-40B4-BE49-F238E27FC236}">
                <a16:creationId xmlns:a16="http://schemas.microsoft.com/office/drawing/2014/main" id="{391A600C-269E-4D04-8734-AA4F24574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23284EF0-2229-44B5-BC79-FA4CB65C2A6F}"/>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78008451-B1E9-4958-9508-49BA2315C7C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4961</TotalTime>
  <Words>1328</Words>
  <Application>Microsoft Office PowerPoint</Application>
  <PresentationFormat>Widescreen</PresentationFormat>
  <Paragraphs>341</Paragraphs>
  <Slides>117</Slides>
  <Notes>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117</vt:i4>
      </vt:variant>
    </vt:vector>
  </HeadingPairs>
  <TitlesOfParts>
    <vt:vector size="133" baseType="lpstr">
      <vt:lpstr>MS PGothic</vt:lpstr>
      <vt:lpstr>Arial</vt:lpstr>
      <vt:lpstr>Calibri</vt:lpstr>
      <vt:lpstr>Calibri Light</vt:lpstr>
      <vt:lpstr>Gotham Narrow Black</vt:lpstr>
      <vt:lpstr>Gotham Narrow Bold</vt:lpstr>
      <vt:lpstr>Gotham XNarrow Black</vt:lpstr>
      <vt:lpstr>Gotham XNarrow Bold</vt:lpstr>
      <vt:lpstr>Gotham XNarrow Light</vt:lpstr>
      <vt:lpstr>Heritage</vt:lpstr>
      <vt:lpstr>Times</vt:lpstr>
      <vt:lpstr>Trebuchet MS</vt:lpstr>
      <vt:lpstr>Office Theme</vt:lpstr>
      <vt:lpstr>1_Default</vt:lpstr>
      <vt:lpstr>3_Default</vt:lpstr>
      <vt:lpstr>Blank</vt:lpstr>
      <vt:lpstr>1 All in All</vt:lpstr>
      <vt:lpstr>2 All in All</vt:lpstr>
      <vt:lpstr>3 All in All</vt:lpstr>
      <vt:lpstr>4 All in All</vt:lpstr>
      <vt:lpstr>5 All in All</vt:lpstr>
      <vt:lpstr>6 All in All</vt:lpstr>
      <vt:lpstr>C-1 All in All</vt:lpstr>
      <vt:lpstr>C-2 All in All</vt:lpstr>
      <vt:lpstr>PowerPoint Presentation</vt:lpstr>
      <vt:lpstr>Song:</vt:lpstr>
      <vt:lpstr>1-1 He’s My King</vt:lpstr>
      <vt:lpstr>1-2 He’s My King</vt:lpstr>
      <vt:lpstr>C-1 He’s My King</vt:lpstr>
      <vt:lpstr>C-2 He’s My King</vt:lpstr>
      <vt:lpstr>2-1 He’s My King</vt:lpstr>
      <vt:lpstr>2-2 He’s My King</vt:lpstr>
      <vt:lpstr>C-1 He’s My King</vt:lpstr>
      <vt:lpstr>C-2 He’s My King</vt:lpstr>
      <vt:lpstr>3-1 He’s My King</vt:lpstr>
      <vt:lpstr>3-2 He’s My King</vt:lpstr>
      <vt:lpstr>C-1 He’s My King</vt:lpstr>
      <vt:lpstr>C-2 He’s My King</vt:lpstr>
      <vt:lpstr>Song:</vt:lpstr>
      <vt:lpstr>1-1 As the Deer</vt:lpstr>
      <vt:lpstr>1-2 As the Deer</vt:lpstr>
      <vt:lpstr>C-1 As the Deer</vt:lpstr>
      <vt:lpstr>C-2 As the Deer</vt:lpstr>
      <vt:lpstr>2-1 As the Deer</vt:lpstr>
      <vt:lpstr>2-2 As the Deer</vt:lpstr>
      <vt:lpstr>C-1 As the Deer</vt:lpstr>
      <vt:lpstr>C-2 As the Deer</vt:lpstr>
      <vt:lpstr>PowerPoint Presentation</vt:lpstr>
      <vt:lpstr>Song:</vt:lpstr>
      <vt:lpstr>1-1 Victory in Jesus</vt:lpstr>
      <vt:lpstr>1-2 Victory in Jesus</vt:lpstr>
      <vt:lpstr>1-3 Victory in Jesus</vt:lpstr>
      <vt:lpstr>C-1 Victory in Jesus</vt:lpstr>
      <vt:lpstr>C-2 Victory in Jesus</vt:lpstr>
      <vt:lpstr>C-3 Victory in Jesus</vt:lpstr>
      <vt:lpstr>2-1 Victory in Jesus</vt:lpstr>
      <vt:lpstr>2-2 Victory in Jesus</vt:lpstr>
      <vt:lpstr>2-3 Victory in Jesus</vt:lpstr>
      <vt:lpstr>C-1 Victory in Jesus</vt:lpstr>
      <vt:lpstr>C-2 Victory in Jesus</vt:lpstr>
      <vt:lpstr>C-3 Victory in Jesus</vt:lpstr>
      <vt:lpstr>3-1 Victory in Jesus</vt:lpstr>
      <vt:lpstr>3-2 Victory in Jesus</vt:lpstr>
      <vt:lpstr>3-3 Victory in Jesus</vt:lpstr>
      <vt:lpstr>C-1 Victory in Jesus</vt:lpstr>
      <vt:lpstr>C-2 Victory in Jesus</vt:lpstr>
      <vt:lpstr>C-3 Victory in Jesus</vt:lpstr>
      <vt:lpstr>Song:</vt:lpstr>
      <vt:lpstr>1 Glorify Thy Name</vt:lpstr>
      <vt:lpstr>C Glorify Thy Name</vt:lpstr>
      <vt:lpstr>2 Glorify Thy Name</vt:lpstr>
      <vt:lpstr>C Glorify Thy Name</vt:lpstr>
      <vt:lpstr>3 Glorify Thy Name</vt:lpstr>
      <vt:lpstr>C Glorify Thy Name</vt:lpstr>
      <vt:lpstr>PowerPoint Presentation</vt:lpstr>
      <vt:lpstr>STAND</vt:lpstr>
      <vt:lpstr>WHY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InvitationSong:</vt:lpstr>
      <vt:lpstr>1-1 Have You Been To Jesus</vt:lpstr>
      <vt:lpstr>1-2 Have You Been To Jesus</vt:lpstr>
      <vt:lpstr>C-1 Have You Been To Jesus</vt:lpstr>
      <vt:lpstr>C-2 Have You Been To Jesus</vt:lpstr>
      <vt:lpstr>2-1 Have You Been To Jesus</vt:lpstr>
      <vt:lpstr>2-2 Have You Been To Jesus</vt:lpstr>
      <vt:lpstr>C-1 Have You Been To Jesus</vt:lpstr>
      <vt:lpstr>C-2 Have You Been To Jesus</vt:lpstr>
      <vt:lpstr>3-1 Have You Been To Jesus</vt:lpstr>
      <vt:lpstr>3-2 Have You Been To Jesus</vt:lpstr>
      <vt:lpstr>C-1 Have You Been To Jesus</vt:lpstr>
      <vt:lpstr>C-2 Have You Been To Jesus</vt:lpstr>
      <vt:lpstr>4-1 Have You Been To Jesus</vt:lpstr>
      <vt:lpstr>4-2 Have You Been To Jesus</vt:lpstr>
      <vt:lpstr>C-1 Have You Been To Jesus</vt:lpstr>
      <vt:lpstr>C-2 Have You Been To Jesus</vt:lpstr>
      <vt:lpstr>The Offering:</vt:lpstr>
      <vt:lpstr>Song:</vt:lpstr>
      <vt:lpstr>1-1 Lead Me To Calvary</vt:lpstr>
      <vt:lpstr>1-2 Lead Me To Calvary</vt:lpstr>
      <vt:lpstr>C-1 Lead Me To Calvary</vt:lpstr>
      <vt:lpstr>C-2 Lead Me To Calvary</vt:lpstr>
      <vt:lpstr>2-1 Lead Me To Calvary</vt:lpstr>
      <vt:lpstr>2-2 Lead Me To Calvary</vt:lpstr>
      <vt:lpstr>C-1 Lead Me To Calvary</vt:lpstr>
      <vt:lpstr>C-2 Lead Me To Calvary</vt:lpstr>
      <vt:lpstr>3-1 Lead Me To Calvary</vt:lpstr>
      <vt:lpstr>3-2 Lead Me To Calvary</vt:lpstr>
      <vt:lpstr>C-1 Lead Me To Calvary</vt:lpstr>
      <vt:lpstr>C-2 Lead Me To Calvary</vt:lpstr>
      <vt:lpstr>4-1 Lead Me To Calvary</vt:lpstr>
      <vt:lpstr>4-2 Lead Me To Calvary</vt:lpstr>
      <vt:lpstr>C-1 Lead Me To Calvary</vt:lpstr>
      <vt:lpstr>C-2 Lead Me To Calvary</vt:lpstr>
      <vt:lpstr>PowerPoint Presentation</vt:lpstr>
      <vt:lpstr>The Unleavened Bread</vt:lpstr>
      <vt:lpstr>The Fruit of the Vine</vt:lpstr>
      <vt:lpstr>PowerPoint Presentation</vt:lpstr>
      <vt:lpstr>Song:</vt:lpstr>
      <vt:lpstr>1 Hosanna</vt:lpstr>
      <vt:lpstr>C-1 Hosanna</vt:lpstr>
      <vt:lpstr>C-2 Hosanna</vt:lpstr>
      <vt:lpstr>2 Hosanna</vt:lpstr>
      <vt:lpstr>C-1 Hosanna</vt:lpstr>
      <vt:lpstr>C-2 Hosanna</vt:lpstr>
      <vt:lpstr>Reminders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18</cp:revision>
  <dcterms:created xsi:type="dcterms:W3CDTF">2021-11-10T16:46:39Z</dcterms:created>
  <dcterms:modified xsi:type="dcterms:W3CDTF">2021-11-14T03:28:55Z</dcterms:modified>
</cp:coreProperties>
</file>