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7" r:id="rId3"/>
  </p:sldMasterIdLst>
  <p:sldIdLst>
    <p:sldId id="4066" r:id="rId4"/>
    <p:sldId id="4069" r:id="rId5"/>
    <p:sldId id="4071" r:id="rId6"/>
    <p:sldId id="4112" r:id="rId7"/>
    <p:sldId id="4097" r:id="rId8"/>
    <p:sldId id="4101" r:id="rId9"/>
    <p:sldId id="4096" r:id="rId10"/>
    <p:sldId id="4119" r:id="rId11"/>
    <p:sldId id="4115" r:id="rId12"/>
    <p:sldId id="4102" r:id="rId13"/>
    <p:sldId id="4103" r:id="rId14"/>
    <p:sldId id="4117" r:id="rId15"/>
    <p:sldId id="4116" r:id="rId16"/>
    <p:sldId id="4108" r:id="rId17"/>
    <p:sldId id="4105" r:id="rId18"/>
    <p:sldId id="4118" r:id="rId19"/>
    <p:sldId id="4109" r:id="rId20"/>
    <p:sldId id="4110" r:id="rId21"/>
    <p:sldId id="4111" r:id="rId22"/>
    <p:sldId id="4106" r:id="rId23"/>
    <p:sldId id="4120" r:id="rId24"/>
    <p:sldId id="4113" r:id="rId25"/>
    <p:sldId id="4077" r:id="rId26"/>
    <p:sldId id="4082" r:id="rId27"/>
    <p:sldId id="4114" r:id="rId28"/>
    <p:sldId id="4081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otham Narrow Black" pitchFamily="50" charset="0"/>
      <p:regular r:id="rId36"/>
      <p:italic r:id="rId37"/>
    </p:embeddedFont>
    <p:embeddedFont>
      <p:font typeface="Gotham Narrow Bold" pitchFamily="50" charset="0"/>
      <p:regular r:id="rId38"/>
      <p:italic r:id="rId39"/>
    </p:embeddedFont>
    <p:embeddedFont>
      <p:font typeface="Gotham XNarrow Black" pitchFamily="50" charset="0"/>
      <p:regular r:id="rId40"/>
      <p:italic r:id="rId41"/>
    </p:embeddedFont>
    <p:embeddedFont>
      <p:font typeface="Gotham XNarrow Book" pitchFamily="50" charset="0"/>
      <p:regular r:id="rId42"/>
      <p:italic r:id="rId43"/>
    </p:embeddedFont>
    <p:embeddedFont>
      <p:font typeface="Gotham XNarrow Light" pitchFamily="50" charset="0"/>
      <p:regular r:id="rId44"/>
      <p:italic r:id="rId45"/>
    </p:embeddedFont>
    <p:embeddedFont>
      <p:font typeface="Heritage" panose="02000503000000020003" pitchFamily="2" charset="0"/>
      <p:regular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A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1BF1-1E1D-4AF7-950D-4C295F36E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9BF8C-BE9B-40C9-B678-C37932A52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6060-55EE-4896-8B4F-76CD7892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0345A-736C-4BC9-8800-7DA3ACD3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24C0E-84F9-47C7-A2C7-87BF3906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1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AFD0-0DC3-485E-9ABF-42D088B6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257CA-031E-4B66-A1F8-FC9596CBF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55FDF-F1CE-4ABC-BCDB-91400EAE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28B1-1583-469A-9568-A8A8E19F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A4A01-A1A4-4037-98D5-F881569A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940AF-545F-4396-8261-CE7092DE7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E1C6C-3F27-40E4-B7C7-A847183E9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D54AE-280F-41F4-84B3-933ADEAC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AC5C1-685B-4773-97A8-67DB35A4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8676E-A2E4-46DB-AA38-BDC4897A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1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986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50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85981" y="4395832"/>
            <a:ext cx="2952927" cy="167779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366813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85981" y="4395832"/>
            <a:ext cx="2952927" cy="167779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17365" y="2337733"/>
            <a:ext cx="7158605" cy="201335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662113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65614" y="604008"/>
            <a:ext cx="6711193" cy="57380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86816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65614" y="604008"/>
            <a:ext cx="6711193" cy="57380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 rot="20748094">
            <a:off x="904503" y="803966"/>
            <a:ext cx="3436909" cy="105417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06441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670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66622" y="5363957"/>
            <a:ext cx="6711925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23113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61EA-ED87-4AA6-98A7-1D1B5034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6B567-13D3-409B-B758-D43FB48D7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93379-291D-4C6A-B908-8807411CA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AE350-05E4-49FB-9244-F0DC905E3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93A4B-8F17-4176-A5E3-A817FE00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55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66622" y="2354929"/>
            <a:ext cx="6711925" cy="286094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666622" y="5363957"/>
            <a:ext cx="6711925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846593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1648" y="992573"/>
            <a:ext cx="7550621" cy="55190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30359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61648" y="992573"/>
            <a:ext cx="7550621" cy="55190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90568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5765" y="1471565"/>
            <a:ext cx="3506435" cy="1447768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61648" y="992573"/>
            <a:ext cx="7550621" cy="55190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871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56889" y="875800"/>
            <a:ext cx="8925511" cy="417284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657232" y="5430811"/>
            <a:ext cx="8925168" cy="92095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67682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08227" y="788219"/>
            <a:ext cx="8974172" cy="5579156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0062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F1DDF-FE8D-45D1-916D-232E0AF2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2769A-1BDD-49B5-A0CA-AEE5C293F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FED5-BEDC-479C-B7FD-2865B6DF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E2CD-AA09-4D96-99C8-FF79D58A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62E8F-87AB-46BC-B436-E2F7D835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5BD6-E911-4685-93BD-253BCAA5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8852-5336-4D03-AA58-04B3D87F1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7D3ED-9233-4C04-A889-EBAED6399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95F17-1966-4F49-96CA-82A1F528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DA3B-1777-46CE-8A16-27AE50E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8F98D-7E9B-44AB-AF87-A62B0E35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4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58CF-B26E-41B1-9D4B-DD1EB4D6B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97BAC-376B-446B-9CE3-086AA3F4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853D5-28B3-40CC-877B-BC861EFE7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FC4FD-711F-4A41-8B5F-F934503BA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FC3AC-EDEA-4FC3-88FD-827953143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38E63-55ED-4432-9C42-3ADCFF1A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E5B98-BFE0-481B-A8CB-9457D7ED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EF35B-AB49-4AF1-9AF5-AB8FA38D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6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A7862-12A2-4E02-83C7-EC27D0DB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18DA8-465A-4934-9C47-ECFCC4B7C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A77E0-D736-4FF5-A1A5-4565F1A5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15585-CDD7-4851-9B0C-D953D921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7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5CCDE-C47E-40FB-90D4-4DC4A175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E7BA9-A4CD-42F9-AC57-005D39B6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F81B0-801B-4B5B-B152-DA9BEA32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6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9BD9-87F6-4462-8909-5D1BCEFB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3199F-5FD9-4391-B532-DDC596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5F8D0-C783-447C-8706-6738C0112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3D482-9822-4D0C-8936-3ADBED5E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9EEB0-15F6-473D-97E9-ADDE29D2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B3BEF-FBFB-446C-8ADC-4A671F5D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097A7-CC1A-484C-A1E3-512E8AD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C9AC9-B0C7-424B-AA51-152537261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36F3A-1820-4C8D-B1A2-11155A5A0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002DA-9A22-400A-AEF4-19C56106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E1A25-DA4F-4121-BD30-FD42237B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2EF3D-2085-444E-A4A0-8C5DE34CD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5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ED7D19-047F-478B-8622-3BF4C97FA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68701-2EA5-4399-9CD7-2A3E78C50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90E02-B3CF-457A-9D13-EED9F169D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4C3D1-B1D4-4055-8840-DBF1580FCA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1A91-7580-4299-8E41-0BBAA1F17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D315B-46B6-46E7-9121-1318AD1E9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7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29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4F4FA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17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2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>
                <a:latin typeface="Gotham XNarrow Book" pitchFamily="50" charset="0"/>
              </a:rPr>
              <a:t>2. HONOR GOD WITH THEM</a:t>
            </a:r>
          </a:p>
          <a:p>
            <a:r>
              <a:rPr lang="en-US" dirty="0">
                <a:latin typeface="Gotham XNarrow Book" pitchFamily="50" charset="0"/>
              </a:rPr>
              <a:t>Prov. 3:9-10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</a:rPr>
              <a:t>OUR POSSESSIONS</a:t>
            </a:r>
          </a:p>
        </p:txBody>
      </p:sp>
    </p:spTree>
    <p:extLst>
      <p:ext uri="{BB962C8B-B14F-4D97-AF65-F5344CB8AC3E}">
        <p14:creationId xmlns:p14="http://schemas.microsoft.com/office/powerpoint/2010/main" val="121736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u="sng" dirty="0">
                <a:latin typeface="Gotham XNarrow Book" pitchFamily="50" charset="0"/>
              </a:rPr>
              <a:t>GOOD EXAMPLES: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Genesis 4 – Abel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Acts 4:36-37 – Barnabas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</a:rPr>
              <a:t>OUR POSSESSIONS</a:t>
            </a:r>
          </a:p>
        </p:txBody>
      </p:sp>
    </p:spTree>
    <p:extLst>
      <p:ext uri="{BB962C8B-B14F-4D97-AF65-F5344CB8AC3E}">
        <p14:creationId xmlns:p14="http://schemas.microsoft.com/office/powerpoint/2010/main" val="155516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OUR POSSESSIONS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OUR </a:t>
            </a:r>
            <a:r>
              <a:rPr lang="en-US" sz="4400" b="1" u="sng" dirty="0">
                <a:latin typeface="Gotham XNarrow Book" pitchFamily="50" charset="0"/>
              </a:rPr>
              <a:t>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GOOD STEWARDS OF: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1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u="sng" dirty="0">
                <a:latin typeface="Gotham XNarrow Book" pitchFamily="50" charset="0"/>
              </a:rPr>
              <a:t>1. KNOW THAT IT IS LIMITED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Gotham XNarrow Book" pitchFamily="50" charset="0"/>
              </a:rPr>
              <a:t>Jms</a:t>
            </a:r>
            <a:r>
              <a:rPr lang="en-US" dirty="0">
                <a:latin typeface="Gotham XNarrow Book" pitchFamily="50" charset="0"/>
              </a:rPr>
              <a:t>. 4:14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Psalm 39:5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</a:rPr>
              <a:t>OUR </a:t>
            </a: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TIME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0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u="sng" dirty="0">
                <a:latin typeface="Gotham XNarrow Book" pitchFamily="50" charset="0"/>
              </a:rPr>
              <a:t>2. REDEEM IT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Eph. 5:15-6:20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Col. 4:5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</a:rPr>
              <a:t>OUR </a:t>
            </a: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TIME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3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u="sng" dirty="0">
                <a:latin typeface="Gotham XNarrow Book" pitchFamily="50" charset="0"/>
              </a:rPr>
              <a:t>GOOD EXAMPLES: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1 Pet. 4:1-2, Lk. 2:42 – Jesus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1 Cor. 9:22, Gal. 2:20, Phile. 1:21 – Paul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</a:rPr>
              <a:t>OUR TIME</a:t>
            </a:r>
          </a:p>
        </p:txBody>
      </p:sp>
    </p:spTree>
    <p:extLst>
      <p:ext uri="{BB962C8B-B14F-4D97-AF65-F5344CB8AC3E}">
        <p14:creationId xmlns:p14="http://schemas.microsoft.com/office/powerpoint/2010/main" val="795192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OUR POSSESSIONS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OUR TIME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OUR </a:t>
            </a:r>
            <a:r>
              <a:rPr lang="en-US" sz="4400" b="1" u="sng" dirty="0">
                <a:latin typeface="Gotham XNarrow Book" pitchFamily="50" charset="0"/>
              </a:rPr>
              <a:t>MONEY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GOOD STEWARDS OF:</a:t>
            </a:r>
          </a:p>
        </p:txBody>
      </p:sp>
    </p:spTree>
    <p:extLst>
      <p:ext uri="{BB962C8B-B14F-4D97-AF65-F5344CB8AC3E}">
        <p14:creationId xmlns:p14="http://schemas.microsoft.com/office/powerpoint/2010/main" val="242373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>
                <a:latin typeface="Gotham XNarrow Book" pitchFamily="50" charset="0"/>
              </a:rPr>
              <a:t>1. DO NOT LOVE IT</a:t>
            </a:r>
          </a:p>
          <a:p>
            <a:r>
              <a:rPr lang="en-US" dirty="0">
                <a:latin typeface="Gotham XNarrow Book" pitchFamily="50" charset="0"/>
              </a:rPr>
              <a:t>1 Tim. 6:10, 17-19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OUR MONEY</a:t>
            </a:r>
          </a:p>
        </p:txBody>
      </p:sp>
    </p:spTree>
    <p:extLst>
      <p:ext uri="{BB962C8B-B14F-4D97-AF65-F5344CB8AC3E}">
        <p14:creationId xmlns:p14="http://schemas.microsoft.com/office/powerpoint/2010/main" val="3581717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>
                <a:latin typeface="Gotham XNarrow Book" pitchFamily="50" charset="0"/>
              </a:rPr>
              <a:t>2. GIVE TO THE CHURCH</a:t>
            </a:r>
          </a:p>
          <a:p>
            <a:r>
              <a:rPr lang="en-US" dirty="0">
                <a:latin typeface="Gotham XNarrow Book" pitchFamily="50" charset="0"/>
              </a:rPr>
              <a:t>1 Cor. 16:1-2</a:t>
            </a:r>
          </a:p>
          <a:p>
            <a:r>
              <a:rPr lang="en-US" dirty="0">
                <a:latin typeface="Gotham XNarrow Book" pitchFamily="50" charset="0"/>
              </a:rPr>
              <a:t>2 Cor. 8 &amp;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OUR MONEY</a:t>
            </a:r>
          </a:p>
        </p:txBody>
      </p:sp>
    </p:spTree>
    <p:extLst>
      <p:ext uri="{BB962C8B-B14F-4D97-AF65-F5344CB8AC3E}">
        <p14:creationId xmlns:p14="http://schemas.microsoft.com/office/powerpoint/2010/main" val="3577122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>
                <a:latin typeface="Gotham XNarrow Book" pitchFamily="50" charset="0"/>
              </a:rPr>
              <a:t>3. GO THE “EXTRA” MILE</a:t>
            </a:r>
          </a:p>
          <a:p>
            <a:r>
              <a:rPr lang="en-US" dirty="0">
                <a:latin typeface="Gotham XNarrow Book" pitchFamily="50" charset="0"/>
              </a:rPr>
              <a:t>Matt. 5:41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OUR MONEY</a:t>
            </a:r>
          </a:p>
        </p:txBody>
      </p:sp>
    </p:spTree>
    <p:extLst>
      <p:ext uri="{BB962C8B-B14F-4D97-AF65-F5344CB8AC3E}">
        <p14:creationId xmlns:p14="http://schemas.microsoft.com/office/powerpoint/2010/main" val="381157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atin typeface="Heritage" panose="02000503000000020003" pitchFamily="2" charset="0"/>
              </a:rPr>
              <a:t>Songs of</a:t>
            </a:r>
          </a:p>
          <a:p>
            <a:r>
              <a:rPr lang="en-US" sz="8800" b="1" dirty="0">
                <a:latin typeface="Heritage" panose="02000503000000020003" pitchFamily="2" charset="0"/>
              </a:rPr>
              <a:t>Praise to God</a:t>
            </a:r>
            <a:endParaRPr lang="en-US" sz="3600" dirty="0"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64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u="sng" dirty="0">
                <a:latin typeface="Gotham XNarrow Book" pitchFamily="50" charset="0"/>
              </a:rPr>
              <a:t>GOOD EXAMPLES: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Acts 4:36-37 – Barnabas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XNarrow Book" pitchFamily="50" charset="0"/>
              </a:rPr>
              <a:t>Matt. 25:14-30 – 2 Faithful Stewards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</a:rPr>
              <a:t>OUR </a:t>
            </a: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MONEY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9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Gotham XNarrow Book" pitchFamily="50" charset="0"/>
              </a:rPr>
              <a:t>WILL I BE FOUND FAITHFUL?</a:t>
            </a:r>
          </a:p>
        </p:txBody>
      </p:sp>
    </p:spTree>
    <p:extLst>
      <p:ext uri="{BB962C8B-B14F-4D97-AF65-F5344CB8AC3E}">
        <p14:creationId xmlns:p14="http://schemas.microsoft.com/office/powerpoint/2010/main" val="156932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atin typeface="Heritage" panose="02000503000000020003" pitchFamily="2" charset="0"/>
              </a:rPr>
              <a:t>Songs of</a:t>
            </a:r>
          </a:p>
          <a:p>
            <a:r>
              <a:rPr lang="en-US" sz="8800" b="1" dirty="0">
                <a:latin typeface="Heritage" panose="02000503000000020003" pitchFamily="2" charset="0"/>
              </a:rPr>
              <a:t>Praise to God</a:t>
            </a:r>
            <a:endParaRPr lang="en-US" sz="3600" dirty="0"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3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251490" y="721368"/>
            <a:ext cx="7815512" cy="5738069"/>
          </a:xfrm>
        </p:spPr>
        <p:txBody>
          <a:bodyPr/>
          <a:lstStyle/>
          <a:p>
            <a:r>
              <a:rPr lang="en-US" sz="10666" b="1" dirty="0">
                <a:latin typeface="Heritage" panose="02000503000000020003" pitchFamily="2" charset="0"/>
              </a:rPr>
              <a:t>The Lord’s Supper</a:t>
            </a:r>
          </a:p>
          <a:p>
            <a:r>
              <a:rPr lang="en-US" dirty="0">
                <a:latin typeface="Gotham Narrow Bold" pitchFamily="50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3982058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0666" b="1" dirty="0">
                <a:latin typeface="Heritage" panose="02000503000000020003" pitchFamily="2" charset="0"/>
              </a:rPr>
              <a:t>Closing Prayer</a:t>
            </a:r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95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atin typeface="Heritage" panose="02000503000000020003" pitchFamily="2" charset="0"/>
              </a:rPr>
              <a:t>Songs of</a:t>
            </a:r>
          </a:p>
          <a:p>
            <a:r>
              <a:rPr lang="en-US" sz="8800" b="1" dirty="0">
                <a:latin typeface="Heritage" panose="02000503000000020003" pitchFamily="2" charset="0"/>
              </a:rPr>
              <a:t>Praise to God</a:t>
            </a:r>
            <a:endParaRPr lang="en-US" sz="3600" dirty="0"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83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10466" y="263951"/>
            <a:ext cx="8427563" cy="6334811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Heritage" panose="02000503000000020003" pitchFamily="2" charset="0"/>
              </a:rPr>
              <a:t>See You</a:t>
            </a:r>
          </a:p>
          <a:p>
            <a:r>
              <a:rPr lang="en-US" sz="11500" b="1" dirty="0">
                <a:latin typeface="Heritage" panose="02000503000000020003" pitchFamily="2" charset="0"/>
              </a:rPr>
              <a:t>Wednesday</a:t>
            </a:r>
            <a:endParaRPr lang="en-US" sz="7200" b="1" dirty="0">
              <a:latin typeface="Heritage" panose="02000503000000020003" pitchFamily="2" charset="0"/>
            </a:endParaRPr>
          </a:p>
          <a:p>
            <a:r>
              <a:rPr lang="en-US" sz="7200" b="1" dirty="0">
                <a:latin typeface="Heritage" panose="02000503000000020003" pitchFamily="2" charset="0"/>
              </a:rPr>
              <a:t>@ 6:30pm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 rot="20748094">
            <a:off x="76789" y="747406"/>
            <a:ext cx="3436909" cy="1054177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Heritage" panose="02000503000000020003" pitchFamily="2" charset="0"/>
              </a:rPr>
              <a:t>Reminder:</a:t>
            </a:r>
          </a:p>
        </p:txBody>
      </p:sp>
    </p:spTree>
    <p:extLst>
      <p:ext uri="{BB962C8B-B14F-4D97-AF65-F5344CB8AC3E}">
        <p14:creationId xmlns:p14="http://schemas.microsoft.com/office/powerpoint/2010/main" val="152658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0666" b="1" dirty="0">
                <a:latin typeface="Heritage" panose="02000503000000020003" pitchFamily="2" charset="0"/>
              </a:rPr>
              <a:t>Opening Prayer</a:t>
            </a:r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32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atin typeface="Heritage" panose="02000503000000020003" pitchFamily="2" charset="0"/>
              </a:rPr>
              <a:t>Songs of</a:t>
            </a:r>
          </a:p>
          <a:p>
            <a:r>
              <a:rPr lang="en-US" sz="8800" b="1" dirty="0">
                <a:latin typeface="Heritage" panose="02000503000000020003" pitchFamily="2" charset="0"/>
              </a:rPr>
              <a:t>Praise to God</a:t>
            </a:r>
            <a:endParaRPr lang="en-US" sz="3600" dirty="0"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6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0037" y="2363771"/>
            <a:ext cx="6711925" cy="2130458"/>
          </a:xfrm>
        </p:spPr>
        <p:txBody>
          <a:bodyPr>
            <a:normAutofit fontScale="90000"/>
          </a:bodyPr>
          <a:lstStyle/>
          <a:p>
            <a:r>
              <a:rPr lang="en-US" sz="19900" dirty="0">
                <a:latin typeface="Gotham XNarrow Black" pitchFamily="50" charset="0"/>
              </a:rPr>
              <a:t>STAND</a:t>
            </a:r>
            <a:endParaRPr lang="en-US" b="1" dirty="0">
              <a:solidFill>
                <a:srgbClr val="5BADEC"/>
              </a:solidFill>
              <a:latin typeface="Gotham XNarrow Ligh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9872B-9851-4902-B50E-A0C2C5412887}"/>
              </a:ext>
            </a:extLst>
          </p:cNvPr>
          <p:cNvSpPr txBox="1"/>
          <p:nvPr/>
        </p:nvSpPr>
        <p:spPr>
          <a:xfrm>
            <a:off x="3048785" y="4245932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5BADEC"/>
                </a:solidFill>
                <a:effectLst/>
                <a:uLnTx/>
                <a:uFillTx/>
                <a:latin typeface="Gotham XNarrow Light" pitchFamily="50" charset="0"/>
                <a:ea typeface="+mn-ea"/>
                <a:cs typeface="+mn-cs"/>
              </a:rPr>
              <a:t>IN GOOD STEAD</a:t>
            </a:r>
          </a:p>
        </p:txBody>
      </p:sp>
    </p:spTree>
    <p:extLst>
      <p:ext uri="{BB962C8B-B14F-4D97-AF65-F5344CB8AC3E}">
        <p14:creationId xmlns:p14="http://schemas.microsoft.com/office/powerpoint/2010/main" val="66012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0037" y="2363771"/>
            <a:ext cx="6711925" cy="2130458"/>
          </a:xfrm>
        </p:spPr>
        <p:txBody>
          <a:bodyPr>
            <a:normAutofit fontScale="90000"/>
          </a:bodyPr>
          <a:lstStyle/>
          <a:p>
            <a:r>
              <a:rPr lang="en-US" sz="19900" dirty="0">
                <a:latin typeface="Gotham XNarrow Black" pitchFamily="50" charset="0"/>
              </a:rPr>
              <a:t>STAND</a:t>
            </a:r>
            <a:endParaRPr lang="en-US" b="1" dirty="0">
              <a:solidFill>
                <a:srgbClr val="5BADEC"/>
              </a:solidFill>
              <a:latin typeface="Gotham XNarrow Ligh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9872B-9851-4902-B50E-A0C2C5412887}"/>
              </a:ext>
            </a:extLst>
          </p:cNvPr>
          <p:cNvSpPr txBox="1"/>
          <p:nvPr/>
        </p:nvSpPr>
        <p:spPr>
          <a:xfrm>
            <a:off x="2122601" y="4236505"/>
            <a:ext cx="7946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5BADEC"/>
                </a:solidFill>
                <a:latin typeface="Gotham XNarrow Light" pitchFamily="50" charset="0"/>
              </a:rPr>
              <a:t>AS GOOD STEWARDS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5BADEC"/>
              </a:solidFill>
              <a:effectLst/>
              <a:uLnTx/>
              <a:uFillTx/>
              <a:latin typeface="Gotham XNarrow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76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OUR FAMILIES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OUR CHURCH FAMILY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THE GOSPEL – 1 Cor. 4:1-2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GOOD STEWARDS OF: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4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OUR </a:t>
            </a:r>
            <a:r>
              <a:rPr lang="en-US" sz="4400" b="1" u="sng" dirty="0">
                <a:latin typeface="Gotham XNarrow Book" pitchFamily="50" charset="0"/>
              </a:rPr>
              <a:t>POSSESSIONS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endParaRPr lang="en-US" sz="4400" b="1" dirty="0">
              <a:latin typeface="Gotham XNarrow Book" pitchFamily="50" charset="0"/>
            </a:endParaRPr>
          </a:p>
          <a:p>
            <a:pPr marL="742950" indent="-742950" algn="l">
              <a:lnSpc>
                <a:spcPct val="150000"/>
              </a:lnSpc>
              <a:buAutoNum type="arabicPeriod"/>
            </a:pPr>
            <a:endParaRPr lang="en-US" sz="4400" b="1" dirty="0">
              <a:latin typeface="Gotham XNarrow Book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GOOD STEWARDS OF: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20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US" u="sng" dirty="0">
                <a:latin typeface="Gotham XNarrow Book" pitchFamily="50" charset="0"/>
              </a:rPr>
              <a:t>DO NOT LOVE THEM NOR TRUST IN THEM</a:t>
            </a:r>
          </a:p>
          <a:p>
            <a:r>
              <a:rPr lang="en-US" dirty="0">
                <a:latin typeface="Gotham XNarrow Book" pitchFamily="50" charset="0"/>
              </a:rPr>
              <a:t>Lk. 12:15-21</a:t>
            </a:r>
          </a:p>
          <a:p>
            <a:r>
              <a:rPr lang="en-US" dirty="0">
                <a:latin typeface="Gotham XNarrow Book" pitchFamily="50" charset="0"/>
              </a:rPr>
              <a:t>1 Tim. 6:17-19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700083" y="131976"/>
            <a:ext cx="679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</a:rPr>
              <a:t>OUR POSSESSIONS</a:t>
            </a:r>
          </a:p>
        </p:txBody>
      </p:sp>
    </p:spTree>
    <p:extLst>
      <p:ext uri="{BB962C8B-B14F-4D97-AF65-F5344CB8AC3E}">
        <p14:creationId xmlns:p14="http://schemas.microsoft.com/office/powerpoint/2010/main" val="9209300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247</Words>
  <Application>Microsoft Office PowerPoint</Application>
  <PresentationFormat>Widescreen</PresentationFormat>
  <Paragraphs>71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Gotham Narrow Bold</vt:lpstr>
      <vt:lpstr>Gotham XNarrow Book</vt:lpstr>
      <vt:lpstr>Heritage</vt:lpstr>
      <vt:lpstr>Gotham XNarrow Black</vt:lpstr>
      <vt:lpstr>Gotham XNarrow Light</vt:lpstr>
      <vt:lpstr>Calibri</vt:lpstr>
      <vt:lpstr>Calibri Light</vt:lpstr>
      <vt:lpstr>Gotham Narrow Black</vt:lpstr>
      <vt:lpstr>Trebuchet MS</vt:lpstr>
      <vt:lpstr>Arial</vt:lpstr>
      <vt:lpstr>1_Office Theme</vt:lpstr>
      <vt:lpstr>1_Default</vt:lpstr>
      <vt:lpstr>3_Default</vt:lpstr>
      <vt:lpstr>PowerPoint Presentation</vt:lpstr>
      <vt:lpstr>PowerPoint Presentation</vt:lpstr>
      <vt:lpstr>PowerPoint Presentation</vt:lpstr>
      <vt:lpstr>PowerPoint Presentation</vt:lpstr>
      <vt:lpstr>STAND</vt:lpstr>
      <vt:lpstr>STAND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Reminder: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8</cp:revision>
  <dcterms:created xsi:type="dcterms:W3CDTF">2021-11-13T23:53:15Z</dcterms:created>
  <dcterms:modified xsi:type="dcterms:W3CDTF">2021-11-14T21:10:14Z</dcterms:modified>
</cp:coreProperties>
</file>