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sldIdLst>
    <p:sldId id="256" r:id="rId3"/>
    <p:sldId id="257" r:id="rId4"/>
    <p:sldId id="258" r:id="rId5"/>
    <p:sldId id="259" r:id="rId6"/>
    <p:sldId id="4368" r:id="rId7"/>
    <p:sldId id="4500" r:id="rId8"/>
    <p:sldId id="4588" r:id="rId9"/>
    <p:sldId id="4589" r:id="rId10"/>
    <p:sldId id="4590" r:id="rId11"/>
    <p:sldId id="4591" r:id="rId12"/>
    <p:sldId id="260" r:id="rId13"/>
    <p:sldId id="261" r:id="rId14"/>
    <p:sldId id="262" r:id="rId15"/>
    <p:sldId id="263" r:id="rId16"/>
    <p:sldId id="4598" r:id="rId17"/>
    <p:sldId id="4592" r:id="rId18"/>
    <p:sldId id="4593" r:id="rId19"/>
    <p:sldId id="4594" r:id="rId20"/>
    <p:sldId id="264" r:id="rId21"/>
    <p:sldId id="265" r:id="rId22"/>
    <p:sldId id="4595" r:id="rId23"/>
    <p:sldId id="4596" r:id="rId24"/>
    <p:sldId id="4597" r:id="rId25"/>
    <p:sldId id="266" r:id="rId26"/>
    <p:sldId id="267" r:id="rId27"/>
    <p:sldId id="4370" r:id="rId28"/>
    <p:sldId id="4399" r:id="rId29"/>
    <p:sldId id="4599" r:id="rId30"/>
    <p:sldId id="4600" r:id="rId31"/>
    <p:sldId id="4601" r:id="rId32"/>
    <p:sldId id="4602" r:id="rId33"/>
    <p:sldId id="4603" r:id="rId34"/>
    <p:sldId id="4604" r:id="rId35"/>
    <p:sldId id="4605" r:id="rId36"/>
    <p:sldId id="4606" r:id="rId37"/>
    <p:sldId id="4607" r:id="rId38"/>
    <p:sldId id="4608" r:id="rId39"/>
    <p:sldId id="4609" r:id="rId40"/>
    <p:sldId id="4610" r:id="rId41"/>
    <p:sldId id="4611" r:id="rId42"/>
    <p:sldId id="4612" r:id="rId43"/>
    <p:sldId id="4613" r:id="rId44"/>
    <p:sldId id="4614" r:id="rId45"/>
    <p:sldId id="4615" r:id="rId46"/>
    <p:sldId id="4616" r:id="rId47"/>
    <p:sldId id="4390" r:id="rId48"/>
    <p:sldId id="274" r:id="rId49"/>
    <p:sldId id="4482" r:id="rId50"/>
    <p:sldId id="4479" r:id="rId51"/>
    <p:sldId id="4488" r:id="rId52"/>
    <p:sldId id="4586" r:id="rId53"/>
    <p:sldId id="4584" r:id="rId54"/>
    <p:sldId id="4494" r:id="rId55"/>
    <p:sldId id="4650" r:id="rId56"/>
    <p:sldId id="4579" r:id="rId57"/>
    <p:sldId id="4651" r:id="rId58"/>
    <p:sldId id="4582" r:id="rId59"/>
    <p:sldId id="4489" r:id="rId60"/>
    <p:sldId id="4475" r:id="rId61"/>
    <p:sldId id="4617" r:id="rId62"/>
    <p:sldId id="4618" r:id="rId63"/>
    <p:sldId id="4619" r:id="rId64"/>
    <p:sldId id="4620" r:id="rId65"/>
    <p:sldId id="4621" r:id="rId66"/>
    <p:sldId id="4622" r:id="rId67"/>
    <p:sldId id="4623" r:id="rId68"/>
    <p:sldId id="4624" r:id="rId69"/>
    <p:sldId id="4625" r:id="rId70"/>
    <p:sldId id="4626" r:id="rId71"/>
    <p:sldId id="4627" r:id="rId72"/>
    <p:sldId id="4628" r:id="rId73"/>
    <p:sldId id="4432" r:id="rId74"/>
    <p:sldId id="4629" r:id="rId75"/>
    <p:sldId id="4630" r:id="rId76"/>
    <p:sldId id="4631" r:id="rId77"/>
    <p:sldId id="4632" r:id="rId78"/>
    <p:sldId id="4633" r:id="rId79"/>
    <p:sldId id="4634" r:id="rId80"/>
    <p:sldId id="4635" r:id="rId81"/>
    <p:sldId id="4636" r:id="rId82"/>
    <p:sldId id="4637" r:id="rId83"/>
    <p:sldId id="4587" r:id="rId84"/>
    <p:sldId id="4433" r:id="rId85"/>
    <p:sldId id="4474" r:id="rId86"/>
    <p:sldId id="4434" r:id="rId87"/>
    <p:sldId id="4436" r:id="rId88"/>
    <p:sldId id="4638" r:id="rId89"/>
    <p:sldId id="4639" r:id="rId90"/>
    <p:sldId id="4640" r:id="rId91"/>
    <p:sldId id="4647" r:id="rId92"/>
    <p:sldId id="4648" r:id="rId93"/>
    <p:sldId id="4649" r:id="rId94"/>
    <p:sldId id="4490" r:id="rId95"/>
  </p:sldIdLst>
  <p:sldSz cx="12192000" cy="6858000"/>
  <p:notesSz cx="6858000" cy="9144000"/>
  <p:embeddedFontLst>
    <p:embeddedFont>
      <p:font typeface="ＭＳ Ｐゴシック" panose="020B0600070205080204" pitchFamily="34" charset="-128"/>
      <p:regular r:id="rId96"/>
    </p:embeddedFont>
    <p:embeddedFont>
      <p:font typeface="Calibri" panose="020F0502020204030204" pitchFamily="34" charset="0"/>
      <p:regular r:id="rId97"/>
      <p:bold r:id="rId98"/>
      <p:italic r:id="rId99"/>
      <p:boldItalic r:id="rId100"/>
    </p:embeddedFont>
    <p:embeddedFont>
      <p:font typeface="Futura BdCn BT" panose="020B0706020204020204" pitchFamily="34" charset="0"/>
      <p:regular r:id="rId101"/>
    </p:embeddedFont>
    <p:embeddedFont>
      <p:font typeface="Futura CondensedLight" panose="020B0506000000000000" pitchFamily="34" charset="0"/>
      <p:regular r:id="rId102"/>
    </p:embeddedFont>
    <p:embeddedFont>
      <p:font typeface="Times" panose="02020603050405020304" pitchFamily="18" charset="0"/>
      <p:regular r:id="rId103"/>
      <p:bold r:id="rId104"/>
      <p:italic r:id="rId105"/>
      <p:boldItalic r:id="rId106"/>
    </p:embeddedFont>
    <p:embeddedFont>
      <p:font typeface="Trebuchet MS" panose="020B0603020202020204" pitchFamily="34" charset="0"/>
      <p:regular r:id="rId107"/>
      <p:bold r:id="rId108"/>
      <p:italic r:id="rId109"/>
      <p:boldItalic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1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7.fntdata"/><Relationship Id="rId110"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8.fntdata"/><Relationship Id="rId108"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1.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1.fntdata"/><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7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B06E23-5260-4FC6-97D3-4082CE456E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E79B46-9C6A-4E43-ACAB-87A70551DA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12A4ED-7D0A-4364-8417-7F0DA1731E92}"/>
              </a:ext>
            </a:extLst>
          </p:cNvPr>
          <p:cNvSpPr>
            <a:spLocks noGrp="1" noChangeArrowheads="1"/>
          </p:cNvSpPr>
          <p:nvPr>
            <p:ph type="sldNum" sz="quarter" idx="12"/>
          </p:nvPr>
        </p:nvSpPr>
        <p:spPr>
          <a:ln/>
        </p:spPr>
        <p:txBody>
          <a:bodyPr/>
          <a:lstStyle>
            <a:lvl1pPr>
              <a:defRPr/>
            </a:lvl1pPr>
          </a:lstStyle>
          <a:p>
            <a:fld id="{363EA76C-673D-483A-B6CF-0E0F15A36F43}" type="slidenum">
              <a:rPr lang="en-US" altLang="en-US"/>
              <a:pPr/>
              <a:t>‹#›</a:t>
            </a:fld>
            <a:endParaRPr lang="en-US" altLang="en-US"/>
          </a:p>
        </p:txBody>
      </p:sp>
    </p:spTree>
    <p:extLst>
      <p:ext uri="{BB962C8B-B14F-4D97-AF65-F5344CB8AC3E}">
        <p14:creationId xmlns:p14="http://schemas.microsoft.com/office/powerpoint/2010/main" val="399941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C9199243-97B1-4BDD-B678-DA44ED46D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C6A09A-04F0-4900-B9A1-096427203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DB85BE-F02F-4F82-9247-EF9BE0C1F61B}"/>
              </a:ext>
            </a:extLst>
          </p:cNvPr>
          <p:cNvSpPr>
            <a:spLocks noGrp="1" noChangeArrowheads="1"/>
          </p:cNvSpPr>
          <p:nvPr>
            <p:ph type="sldNum" sz="quarter" idx="12"/>
          </p:nvPr>
        </p:nvSpPr>
        <p:spPr>
          <a:ln/>
        </p:spPr>
        <p:txBody>
          <a:bodyPr/>
          <a:lstStyle>
            <a:lvl1pPr>
              <a:defRPr/>
            </a:lvl1pPr>
          </a:lstStyle>
          <a:p>
            <a:fld id="{517D36EC-0E41-4341-82F7-1AEFB0A8A5E8}" type="slidenum">
              <a:rPr lang="en-US" altLang="en-US"/>
              <a:pPr/>
              <a:t>‹#›</a:t>
            </a:fld>
            <a:endParaRPr lang="en-US" altLang="en-US"/>
          </a:p>
        </p:txBody>
      </p:sp>
    </p:spTree>
    <p:extLst>
      <p:ext uri="{BB962C8B-B14F-4D97-AF65-F5344CB8AC3E}">
        <p14:creationId xmlns:p14="http://schemas.microsoft.com/office/powerpoint/2010/main" val="318495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50876F-4B4C-4640-A24E-0917EC3532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48B727-9101-4A9A-BEA7-B1F84D1591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0603A0-CBFC-4A69-ABAA-813906FF2736}"/>
              </a:ext>
            </a:extLst>
          </p:cNvPr>
          <p:cNvSpPr>
            <a:spLocks noGrp="1" noChangeArrowheads="1"/>
          </p:cNvSpPr>
          <p:nvPr>
            <p:ph type="sldNum" sz="quarter" idx="12"/>
          </p:nvPr>
        </p:nvSpPr>
        <p:spPr>
          <a:ln/>
        </p:spPr>
        <p:txBody>
          <a:bodyPr/>
          <a:lstStyle>
            <a:lvl1pPr>
              <a:defRPr/>
            </a:lvl1pPr>
          </a:lstStyle>
          <a:p>
            <a:fld id="{292D6817-384D-4CE8-B6A8-83CBE29B0DD4}" type="slidenum">
              <a:rPr lang="en-US" altLang="en-US"/>
              <a:pPr/>
              <a:t>‹#›</a:t>
            </a:fld>
            <a:endParaRPr lang="en-US" altLang="en-US"/>
          </a:p>
        </p:txBody>
      </p:sp>
    </p:spTree>
    <p:extLst>
      <p:ext uri="{BB962C8B-B14F-4D97-AF65-F5344CB8AC3E}">
        <p14:creationId xmlns:p14="http://schemas.microsoft.com/office/powerpoint/2010/main" val="70946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F60093-429D-419A-AB4A-D457905F17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05CB73-F9F5-4582-8A88-A0F02D8C1A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CC9D4A-6A50-460F-B776-0D537701B53D}"/>
              </a:ext>
            </a:extLst>
          </p:cNvPr>
          <p:cNvSpPr>
            <a:spLocks noGrp="1" noChangeArrowheads="1"/>
          </p:cNvSpPr>
          <p:nvPr>
            <p:ph type="sldNum" sz="quarter" idx="12"/>
          </p:nvPr>
        </p:nvSpPr>
        <p:spPr>
          <a:ln/>
        </p:spPr>
        <p:txBody>
          <a:bodyPr/>
          <a:lstStyle>
            <a:lvl1pPr>
              <a:defRPr/>
            </a:lvl1pPr>
          </a:lstStyle>
          <a:p>
            <a:fld id="{1B4CC30E-FF9E-4198-AD05-8ABD1DCBB2FD}" type="slidenum">
              <a:rPr lang="en-US" altLang="en-US"/>
              <a:pPr/>
              <a:t>‹#›</a:t>
            </a:fld>
            <a:endParaRPr lang="en-US" altLang="en-US"/>
          </a:p>
        </p:txBody>
      </p:sp>
    </p:spTree>
    <p:extLst>
      <p:ext uri="{BB962C8B-B14F-4D97-AF65-F5344CB8AC3E}">
        <p14:creationId xmlns:p14="http://schemas.microsoft.com/office/powerpoint/2010/main" val="2507802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9C05BD-3992-4B06-8812-7A1396B6F4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F5C089-1AB2-4361-ADAE-4C76BC6AE9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CD02A9-6836-48D8-B06E-4D229F33EA24}"/>
              </a:ext>
            </a:extLst>
          </p:cNvPr>
          <p:cNvSpPr>
            <a:spLocks noGrp="1" noChangeArrowheads="1"/>
          </p:cNvSpPr>
          <p:nvPr>
            <p:ph type="sldNum" sz="quarter" idx="12"/>
          </p:nvPr>
        </p:nvSpPr>
        <p:spPr>
          <a:ln/>
        </p:spPr>
        <p:txBody>
          <a:bodyPr/>
          <a:lstStyle>
            <a:lvl1pPr>
              <a:defRPr/>
            </a:lvl1pPr>
          </a:lstStyle>
          <a:p>
            <a:fld id="{A657B81F-4842-4AC1-9FCB-10AFA7BB8AD5}" type="slidenum">
              <a:rPr lang="en-US" altLang="en-US"/>
              <a:pPr/>
              <a:t>‹#›</a:t>
            </a:fld>
            <a:endParaRPr lang="en-US" altLang="en-US"/>
          </a:p>
        </p:txBody>
      </p:sp>
    </p:spTree>
    <p:extLst>
      <p:ext uri="{BB962C8B-B14F-4D97-AF65-F5344CB8AC3E}">
        <p14:creationId xmlns:p14="http://schemas.microsoft.com/office/powerpoint/2010/main" val="2342891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FE7E6F-979F-48FC-8670-ACBC34A3FF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2D82FF-362A-4E26-8D5F-33D9355638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C132DE-F915-4F04-BDB3-22832CCE5293}"/>
              </a:ext>
            </a:extLst>
          </p:cNvPr>
          <p:cNvSpPr>
            <a:spLocks noGrp="1" noChangeArrowheads="1"/>
          </p:cNvSpPr>
          <p:nvPr>
            <p:ph type="sldNum" sz="quarter" idx="12"/>
          </p:nvPr>
        </p:nvSpPr>
        <p:spPr>
          <a:ln/>
        </p:spPr>
        <p:txBody>
          <a:bodyPr/>
          <a:lstStyle>
            <a:lvl1pPr>
              <a:defRPr/>
            </a:lvl1pPr>
          </a:lstStyle>
          <a:p>
            <a:fld id="{974158DA-3492-4319-B70D-5C410F74527C}" type="slidenum">
              <a:rPr lang="en-US" altLang="en-US"/>
              <a:pPr/>
              <a:t>‹#›</a:t>
            </a:fld>
            <a:endParaRPr lang="en-US" altLang="en-US"/>
          </a:p>
        </p:txBody>
      </p:sp>
    </p:spTree>
    <p:extLst>
      <p:ext uri="{BB962C8B-B14F-4D97-AF65-F5344CB8AC3E}">
        <p14:creationId xmlns:p14="http://schemas.microsoft.com/office/powerpoint/2010/main" val="939251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A32BE90-2177-4895-8BDE-55D34CAC14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B09213-AD60-4C2D-B486-2A931FDB0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F8B271-82EA-4C2C-93E4-00A18B503161}"/>
              </a:ext>
            </a:extLst>
          </p:cNvPr>
          <p:cNvSpPr>
            <a:spLocks noGrp="1" noChangeArrowheads="1"/>
          </p:cNvSpPr>
          <p:nvPr>
            <p:ph type="sldNum" sz="quarter" idx="12"/>
          </p:nvPr>
        </p:nvSpPr>
        <p:spPr>
          <a:ln/>
        </p:spPr>
        <p:txBody>
          <a:bodyPr/>
          <a:lstStyle>
            <a:lvl1pPr>
              <a:defRPr/>
            </a:lvl1pPr>
          </a:lstStyle>
          <a:p>
            <a:fld id="{4416F503-E97A-4FE5-BCF4-F3B6B0C9E140}" type="slidenum">
              <a:rPr lang="en-US" altLang="en-US"/>
              <a:pPr/>
              <a:t>‹#›</a:t>
            </a:fld>
            <a:endParaRPr lang="en-US" altLang="en-US"/>
          </a:p>
        </p:txBody>
      </p:sp>
    </p:spTree>
    <p:extLst>
      <p:ext uri="{BB962C8B-B14F-4D97-AF65-F5344CB8AC3E}">
        <p14:creationId xmlns:p14="http://schemas.microsoft.com/office/powerpoint/2010/main" val="2565827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2B4EA73-624F-4452-8B21-3F5B4B14F8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09F229-3878-4C24-ABDE-DC4E4C9993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20EBA2-EA24-4A47-966D-AAC367CA585A}"/>
              </a:ext>
            </a:extLst>
          </p:cNvPr>
          <p:cNvSpPr>
            <a:spLocks noGrp="1" noChangeArrowheads="1"/>
          </p:cNvSpPr>
          <p:nvPr>
            <p:ph type="sldNum" sz="quarter" idx="12"/>
          </p:nvPr>
        </p:nvSpPr>
        <p:spPr>
          <a:ln/>
        </p:spPr>
        <p:txBody>
          <a:bodyPr/>
          <a:lstStyle>
            <a:lvl1pPr>
              <a:defRPr/>
            </a:lvl1pPr>
          </a:lstStyle>
          <a:p>
            <a:fld id="{3E2EE423-97DA-4416-B9AC-2EC317B53F15}" type="slidenum">
              <a:rPr lang="en-US" altLang="en-US"/>
              <a:pPr/>
              <a:t>‹#›</a:t>
            </a:fld>
            <a:endParaRPr lang="en-US" altLang="en-US"/>
          </a:p>
        </p:txBody>
      </p:sp>
    </p:spTree>
    <p:extLst>
      <p:ext uri="{BB962C8B-B14F-4D97-AF65-F5344CB8AC3E}">
        <p14:creationId xmlns:p14="http://schemas.microsoft.com/office/powerpoint/2010/main" val="1620602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9B66D9-CCAE-446A-9ED1-3FE7D66EEE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DEDD38-DFB3-4099-A17F-BA96B3E5D6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EFBCBE-265F-48CE-A4C6-63AA5064FCD6}"/>
              </a:ext>
            </a:extLst>
          </p:cNvPr>
          <p:cNvSpPr>
            <a:spLocks noGrp="1" noChangeArrowheads="1"/>
          </p:cNvSpPr>
          <p:nvPr>
            <p:ph type="sldNum" sz="quarter" idx="12"/>
          </p:nvPr>
        </p:nvSpPr>
        <p:spPr>
          <a:ln/>
        </p:spPr>
        <p:txBody>
          <a:bodyPr/>
          <a:lstStyle>
            <a:lvl1pPr>
              <a:defRPr/>
            </a:lvl1pPr>
          </a:lstStyle>
          <a:p>
            <a:fld id="{26A5DB33-3DC4-4627-A0C6-A8BF1ACB0681}" type="slidenum">
              <a:rPr lang="en-US" altLang="en-US"/>
              <a:pPr/>
              <a:t>‹#›</a:t>
            </a:fld>
            <a:endParaRPr lang="en-US" altLang="en-US"/>
          </a:p>
        </p:txBody>
      </p:sp>
    </p:spTree>
    <p:extLst>
      <p:ext uri="{BB962C8B-B14F-4D97-AF65-F5344CB8AC3E}">
        <p14:creationId xmlns:p14="http://schemas.microsoft.com/office/powerpoint/2010/main" val="187136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2B3690-C16F-4A27-A233-4FC083EE00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3E9E82-0C87-4357-B186-FA7BFDD94D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D84D3E-9B4D-4186-9F87-295ED1389389}"/>
              </a:ext>
            </a:extLst>
          </p:cNvPr>
          <p:cNvSpPr>
            <a:spLocks noGrp="1" noChangeArrowheads="1"/>
          </p:cNvSpPr>
          <p:nvPr>
            <p:ph type="sldNum" sz="quarter" idx="12"/>
          </p:nvPr>
        </p:nvSpPr>
        <p:spPr>
          <a:ln/>
        </p:spPr>
        <p:txBody>
          <a:bodyPr/>
          <a:lstStyle>
            <a:lvl1pPr>
              <a:defRPr/>
            </a:lvl1pPr>
          </a:lstStyle>
          <a:p>
            <a:fld id="{4B194A9F-A0DC-4B2D-AD20-3A0B3B1BA926}" type="slidenum">
              <a:rPr lang="en-US" altLang="en-US"/>
              <a:pPr/>
              <a:t>‹#›</a:t>
            </a:fld>
            <a:endParaRPr lang="en-US" altLang="en-US"/>
          </a:p>
        </p:txBody>
      </p:sp>
    </p:spTree>
    <p:extLst>
      <p:ext uri="{BB962C8B-B14F-4D97-AF65-F5344CB8AC3E}">
        <p14:creationId xmlns:p14="http://schemas.microsoft.com/office/powerpoint/2010/main" val="202910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5930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245117" y="2148210"/>
            <a:ext cx="5671481" cy="2546151"/>
          </a:xfrm>
        </p:spPr>
        <p:txBody>
          <a:bodyPr>
            <a:normAutofit/>
          </a:bodyPr>
          <a:lstStyle>
            <a:lvl1pPr>
              <a:defRPr sz="6400"/>
            </a:lvl1pPr>
          </a:lstStyle>
          <a:p>
            <a:r>
              <a:rPr lang="en-US" dirty="0"/>
              <a:t>Add Your Title</a:t>
            </a:r>
          </a:p>
        </p:txBody>
      </p:sp>
    </p:spTree>
    <p:extLst>
      <p:ext uri="{BB962C8B-B14F-4D97-AF65-F5344CB8AC3E}">
        <p14:creationId xmlns:p14="http://schemas.microsoft.com/office/powerpoint/2010/main" val="408532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6463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046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529383" y="896267"/>
            <a:ext cx="2310640" cy="1065076"/>
          </a:xfrm>
        </p:spPr>
        <p:txBody>
          <a:bodyPr>
            <a:normAutofit/>
          </a:bodyPr>
          <a:lstStyle>
            <a:lvl1pPr>
              <a:defRPr sz="2400"/>
            </a:lvl1pPr>
          </a:lstStyle>
          <a:p>
            <a:r>
              <a:rPr lang="en-US" dirty="0"/>
              <a:t>Add Your Title</a:t>
            </a:r>
          </a:p>
        </p:txBody>
      </p:sp>
    </p:spTree>
    <p:extLst>
      <p:ext uri="{BB962C8B-B14F-4D97-AF65-F5344CB8AC3E}">
        <p14:creationId xmlns:p14="http://schemas.microsoft.com/office/powerpoint/2010/main" val="61725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14838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841753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47D3B9-0E88-4874-B193-273751749A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7236E1-BACD-4CC7-A0DC-4049835EBC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E19233-F6AC-4070-8F9C-C9599E4AA058}"/>
              </a:ext>
            </a:extLst>
          </p:cNvPr>
          <p:cNvSpPr>
            <a:spLocks noGrp="1" noChangeArrowheads="1"/>
          </p:cNvSpPr>
          <p:nvPr>
            <p:ph type="sldNum" sz="quarter" idx="12"/>
          </p:nvPr>
        </p:nvSpPr>
        <p:spPr>
          <a:ln/>
        </p:spPr>
        <p:txBody>
          <a:bodyPr/>
          <a:lstStyle>
            <a:lvl1pPr>
              <a:defRPr/>
            </a:lvl1pPr>
          </a:lstStyle>
          <a:p>
            <a:fld id="{39BED323-73EF-4408-953D-EEAD08714269}" type="slidenum">
              <a:rPr lang="en-US" altLang="en-US"/>
              <a:pPr/>
              <a:t>‹#›</a:t>
            </a:fld>
            <a:endParaRPr lang="en-US" altLang="en-US"/>
          </a:p>
        </p:txBody>
      </p:sp>
    </p:spTree>
    <p:extLst>
      <p:ext uri="{BB962C8B-B14F-4D97-AF65-F5344CB8AC3E}">
        <p14:creationId xmlns:p14="http://schemas.microsoft.com/office/powerpoint/2010/main" val="214614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171149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AB16F"/>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AB16F"/>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AB16F"/>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E01D07-A864-47D1-B65D-FEE8B16B9EC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FADFADE-09A8-4B65-8631-86CAE00E937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3F9AE06D-0C87-416B-B66F-C520534F149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2D058A5-2F0D-42F3-89FD-F43F6B1F13F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0A3B6CD-C9B2-48D9-A2C2-B6DF2897177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43DDF970-031E-4297-A285-CD8F71FE983A}" type="slidenum">
              <a:rPr lang="en-US" altLang="en-US"/>
              <a:pPr/>
              <a:t>‹#›</a:t>
            </a:fld>
            <a:endParaRPr lang="en-US" altLang="en-US"/>
          </a:p>
        </p:txBody>
      </p:sp>
    </p:spTree>
    <p:extLst>
      <p:ext uri="{BB962C8B-B14F-4D97-AF65-F5344CB8AC3E}">
        <p14:creationId xmlns:p14="http://schemas.microsoft.com/office/powerpoint/2010/main" val="25449984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C20DE5C-90E9-4BDD-927D-AF9A2A7BFE20}"/>
              </a:ext>
            </a:extLst>
          </p:cNvPr>
          <p:cNvSpPr>
            <a:spLocks noGrp="1" noChangeArrowheads="1"/>
          </p:cNvSpPr>
          <p:nvPr>
            <p:ph type="ctrTitle"/>
          </p:nvPr>
        </p:nvSpPr>
        <p:spPr>
          <a:xfrm>
            <a:off x="101600" y="152400"/>
            <a:ext cx="5384800" cy="228600"/>
          </a:xfrm>
        </p:spPr>
        <p:txBody>
          <a:bodyPr/>
          <a:lstStyle/>
          <a:p>
            <a:pPr eaLnBrk="1" hangingPunct="1">
              <a:defRPr/>
            </a:pPr>
            <a:r>
              <a:rPr lang="en-US" sz="2400"/>
              <a:t>1 We Shall Assemble</a:t>
            </a:r>
            <a:endParaRPr lang="en-US"/>
          </a:p>
        </p:txBody>
      </p:sp>
      <p:pic>
        <p:nvPicPr>
          <p:cNvPr id="2" name="Picture 63" descr="We Shall Assemble-pp">
            <a:extLst>
              <a:ext uri="{FF2B5EF4-FFF2-40B4-BE49-F238E27FC236}">
                <a16:creationId xmlns:a16="http://schemas.microsoft.com/office/drawing/2014/main" id="{4DB10539-4927-4671-B30D-C926E00F1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6A4994EC-D01F-4BED-B087-7A0FBE3169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5855C047-CF88-4942-9CDE-8E225661F168}"/>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8DC11CD-B48A-415B-9596-8E58263F8F30}"/>
              </a:ext>
            </a:extLst>
          </p:cNvPr>
          <p:cNvSpPr>
            <a:spLocks noGrp="1" noChangeArrowheads="1"/>
          </p:cNvSpPr>
          <p:nvPr>
            <p:ph type="ctrTitle"/>
          </p:nvPr>
        </p:nvSpPr>
        <p:spPr>
          <a:xfrm>
            <a:off x="101600" y="152400"/>
            <a:ext cx="5384800" cy="228600"/>
          </a:xfrm>
        </p:spPr>
        <p:txBody>
          <a:bodyPr/>
          <a:lstStyle/>
          <a:p>
            <a:pPr eaLnBrk="1" hangingPunct="1">
              <a:defRPr/>
            </a:pPr>
            <a:r>
              <a:rPr lang="en-US" sz="2400"/>
              <a:t>DC1 Step by Step</a:t>
            </a:r>
            <a:endParaRPr lang="en-US"/>
          </a:p>
        </p:txBody>
      </p:sp>
      <p:pic>
        <p:nvPicPr>
          <p:cNvPr id="5122" name="Picture 3" descr="Step by Step-SFP-pp">
            <a:extLst>
              <a:ext uri="{FF2B5EF4-FFF2-40B4-BE49-F238E27FC236}">
                <a16:creationId xmlns:a16="http://schemas.microsoft.com/office/drawing/2014/main" id="{D64B9EBD-EFDE-47E6-A182-67469A09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76CA602E-5906-479C-AC53-3F2F82DBCD0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E89107D6-3D43-4E72-95CB-548A5F38B92F}"/>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C40C8FF-77B4-484E-B487-04CEEEF379AF}"/>
              </a:ext>
            </a:extLst>
          </p:cNvPr>
          <p:cNvSpPr>
            <a:spLocks noGrp="1" noChangeArrowheads="1"/>
          </p:cNvSpPr>
          <p:nvPr>
            <p:ph type="ctrTitle"/>
          </p:nvPr>
        </p:nvSpPr>
        <p:spPr>
          <a:xfrm>
            <a:off x="101600" y="152400"/>
            <a:ext cx="5384800" cy="228600"/>
          </a:xfrm>
        </p:spPr>
        <p:txBody>
          <a:bodyPr/>
          <a:lstStyle/>
          <a:p>
            <a:pPr eaLnBrk="1" hangingPunct="1">
              <a:defRPr/>
            </a:pPr>
            <a:r>
              <a:rPr lang="en-US" sz="2400"/>
              <a:t>DC2 Step by Step</a:t>
            </a:r>
            <a:endParaRPr lang="en-US"/>
          </a:p>
        </p:txBody>
      </p:sp>
      <p:pic>
        <p:nvPicPr>
          <p:cNvPr id="6146" name="Picture 6" descr="Step by Step-SFP-pp">
            <a:extLst>
              <a:ext uri="{FF2B5EF4-FFF2-40B4-BE49-F238E27FC236}">
                <a16:creationId xmlns:a16="http://schemas.microsoft.com/office/drawing/2014/main" id="{6254BD5E-8B03-42A3-BA08-BE0EA88EE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 Box 7">
            <a:extLst>
              <a:ext uri="{FF2B5EF4-FFF2-40B4-BE49-F238E27FC236}">
                <a16:creationId xmlns:a16="http://schemas.microsoft.com/office/drawing/2014/main" id="{C7BC3850-34F1-45E8-B3F4-AA84666B5FC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08904" name="Text Box 8">
            <a:extLst>
              <a:ext uri="{FF2B5EF4-FFF2-40B4-BE49-F238E27FC236}">
                <a16:creationId xmlns:a16="http://schemas.microsoft.com/office/drawing/2014/main" id="{27E6D2F8-A087-4C76-BC4C-7F305449FCF6}"/>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5804773-2EC7-40F7-82E3-DE287911AA06}"/>
              </a:ext>
            </a:extLst>
          </p:cNvPr>
          <p:cNvSpPr>
            <a:spLocks noGrp="1" noChangeArrowheads="1"/>
          </p:cNvSpPr>
          <p:nvPr>
            <p:ph type="ctrTitle"/>
          </p:nvPr>
        </p:nvSpPr>
        <p:spPr>
          <a:xfrm>
            <a:off x="101600" y="152400"/>
            <a:ext cx="5384800" cy="228600"/>
          </a:xfrm>
        </p:spPr>
        <p:txBody>
          <a:bodyPr/>
          <a:lstStyle/>
          <a:p>
            <a:pPr eaLnBrk="1" hangingPunct="1">
              <a:defRPr/>
            </a:pPr>
            <a:r>
              <a:rPr lang="en-US" sz="2400"/>
              <a:t>DC3 Step by Step</a:t>
            </a:r>
            <a:endParaRPr lang="en-US"/>
          </a:p>
        </p:txBody>
      </p:sp>
      <p:pic>
        <p:nvPicPr>
          <p:cNvPr id="7170" name="Picture 6" descr="Step by Step-SFP-pp">
            <a:extLst>
              <a:ext uri="{FF2B5EF4-FFF2-40B4-BE49-F238E27FC236}">
                <a16:creationId xmlns:a16="http://schemas.microsoft.com/office/drawing/2014/main" id="{7E1C161D-E596-401F-80FD-318CF1D3A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2FDB52EE-3D28-4E1A-A701-C2268DC94D0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09928" name="Text Box 8">
            <a:extLst>
              <a:ext uri="{FF2B5EF4-FFF2-40B4-BE49-F238E27FC236}">
                <a16:creationId xmlns:a16="http://schemas.microsoft.com/office/drawing/2014/main" id="{377130CE-EE43-462E-AEE3-2352506F464B}"/>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CF1243E-5EFE-432E-8A99-CBB46E2DB523}"/>
              </a:ext>
            </a:extLst>
          </p:cNvPr>
          <p:cNvSpPr>
            <a:spLocks noGrp="1" noChangeArrowheads="1"/>
          </p:cNvSpPr>
          <p:nvPr>
            <p:ph type="ctrTitle"/>
          </p:nvPr>
        </p:nvSpPr>
        <p:spPr>
          <a:xfrm>
            <a:off x="101600" y="152400"/>
            <a:ext cx="5384800" cy="228600"/>
          </a:xfrm>
        </p:spPr>
        <p:txBody>
          <a:bodyPr/>
          <a:lstStyle/>
          <a:p>
            <a:pPr eaLnBrk="1" hangingPunct="1">
              <a:defRPr/>
            </a:pPr>
            <a:r>
              <a:rPr lang="en-US" sz="2400"/>
              <a:t>DS1 Step by Step</a:t>
            </a:r>
            <a:endParaRPr lang="en-US"/>
          </a:p>
        </p:txBody>
      </p:sp>
      <p:pic>
        <p:nvPicPr>
          <p:cNvPr id="8194" name="Picture 3" descr="Step by Step-SFP-pp">
            <a:extLst>
              <a:ext uri="{FF2B5EF4-FFF2-40B4-BE49-F238E27FC236}">
                <a16:creationId xmlns:a16="http://schemas.microsoft.com/office/drawing/2014/main" id="{1A9C5D8D-B5D5-487B-A708-E2487A3B3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C183353A-8E07-44F3-8B9D-D90C7E892D9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168286E2-2319-4441-A184-21E59DF2D317}"/>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9D4F08-7D9D-44DA-90FF-C90DFFF63348}"/>
              </a:ext>
            </a:extLst>
          </p:cNvPr>
          <p:cNvSpPr>
            <a:spLocks noGrp="1" noChangeArrowheads="1"/>
          </p:cNvSpPr>
          <p:nvPr>
            <p:ph type="ctrTitle"/>
          </p:nvPr>
        </p:nvSpPr>
        <p:spPr>
          <a:xfrm>
            <a:off x="101600" y="152400"/>
            <a:ext cx="5384800" cy="228600"/>
          </a:xfrm>
        </p:spPr>
        <p:txBody>
          <a:bodyPr/>
          <a:lstStyle/>
          <a:p>
            <a:pPr eaLnBrk="1" hangingPunct="1">
              <a:defRPr/>
            </a:pPr>
            <a:r>
              <a:rPr lang="en-US" sz="2400"/>
              <a:t>DS2 Step by Step</a:t>
            </a:r>
            <a:endParaRPr lang="en-US"/>
          </a:p>
        </p:txBody>
      </p:sp>
      <p:pic>
        <p:nvPicPr>
          <p:cNvPr id="9218" name="Picture 3" descr="Step by Step-SFP-pp">
            <a:extLst>
              <a:ext uri="{FF2B5EF4-FFF2-40B4-BE49-F238E27FC236}">
                <a16:creationId xmlns:a16="http://schemas.microsoft.com/office/drawing/2014/main" id="{A5D5A586-59A4-4918-A6A0-E567842B0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9A67F40-0B42-4047-A3CC-E77BD36250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98530B5B-E7F9-4432-8445-4F0A2BFB3EA8}"/>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FAITHFUL LOVE</a:t>
            </a:r>
          </a:p>
          <a:p>
            <a:r>
              <a:rPr lang="en-US" sz="6600" b="1" dirty="0">
                <a:solidFill>
                  <a:schemeClr val="tx1"/>
                </a:solidFill>
                <a:latin typeface="Futura CondensedLight" panose="020B0506000000000000" pitchFamily="34" charset="0"/>
              </a:rPr>
              <a:t>#18</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28016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CA2F634-8CAD-4F73-AFD7-FF2631B55E05}"/>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Faithful Love</a:t>
            </a:r>
            <a:endParaRPr lang="en-US"/>
          </a:p>
        </p:txBody>
      </p:sp>
      <p:pic>
        <p:nvPicPr>
          <p:cNvPr id="2" name="Picture 46" descr="Faithful Love-pp">
            <a:extLst>
              <a:ext uri="{FF2B5EF4-FFF2-40B4-BE49-F238E27FC236}">
                <a16:creationId xmlns:a16="http://schemas.microsoft.com/office/drawing/2014/main" id="{ACC4C808-07DC-42BA-B812-F4C9AED09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071282F-116F-49B5-A0D2-150FF80928B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5B088AF-D770-441D-B43C-C76EED1295D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EA54B8E-D972-4623-A506-751C8B345381}"/>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Faithful Love</a:t>
            </a:r>
            <a:endParaRPr lang="en-US"/>
          </a:p>
        </p:txBody>
      </p:sp>
      <p:pic>
        <p:nvPicPr>
          <p:cNvPr id="3074" name="Picture 3" descr="Faithful Love-pp">
            <a:extLst>
              <a:ext uri="{FF2B5EF4-FFF2-40B4-BE49-F238E27FC236}">
                <a16:creationId xmlns:a16="http://schemas.microsoft.com/office/drawing/2014/main" id="{3926CFF4-2F46-4799-8081-5254CFFEB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6CB907D9-7F17-46C5-A72F-3A0D872932D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553D8F30-42D3-44C4-A823-9D03652B0FD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BA2AD11-7A8D-4E37-9873-458C67F09DBB}"/>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Faithful Love</a:t>
            </a:r>
            <a:endParaRPr lang="en-US"/>
          </a:p>
        </p:txBody>
      </p:sp>
      <p:pic>
        <p:nvPicPr>
          <p:cNvPr id="4098" name="Picture 6" descr="Faithful Love-pp">
            <a:extLst>
              <a:ext uri="{FF2B5EF4-FFF2-40B4-BE49-F238E27FC236}">
                <a16:creationId xmlns:a16="http://schemas.microsoft.com/office/drawing/2014/main" id="{283676CB-C9FB-41A3-8BC2-7E8C041DA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10B3530C-25F5-40ED-920A-4F717BF8B803}"/>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D5C9A92B-FAB3-4B38-ABF5-906F358DA6B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2697E2D-41DA-4313-9ED2-F88E59F28B0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Faithful Love</a:t>
            </a:r>
            <a:endParaRPr lang="en-US"/>
          </a:p>
        </p:txBody>
      </p:sp>
      <p:pic>
        <p:nvPicPr>
          <p:cNvPr id="5122" name="Picture 9" descr="Faithful Love-pp">
            <a:extLst>
              <a:ext uri="{FF2B5EF4-FFF2-40B4-BE49-F238E27FC236}">
                <a16:creationId xmlns:a16="http://schemas.microsoft.com/office/drawing/2014/main" id="{449D0E93-8FBB-43DD-96CE-847CBBEEB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A031EF88-802D-414D-B241-0899B31F129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1ECD4113-80F7-4C37-B794-E4E9498BC01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26F471D-1C7C-4E61-924C-F29CE7A7FCD8}"/>
              </a:ext>
            </a:extLst>
          </p:cNvPr>
          <p:cNvSpPr>
            <a:spLocks noGrp="1" noChangeArrowheads="1"/>
          </p:cNvSpPr>
          <p:nvPr>
            <p:ph type="ctrTitle"/>
          </p:nvPr>
        </p:nvSpPr>
        <p:spPr>
          <a:xfrm>
            <a:off x="101600" y="152400"/>
            <a:ext cx="5384800" cy="228600"/>
          </a:xfrm>
        </p:spPr>
        <p:txBody>
          <a:bodyPr/>
          <a:lstStyle/>
          <a:p>
            <a:pPr eaLnBrk="1" hangingPunct="1">
              <a:defRPr/>
            </a:pPr>
            <a:r>
              <a:rPr lang="en-US" sz="2400"/>
              <a:t>2 We Shall Assemble</a:t>
            </a:r>
            <a:endParaRPr lang="en-US"/>
          </a:p>
        </p:txBody>
      </p:sp>
      <p:pic>
        <p:nvPicPr>
          <p:cNvPr id="3074" name="Picture 3" descr="We Shall Assemble-pp">
            <a:extLst>
              <a:ext uri="{FF2B5EF4-FFF2-40B4-BE49-F238E27FC236}">
                <a16:creationId xmlns:a16="http://schemas.microsoft.com/office/drawing/2014/main" id="{AE5F814C-C759-493B-8FB2-3FBC22336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39E397F-E43B-483E-9A91-2042DA3844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AE4B884C-BA47-45F4-80D7-67BD4B387530}"/>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427B7ED-DF33-47D6-8832-3AE83350EB8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Faithful Love</a:t>
            </a:r>
            <a:endParaRPr lang="en-US"/>
          </a:p>
        </p:txBody>
      </p:sp>
      <p:pic>
        <p:nvPicPr>
          <p:cNvPr id="6146" name="Picture 9" descr="Faithful Love-pp">
            <a:extLst>
              <a:ext uri="{FF2B5EF4-FFF2-40B4-BE49-F238E27FC236}">
                <a16:creationId xmlns:a16="http://schemas.microsoft.com/office/drawing/2014/main" id="{642988BD-AA1A-4CF0-963E-B12EFA25A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332CE9EE-F4E7-44B0-AF53-790E849E3AB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BA4C6E77-3F7E-4C14-86C0-ADBFBB0D175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A682B19-5DC5-4CEB-A1A1-867DE553F366}"/>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Faithful Love</a:t>
            </a:r>
            <a:endParaRPr lang="en-US"/>
          </a:p>
        </p:txBody>
      </p:sp>
      <p:pic>
        <p:nvPicPr>
          <p:cNvPr id="7170" name="Picture 3" descr="Faithful Love-pp">
            <a:extLst>
              <a:ext uri="{FF2B5EF4-FFF2-40B4-BE49-F238E27FC236}">
                <a16:creationId xmlns:a16="http://schemas.microsoft.com/office/drawing/2014/main" id="{163A391F-168C-476D-AD7D-04B91AD88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8A73292C-1B95-4EE8-98BF-54C49E96146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8A22379-6858-4CD8-BDFE-5102262004B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C1FD92E-5A2C-4700-BCD7-AAA3A9BD1609}"/>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Faithful Love</a:t>
            </a:r>
            <a:endParaRPr lang="en-US"/>
          </a:p>
        </p:txBody>
      </p:sp>
      <p:pic>
        <p:nvPicPr>
          <p:cNvPr id="8194" name="Picture 3" descr="Faithful Love-pp">
            <a:extLst>
              <a:ext uri="{FF2B5EF4-FFF2-40B4-BE49-F238E27FC236}">
                <a16:creationId xmlns:a16="http://schemas.microsoft.com/office/drawing/2014/main" id="{1369DF2F-4C65-41CD-B7C2-8953F3502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C8F804C-5AD1-49BF-B684-922E955BAAB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0A674B8D-A37E-4651-A247-691C5B94243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A61376F-19FE-421B-B7FB-8DDC07F71E0D}"/>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Faithful Love</a:t>
            </a:r>
            <a:endParaRPr lang="en-US"/>
          </a:p>
        </p:txBody>
      </p:sp>
      <p:pic>
        <p:nvPicPr>
          <p:cNvPr id="9218" name="Picture 10" descr="Faithful Love-pp">
            <a:extLst>
              <a:ext uri="{FF2B5EF4-FFF2-40B4-BE49-F238E27FC236}">
                <a16:creationId xmlns:a16="http://schemas.microsoft.com/office/drawing/2014/main" id="{17BA6A90-2C56-4DF5-9E22-F6EF33E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1" name="Text Box 11">
            <a:extLst>
              <a:ext uri="{FF2B5EF4-FFF2-40B4-BE49-F238E27FC236}">
                <a16:creationId xmlns:a16="http://schemas.microsoft.com/office/drawing/2014/main" id="{ABC405B8-154A-4AFD-A088-6D5734082CDA}"/>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9212" name="Text Box 12">
            <a:extLst>
              <a:ext uri="{FF2B5EF4-FFF2-40B4-BE49-F238E27FC236}">
                <a16:creationId xmlns:a16="http://schemas.microsoft.com/office/drawing/2014/main" id="{DED535A7-EA53-449D-A224-16FCF0709B5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74467FE8-BB1B-4BE4-B127-C27D70DC264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Faithful Love</a:t>
            </a:r>
            <a:endParaRPr lang="en-US"/>
          </a:p>
        </p:txBody>
      </p:sp>
      <p:pic>
        <p:nvPicPr>
          <p:cNvPr id="10242" name="Picture 3" descr="Faithful Love-pp">
            <a:extLst>
              <a:ext uri="{FF2B5EF4-FFF2-40B4-BE49-F238E27FC236}">
                <a16:creationId xmlns:a16="http://schemas.microsoft.com/office/drawing/2014/main" id="{C88C69AC-4467-4A66-9AEA-4A1DE0D77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B76C0336-791F-4173-AC03-52CA3488D4A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FB6501C4-10FB-4A74-A309-475EA58493B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93E3C38-3597-46AB-9D0E-8C109B931377}"/>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Faithful Love</a:t>
            </a:r>
            <a:endParaRPr lang="en-US"/>
          </a:p>
        </p:txBody>
      </p:sp>
      <p:pic>
        <p:nvPicPr>
          <p:cNvPr id="11266" name="Picture 3" descr="Faithful Love-pp">
            <a:extLst>
              <a:ext uri="{FF2B5EF4-FFF2-40B4-BE49-F238E27FC236}">
                <a16:creationId xmlns:a16="http://schemas.microsoft.com/office/drawing/2014/main" id="{EC808FCD-2F1A-423A-A53B-18977DF8A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998F886C-3615-4778-9BD2-D5A2F7239A22}"/>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FA0661B6-6DD1-4F81-A3B5-B921E33ADEE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OPENING</a:t>
            </a:r>
          </a:p>
          <a:p>
            <a:r>
              <a:rPr lang="en-US" sz="8000" dirty="0">
                <a:solidFill>
                  <a:srgbClr val="FEE7BC"/>
                </a:solidFill>
                <a:latin typeface="Futura BdCn BT" panose="020B0706020204020204" pitchFamily="34" charset="0"/>
              </a:rPr>
              <a:t>PRAYER</a:t>
            </a:r>
          </a:p>
        </p:txBody>
      </p:sp>
    </p:spTree>
    <p:extLst>
      <p:ext uri="{BB962C8B-B14F-4D97-AF65-F5344CB8AC3E}">
        <p14:creationId xmlns:p14="http://schemas.microsoft.com/office/powerpoint/2010/main" val="387831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I AM A SHEEP</a:t>
            </a:r>
          </a:p>
          <a:p>
            <a:r>
              <a:rPr lang="en-US" sz="6600" b="1" dirty="0">
                <a:solidFill>
                  <a:schemeClr val="tx1"/>
                </a:solidFill>
                <a:latin typeface="Futura CondensedLight" panose="020B0506000000000000" pitchFamily="34" charset="0"/>
              </a:rPr>
              <a:t>#533</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277420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1C386A6-36E6-4676-9465-0C212D03F54A}"/>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Am A Sheep</a:t>
            </a:r>
            <a:endParaRPr lang="en-US"/>
          </a:p>
        </p:txBody>
      </p:sp>
      <p:pic>
        <p:nvPicPr>
          <p:cNvPr id="2" name="Picture 46" descr="I am a sheep-pp">
            <a:extLst>
              <a:ext uri="{FF2B5EF4-FFF2-40B4-BE49-F238E27FC236}">
                <a16:creationId xmlns:a16="http://schemas.microsoft.com/office/drawing/2014/main" id="{2E7B6104-E024-48C3-A03F-8FD714E05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A397A77-1307-40F2-878F-5A6664AD7078}"/>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A7EF06E5-B25E-47EA-BF27-619B255CE4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148FD22-E51B-4C79-85B6-524E758E64A0}"/>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Am A Sheep</a:t>
            </a:r>
            <a:endParaRPr lang="en-US"/>
          </a:p>
        </p:txBody>
      </p:sp>
      <p:pic>
        <p:nvPicPr>
          <p:cNvPr id="3074" name="Picture 3" descr="I am a sheep-pp">
            <a:extLst>
              <a:ext uri="{FF2B5EF4-FFF2-40B4-BE49-F238E27FC236}">
                <a16:creationId xmlns:a16="http://schemas.microsoft.com/office/drawing/2014/main" id="{B75F81EE-EF9A-4AAC-A6CA-FB3F943B7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FC9BD4B6-F91D-4884-90B6-267252CF5268}"/>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0FA14E2E-0D42-4261-BEA5-1E8E728DD5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CBE5E20-12C3-45B7-993D-9A1BD3AF3648}"/>
              </a:ext>
            </a:extLst>
          </p:cNvPr>
          <p:cNvSpPr>
            <a:spLocks noGrp="1" noChangeArrowheads="1"/>
          </p:cNvSpPr>
          <p:nvPr>
            <p:ph type="ctrTitle"/>
          </p:nvPr>
        </p:nvSpPr>
        <p:spPr>
          <a:xfrm>
            <a:off x="101600" y="152400"/>
            <a:ext cx="5384800" cy="228600"/>
          </a:xfrm>
        </p:spPr>
        <p:txBody>
          <a:bodyPr/>
          <a:lstStyle/>
          <a:p>
            <a:pPr eaLnBrk="1" hangingPunct="1">
              <a:defRPr/>
            </a:pPr>
            <a:r>
              <a:rPr lang="en-US" sz="2400"/>
              <a:t>3 We Shall Assemble</a:t>
            </a:r>
            <a:endParaRPr lang="en-US"/>
          </a:p>
        </p:txBody>
      </p:sp>
      <p:pic>
        <p:nvPicPr>
          <p:cNvPr id="4098" name="Picture 3" descr="We Shall Assemble-pp">
            <a:extLst>
              <a:ext uri="{FF2B5EF4-FFF2-40B4-BE49-F238E27FC236}">
                <a16:creationId xmlns:a16="http://schemas.microsoft.com/office/drawing/2014/main" id="{1F769A57-C94A-43AC-8FDB-919124953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FFBB2BF-C880-41A2-8BB2-291B908FF6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0185D83A-9559-46FC-B28E-19E06EAABFA8}"/>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F132DCF-EDD7-4E98-B182-8C62BF45A0D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Am A Sheep</a:t>
            </a:r>
            <a:endParaRPr lang="en-US"/>
          </a:p>
        </p:txBody>
      </p:sp>
      <p:pic>
        <p:nvPicPr>
          <p:cNvPr id="4098" name="Picture 3" descr="I am a sheep-pp">
            <a:extLst>
              <a:ext uri="{FF2B5EF4-FFF2-40B4-BE49-F238E27FC236}">
                <a16:creationId xmlns:a16="http://schemas.microsoft.com/office/drawing/2014/main" id="{FCCE3D3C-8CC7-41AE-A340-8819327E2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D8D194F-55A6-4AE6-B325-128144FE6596}"/>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D959B4A-96E8-4A84-8B9D-CA10DA5007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57B142C-7DB8-468C-B17A-2F63D00FC81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Am A Sheep</a:t>
            </a:r>
            <a:endParaRPr lang="en-US"/>
          </a:p>
        </p:txBody>
      </p:sp>
      <p:pic>
        <p:nvPicPr>
          <p:cNvPr id="5122" name="Picture 3" descr="I am a sheep-pp">
            <a:extLst>
              <a:ext uri="{FF2B5EF4-FFF2-40B4-BE49-F238E27FC236}">
                <a16:creationId xmlns:a16="http://schemas.microsoft.com/office/drawing/2014/main" id="{6F9221B4-861C-43B1-A00A-1944A3007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8791AFF-1135-4A42-A04A-0665CABE0467}"/>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9703EC01-2CDB-4B5E-9D43-5B38C8ACA8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77B096D-CBFF-4C88-A7E0-B72548AF2FE4}"/>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I Am A Sheep</a:t>
            </a:r>
            <a:endParaRPr lang="en-US"/>
          </a:p>
        </p:txBody>
      </p:sp>
      <p:pic>
        <p:nvPicPr>
          <p:cNvPr id="6146" name="Picture 3" descr="I am a sheep-pp">
            <a:extLst>
              <a:ext uri="{FF2B5EF4-FFF2-40B4-BE49-F238E27FC236}">
                <a16:creationId xmlns:a16="http://schemas.microsoft.com/office/drawing/2014/main" id="{C957CABA-6DE1-4154-A8FC-5816D33E2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1F0740E-9331-4740-B546-50A905089117}"/>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C52AFE88-AD03-467E-8F88-8B7B3FAE38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4D9107E-D509-4DA3-8484-DA953EB952F8}"/>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Am A Sheep</a:t>
            </a:r>
            <a:endParaRPr lang="en-US"/>
          </a:p>
        </p:txBody>
      </p:sp>
      <p:pic>
        <p:nvPicPr>
          <p:cNvPr id="7170" name="Picture 3" descr="I am a sheep-pp">
            <a:extLst>
              <a:ext uri="{FF2B5EF4-FFF2-40B4-BE49-F238E27FC236}">
                <a16:creationId xmlns:a16="http://schemas.microsoft.com/office/drawing/2014/main" id="{27781D4F-72D8-424C-9DD7-6CCBC1DB3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D942D07-16EC-4CF4-8DD2-F08D7F7C078A}"/>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F9B4DB6-B167-40CD-BC24-8FC3C4F84F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05BAA4C-8D35-4060-9AD1-92263614C5D1}"/>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Am A Sheep</a:t>
            </a:r>
            <a:endParaRPr lang="en-US"/>
          </a:p>
        </p:txBody>
      </p:sp>
      <p:pic>
        <p:nvPicPr>
          <p:cNvPr id="8194" name="Picture 3" descr="I am a sheep-pp">
            <a:extLst>
              <a:ext uri="{FF2B5EF4-FFF2-40B4-BE49-F238E27FC236}">
                <a16:creationId xmlns:a16="http://schemas.microsoft.com/office/drawing/2014/main" id="{7FBBC209-6FF0-4A79-BCA9-591093147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10D587F-38D5-4885-99B9-1AEBD3EDB369}"/>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AE26712-8E5B-4C18-895D-81FA163F9F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80E317B-AB9B-4AFC-BED3-72AC4120EAD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Am A Sheep</a:t>
            </a:r>
            <a:endParaRPr lang="en-US"/>
          </a:p>
        </p:txBody>
      </p:sp>
      <p:pic>
        <p:nvPicPr>
          <p:cNvPr id="9218" name="Picture 3" descr="I am a sheep-pp">
            <a:extLst>
              <a:ext uri="{FF2B5EF4-FFF2-40B4-BE49-F238E27FC236}">
                <a16:creationId xmlns:a16="http://schemas.microsoft.com/office/drawing/2014/main" id="{C9FE89DF-EE43-463A-9FFF-BDF37FC8E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3A0EB12-0EF8-4AA3-ADDB-9245074DA383}"/>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0662DD9A-7686-4D06-8DA9-AA9DD50347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FAE869C2-A15B-4FD0-AE4E-C915309E8B0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Am A Sheep</a:t>
            </a:r>
            <a:endParaRPr lang="en-US"/>
          </a:p>
        </p:txBody>
      </p:sp>
      <p:pic>
        <p:nvPicPr>
          <p:cNvPr id="10242" name="Picture 3" descr="I am a sheep-pp">
            <a:extLst>
              <a:ext uri="{FF2B5EF4-FFF2-40B4-BE49-F238E27FC236}">
                <a16:creationId xmlns:a16="http://schemas.microsoft.com/office/drawing/2014/main" id="{91B1C88B-05B4-493B-AE5A-5A7877390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9C9FB3C-4BDE-427D-999A-E33BB02EA6DE}"/>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77E0EC56-F4D0-49F6-9E61-FF2285EA32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834E3F9-2815-4007-9EEB-20BE53215799}"/>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I Am A Sheep</a:t>
            </a:r>
            <a:endParaRPr lang="en-US"/>
          </a:p>
        </p:txBody>
      </p:sp>
      <p:pic>
        <p:nvPicPr>
          <p:cNvPr id="11266" name="Picture 3" descr="I am a sheep-pp">
            <a:extLst>
              <a:ext uri="{FF2B5EF4-FFF2-40B4-BE49-F238E27FC236}">
                <a16:creationId xmlns:a16="http://schemas.microsoft.com/office/drawing/2014/main" id="{0D4518AD-DC83-4C31-9D6B-6FDFE1C7D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BAB1420E-C62B-4CAE-9170-3E08666A623B}"/>
              </a:ext>
            </a:extLst>
          </p:cNvPr>
          <p:cNvSpPr txBox="1">
            <a:spLocks noChangeArrowheads="1"/>
          </p:cNvSpPr>
          <p:nvPr/>
        </p:nvSpPr>
        <p:spPr bwMode="auto">
          <a:xfrm>
            <a:off x="101600" y="76201"/>
            <a:ext cx="25677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A Sheep</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6FD1C7D-F90A-4DDC-8C93-F7FA70CAA9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533</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STEADFAST LOVE OF THE LORD</a:t>
            </a:r>
          </a:p>
          <a:p>
            <a:r>
              <a:rPr lang="en-US" sz="6600" b="1" dirty="0">
                <a:solidFill>
                  <a:schemeClr val="tx1"/>
                </a:solidFill>
                <a:latin typeface="Futura CondensedLight" panose="020B0506000000000000" pitchFamily="34" charset="0"/>
              </a:rPr>
              <a:t>#123</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462488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91A5D4-7844-49DE-BB06-AF08B5BB2CDA}"/>
              </a:ext>
            </a:extLst>
          </p:cNvPr>
          <p:cNvSpPr>
            <a:spLocks noGrp="1" noChangeArrowheads="1"/>
          </p:cNvSpPr>
          <p:nvPr>
            <p:ph type="ctrTitle"/>
          </p:nvPr>
        </p:nvSpPr>
        <p:spPr>
          <a:xfrm>
            <a:off x="101600" y="152400"/>
            <a:ext cx="5384800" cy="228600"/>
          </a:xfrm>
        </p:spPr>
        <p:txBody>
          <a:bodyPr/>
          <a:lstStyle/>
          <a:p>
            <a:pPr eaLnBrk="1" hangingPunct="1">
              <a:defRPr/>
            </a:pPr>
            <a:r>
              <a:rPr lang="en-US" sz="2400"/>
              <a:t>1 The Steadfast Love of the Lord</a:t>
            </a:r>
            <a:endParaRPr lang="en-US"/>
          </a:p>
        </p:txBody>
      </p:sp>
      <p:pic>
        <p:nvPicPr>
          <p:cNvPr id="2" name="Picture 57" descr="The Steadfast love -pp-SFP">
            <a:extLst>
              <a:ext uri="{FF2B5EF4-FFF2-40B4-BE49-F238E27FC236}">
                <a16:creationId xmlns:a16="http://schemas.microsoft.com/office/drawing/2014/main" id="{1BC4F631-B4B3-4658-8F7C-5AA95EAFE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66A7546-8AC7-4166-8F8A-D4B412EC698E}"/>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E2A269CF-9FB9-4B0D-BD44-3C3AC26FF3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322C854-8898-4295-B212-4FE51F750EB4}"/>
              </a:ext>
            </a:extLst>
          </p:cNvPr>
          <p:cNvSpPr>
            <a:spLocks noGrp="1" noChangeArrowheads="1"/>
          </p:cNvSpPr>
          <p:nvPr>
            <p:ph type="ctrTitle"/>
          </p:nvPr>
        </p:nvSpPr>
        <p:spPr>
          <a:xfrm>
            <a:off x="101600" y="152400"/>
            <a:ext cx="5384800" cy="228600"/>
          </a:xfrm>
        </p:spPr>
        <p:txBody>
          <a:bodyPr/>
          <a:lstStyle/>
          <a:p>
            <a:pPr eaLnBrk="1" hangingPunct="1">
              <a:defRPr/>
            </a:pPr>
            <a:r>
              <a:rPr lang="en-US" sz="2400"/>
              <a:t>4 We Shall Assemble</a:t>
            </a:r>
            <a:endParaRPr lang="en-US"/>
          </a:p>
        </p:txBody>
      </p:sp>
      <p:pic>
        <p:nvPicPr>
          <p:cNvPr id="5122" name="Picture 3" descr="We Shall Assemble-pp">
            <a:extLst>
              <a:ext uri="{FF2B5EF4-FFF2-40B4-BE49-F238E27FC236}">
                <a16:creationId xmlns:a16="http://schemas.microsoft.com/office/drawing/2014/main" id="{34D61EBC-E7DA-4D82-82C8-59A22D775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54651E5D-F455-411D-B48D-2B2B8EFA96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2CFD978B-D82B-47A5-82FD-16D6A592C77E}"/>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382E7B2-062A-4291-B848-010627BE3640}"/>
              </a:ext>
            </a:extLst>
          </p:cNvPr>
          <p:cNvSpPr>
            <a:spLocks noGrp="1" noChangeArrowheads="1"/>
          </p:cNvSpPr>
          <p:nvPr>
            <p:ph type="ctrTitle"/>
          </p:nvPr>
        </p:nvSpPr>
        <p:spPr>
          <a:xfrm>
            <a:off x="101600" y="152400"/>
            <a:ext cx="5384800" cy="228600"/>
          </a:xfrm>
        </p:spPr>
        <p:txBody>
          <a:bodyPr/>
          <a:lstStyle/>
          <a:p>
            <a:pPr eaLnBrk="1" hangingPunct="1">
              <a:defRPr/>
            </a:pPr>
            <a:r>
              <a:rPr lang="en-US" sz="2400"/>
              <a:t>2 The Steadfast Love of the Lord</a:t>
            </a:r>
            <a:endParaRPr lang="en-US"/>
          </a:p>
        </p:txBody>
      </p:sp>
      <p:pic>
        <p:nvPicPr>
          <p:cNvPr id="3074" name="Picture 6" descr="The Steadfast love -pp-SFP">
            <a:extLst>
              <a:ext uri="{FF2B5EF4-FFF2-40B4-BE49-F238E27FC236}">
                <a16:creationId xmlns:a16="http://schemas.microsoft.com/office/drawing/2014/main" id="{44E9C3E3-A12F-444D-B68A-979723E50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 Box 7">
            <a:extLst>
              <a:ext uri="{FF2B5EF4-FFF2-40B4-BE49-F238E27FC236}">
                <a16:creationId xmlns:a16="http://schemas.microsoft.com/office/drawing/2014/main" id="{8985FEC7-5155-42D8-A3B5-D3B2C7DF33CE}"/>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4568" name="Text Box 8">
            <a:extLst>
              <a:ext uri="{FF2B5EF4-FFF2-40B4-BE49-F238E27FC236}">
                <a16:creationId xmlns:a16="http://schemas.microsoft.com/office/drawing/2014/main" id="{E7A864CD-758D-499D-89FA-F7194F90EF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665347B-338D-4663-89BB-F0EBC634D811}"/>
              </a:ext>
            </a:extLst>
          </p:cNvPr>
          <p:cNvSpPr>
            <a:spLocks noGrp="1" noChangeArrowheads="1"/>
          </p:cNvSpPr>
          <p:nvPr>
            <p:ph type="ctrTitle"/>
          </p:nvPr>
        </p:nvSpPr>
        <p:spPr>
          <a:xfrm>
            <a:off x="101600" y="152400"/>
            <a:ext cx="5384800" cy="228600"/>
          </a:xfrm>
        </p:spPr>
        <p:txBody>
          <a:bodyPr/>
          <a:lstStyle/>
          <a:p>
            <a:pPr eaLnBrk="1" hangingPunct="1">
              <a:defRPr/>
            </a:pPr>
            <a:r>
              <a:rPr lang="en-US" sz="2400"/>
              <a:t>3 The Steadfast Love of the Lord</a:t>
            </a:r>
            <a:endParaRPr lang="en-US"/>
          </a:p>
        </p:txBody>
      </p:sp>
      <p:pic>
        <p:nvPicPr>
          <p:cNvPr id="4098" name="Picture 6" descr="The Steadfast love -pp-SFP">
            <a:extLst>
              <a:ext uri="{FF2B5EF4-FFF2-40B4-BE49-F238E27FC236}">
                <a16:creationId xmlns:a16="http://schemas.microsoft.com/office/drawing/2014/main" id="{ED5A2CE9-6A57-403F-82A4-DCAD0E2A5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Text Box 7">
            <a:extLst>
              <a:ext uri="{FF2B5EF4-FFF2-40B4-BE49-F238E27FC236}">
                <a16:creationId xmlns:a16="http://schemas.microsoft.com/office/drawing/2014/main" id="{1955A8F1-5951-466B-AD1D-8C02D782A61A}"/>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5592" name="Text Box 8">
            <a:extLst>
              <a:ext uri="{FF2B5EF4-FFF2-40B4-BE49-F238E27FC236}">
                <a16:creationId xmlns:a16="http://schemas.microsoft.com/office/drawing/2014/main" id="{ED40FCAB-DB3B-45DC-A606-772DDC5983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F0B86EB0-79EF-464D-A2E4-8F622F94EF76}"/>
              </a:ext>
            </a:extLst>
          </p:cNvPr>
          <p:cNvSpPr>
            <a:spLocks noGrp="1" noChangeArrowheads="1"/>
          </p:cNvSpPr>
          <p:nvPr>
            <p:ph type="ctrTitle"/>
          </p:nvPr>
        </p:nvSpPr>
        <p:spPr>
          <a:xfrm>
            <a:off x="101600" y="152400"/>
            <a:ext cx="5384800" cy="228600"/>
          </a:xfrm>
        </p:spPr>
        <p:txBody>
          <a:bodyPr/>
          <a:lstStyle/>
          <a:p>
            <a:pPr eaLnBrk="1" hangingPunct="1">
              <a:defRPr/>
            </a:pPr>
            <a:r>
              <a:rPr lang="en-US" sz="2400"/>
              <a:t>DC-1 The Steadfast Love of the Lord</a:t>
            </a:r>
            <a:endParaRPr lang="en-US"/>
          </a:p>
        </p:txBody>
      </p:sp>
      <p:pic>
        <p:nvPicPr>
          <p:cNvPr id="5122" name="Picture 6" descr="The Steadfast love -pp-SFP">
            <a:extLst>
              <a:ext uri="{FF2B5EF4-FFF2-40B4-BE49-F238E27FC236}">
                <a16:creationId xmlns:a16="http://schemas.microsoft.com/office/drawing/2014/main" id="{BE3561C6-2F0D-487C-9551-C2176FA9C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BD75F0B6-D47E-46EA-9BBB-0E5299F70A20}"/>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FEA5FA19-80CF-4DF1-9C94-00BF13664A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17F2472-0AC4-4092-A962-F7AAC56900C6}"/>
              </a:ext>
            </a:extLst>
          </p:cNvPr>
          <p:cNvSpPr>
            <a:spLocks noGrp="1" noChangeArrowheads="1"/>
          </p:cNvSpPr>
          <p:nvPr>
            <p:ph type="ctrTitle"/>
          </p:nvPr>
        </p:nvSpPr>
        <p:spPr>
          <a:xfrm>
            <a:off x="101600" y="152400"/>
            <a:ext cx="5384800" cy="228600"/>
          </a:xfrm>
        </p:spPr>
        <p:txBody>
          <a:bodyPr/>
          <a:lstStyle/>
          <a:p>
            <a:pPr eaLnBrk="1" hangingPunct="1">
              <a:defRPr/>
            </a:pPr>
            <a:r>
              <a:rPr lang="en-US" sz="2400"/>
              <a:t>DC-2 The Steadfast Love of the Lord</a:t>
            </a:r>
            <a:endParaRPr lang="en-US"/>
          </a:p>
        </p:txBody>
      </p:sp>
      <p:pic>
        <p:nvPicPr>
          <p:cNvPr id="6146" name="Picture 6" descr="The Steadfast love -pp-SFP">
            <a:extLst>
              <a:ext uri="{FF2B5EF4-FFF2-40B4-BE49-F238E27FC236}">
                <a16:creationId xmlns:a16="http://schemas.microsoft.com/office/drawing/2014/main" id="{BBD00B59-90C5-47B8-B891-06ED1B1D1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 Box 7">
            <a:extLst>
              <a:ext uri="{FF2B5EF4-FFF2-40B4-BE49-F238E27FC236}">
                <a16:creationId xmlns:a16="http://schemas.microsoft.com/office/drawing/2014/main" id="{7A43C8BE-E3F3-49F4-B39B-50DCFA7E4F33}"/>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7640" name="Text Box 8">
            <a:extLst>
              <a:ext uri="{FF2B5EF4-FFF2-40B4-BE49-F238E27FC236}">
                <a16:creationId xmlns:a16="http://schemas.microsoft.com/office/drawing/2014/main" id="{058CC926-4A67-4292-A562-7C3F637BA8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1AE699B-87B8-4E0E-A8AD-481056EBCC37}"/>
              </a:ext>
            </a:extLst>
          </p:cNvPr>
          <p:cNvSpPr>
            <a:spLocks noGrp="1" noChangeArrowheads="1"/>
          </p:cNvSpPr>
          <p:nvPr>
            <p:ph type="ctrTitle"/>
          </p:nvPr>
        </p:nvSpPr>
        <p:spPr>
          <a:xfrm>
            <a:off x="101600" y="152400"/>
            <a:ext cx="5384800" cy="228600"/>
          </a:xfrm>
        </p:spPr>
        <p:txBody>
          <a:bodyPr/>
          <a:lstStyle/>
          <a:p>
            <a:pPr eaLnBrk="1" hangingPunct="1">
              <a:defRPr/>
            </a:pPr>
            <a:r>
              <a:rPr lang="en-US" sz="2400"/>
              <a:t>DC-3 The Steadfast Love of the Lord</a:t>
            </a:r>
            <a:endParaRPr lang="en-US"/>
          </a:p>
        </p:txBody>
      </p:sp>
      <p:pic>
        <p:nvPicPr>
          <p:cNvPr id="7170" name="Picture 6" descr="The Steadfast love -pp-SFP">
            <a:extLst>
              <a:ext uri="{FF2B5EF4-FFF2-40B4-BE49-F238E27FC236}">
                <a16:creationId xmlns:a16="http://schemas.microsoft.com/office/drawing/2014/main" id="{352AF3C4-971B-44C8-B11C-A3AFE538B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2DD71256-A904-4BB1-9EF8-C482488989DE}"/>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8664" name="Text Box 8">
            <a:extLst>
              <a:ext uri="{FF2B5EF4-FFF2-40B4-BE49-F238E27FC236}">
                <a16:creationId xmlns:a16="http://schemas.microsoft.com/office/drawing/2014/main" id="{ED819CFC-3DEB-4CCD-8B90-31868AD01B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0AECC7A-19FF-4715-AC7D-292C4835AA34}"/>
              </a:ext>
            </a:extLst>
          </p:cNvPr>
          <p:cNvSpPr>
            <a:spLocks noGrp="1" noChangeArrowheads="1"/>
          </p:cNvSpPr>
          <p:nvPr>
            <p:ph type="ctrTitle"/>
          </p:nvPr>
        </p:nvSpPr>
        <p:spPr>
          <a:xfrm>
            <a:off x="101600" y="152400"/>
            <a:ext cx="5384800" cy="228600"/>
          </a:xfrm>
        </p:spPr>
        <p:txBody>
          <a:bodyPr/>
          <a:lstStyle/>
          <a:p>
            <a:pPr eaLnBrk="1" hangingPunct="1">
              <a:defRPr/>
            </a:pPr>
            <a:r>
              <a:rPr lang="en-US" sz="2400"/>
              <a:t>DC-4 The Steadfast Love of the Lord</a:t>
            </a:r>
            <a:endParaRPr lang="en-US"/>
          </a:p>
        </p:txBody>
      </p:sp>
      <p:pic>
        <p:nvPicPr>
          <p:cNvPr id="8194" name="Picture 6" descr="The Steadfast love -pp-SFP">
            <a:extLst>
              <a:ext uri="{FF2B5EF4-FFF2-40B4-BE49-F238E27FC236}">
                <a16:creationId xmlns:a16="http://schemas.microsoft.com/office/drawing/2014/main" id="{22BCC1FC-5541-46BE-AF87-EFA5DCBF7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a:extLst>
              <a:ext uri="{FF2B5EF4-FFF2-40B4-BE49-F238E27FC236}">
                <a16:creationId xmlns:a16="http://schemas.microsoft.com/office/drawing/2014/main" id="{535A3397-A2C0-4784-B496-1DF0B20E7087}"/>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9688" name="Text Box 8">
            <a:extLst>
              <a:ext uri="{FF2B5EF4-FFF2-40B4-BE49-F238E27FC236}">
                <a16:creationId xmlns:a16="http://schemas.microsoft.com/office/drawing/2014/main" id="{6CA3A838-8DA2-4286-AE1B-600C7B973D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SCRIPTURE READING:</a:t>
            </a:r>
          </a:p>
          <a:p>
            <a:r>
              <a:rPr lang="en-US" sz="6600" b="1" dirty="0">
                <a:solidFill>
                  <a:schemeClr val="tx1"/>
                </a:solidFill>
                <a:latin typeface="Futura CondensedLight" panose="020B0506000000000000" pitchFamily="34" charset="0"/>
              </a:rPr>
              <a:t>1 Corinthians 13:1-7</a:t>
            </a:r>
            <a:endParaRPr lang="en-US" sz="48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2200143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STAND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IN THE </a:t>
            </a:r>
            <a:r>
              <a:rPr kumimoji="0" lang="en-US"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LOVE</a:t>
            </a: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 OF GOD</a:t>
            </a:r>
          </a:p>
        </p:txBody>
      </p:sp>
    </p:spTree>
    <p:extLst>
      <p:ext uri="{BB962C8B-B14F-4D97-AF65-F5344CB8AC3E}">
        <p14:creationId xmlns:p14="http://schemas.microsoft.com/office/powerpoint/2010/main" val="1617044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pPr marL="914400" indent="-914400" algn="l">
              <a:buFont typeface="+mj-lt"/>
              <a:buAutoNum type="arabicPeriod"/>
            </a:pPr>
            <a:r>
              <a:rPr lang="en-US" sz="5400" b="1" dirty="0">
                <a:solidFill>
                  <a:schemeClr val="tx1"/>
                </a:solidFill>
                <a:latin typeface="Futura CondensedLight" panose="020B0506000000000000" pitchFamily="34" charset="0"/>
              </a:rPr>
              <a:t>PHILEO</a:t>
            </a:r>
          </a:p>
          <a:p>
            <a:pPr marL="914400" indent="-914400" algn="l">
              <a:buFont typeface="+mj-lt"/>
              <a:buAutoNum type="arabicPeriod"/>
            </a:pPr>
            <a:r>
              <a:rPr lang="en-US" sz="5400" b="1" dirty="0">
                <a:solidFill>
                  <a:schemeClr val="tx1"/>
                </a:solidFill>
                <a:latin typeface="Futura CondensedLight" panose="020B0506000000000000" pitchFamily="34" charset="0"/>
              </a:rPr>
              <a:t>STORGE</a:t>
            </a:r>
          </a:p>
          <a:p>
            <a:pPr marL="914400" indent="-914400" algn="l">
              <a:buFont typeface="+mj-lt"/>
              <a:buAutoNum type="arabicPeriod"/>
            </a:pPr>
            <a:r>
              <a:rPr lang="en-US" sz="5400" b="1" dirty="0">
                <a:solidFill>
                  <a:schemeClr val="tx1"/>
                </a:solidFill>
                <a:latin typeface="Futura CondensedLight" panose="020B0506000000000000" pitchFamily="34" charset="0"/>
              </a:rPr>
              <a:t>EROS</a:t>
            </a:r>
          </a:p>
          <a:p>
            <a:pPr marL="914400" indent="-914400" algn="l">
              <a:buFont typeface="+mj-lt"/>
              <a:buAutoNum type="arabicPeriod"/>
            </a:pPr>
            <a:r>
              <a:rPr lang="en-US" sz="5400" b="1" dirty="0">
                <a:solidFill>
                  <a:schemeClr val="tx1"/>
                </a:solidFill>
                <a:latin typeface="Futura CondensedLight" panose="020B0506000000000000" pitchFamily="34" charset="0"/>
              </a:rPr>
              <a:t>AGAPE</a:t>
            </a:r>
          </a:p>
        </p:txBody>
      </p:sp>
      <p:sp>
        <p:nvSpPr>
          <p:cNvPr id="7" name="TextBox 6">
            <a:extLst>
              <a:ext uri="{FF2B5EF4-FFF2-40B4-BE49-F238E27FC236}">
                <a16:creationId xmlns:a16="http://schemas.microsoft.com/office/drawing/2014/main" id="{F5420691-BA91-4957-B115-0981084948B9}"/>
              </a:ext>
            </a:extLst>
          </p:cNvPr>
          <p:cNvSpPr txBox="1"/>
          <p:nvPr/>
        </p:nvSpPr>
        <p:spPr>
          <a:xfrm>
            <a:off x="3385367" y="201832"/>
            <a:ext cx="76428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FOUR WORDS</a:t>
            </a:r>
          </a:p>
        </p:txBody>
      </p:sp>
    </p:spTree>
    <p:extLst>
      <p:ext uri="{BB962C8B-B14F-4D97-AF65-F5344CB8AC3E}">
        <p14:creationId xmlns:p14="http://schemas.microsoft.com/office/powerpoint/2010/main" val="135822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ἀγάπη</a:t>
            </a:r>
          </a:p>
        </p:txBody>
      </p:sp>
    </p:spTree>
    <p:extLst>
      <p:ext uri="{BB962C8B-B14F-4D97-AF65-F5344CB8AC3E}">
        <p14:creationId xmlns:p14="http://schemas.microsoft.com/office/powerpoint/2010/main" val="109680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3061855" y="2028616"/>
            <a:ext cx="6068290"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WELCOME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WE ARE GLAD YOU ARE HERE</a:t>
            </a:r>
          </a:p>
        </p:txBody>
      </p:sp>
    </p:spTree>
    <p:extLst>
      <p:ext uri="{BB962C8B-B14F-4D97-AF65-F5344CB8AC3E}">
        <p14:creationId xmlns:p14="http://schemas.microsoft.com/office/powerpoint/2010/main" val="3266488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r>
              <a:rPr lang="en-US" sz="5400" b="1" dirty="0">
                <a:solidFill>
                  <a:schemeClr val="tx1"/>
                </a:solidFill>
                <a:latin typeface="Futura CondensedLight" panose="020B0506000000000000" pitchFamily="34" charset="0"/>
              </a:rPr>
              <a:t>= selfless, universal love for all</a:t>
            </a:r>
          </a:p>
          <a:p>
            <a:r>
              <a:rPr lang="en-US" sz="5400" b="1" dirty="0">
                <a:solidFill>
                  <a:schemeClr val="tx1"/>
                </a:solidFill>
                <a:latin typeface="Futura CondensedLight" panose="020B0506000000000000" pitchFamily="34" charset="0"/>
              </a:rPr>
              <a:t>Rom. 5:6-8</a:t>
            </a:r>
          </a:p>
          <a:p>
            <a:r>
              <a:rPr lang="en-US" sz="5400" b="1" dirty="0">
                <a:solidFill>
                  <a:schemeClr val="tx1"/>
                </a:solidFill>
                <a:latin typeface="Futura CondensedLight" panose="020B0506000000000000" pitchFamily="34" charset="0"/>
              </a:rPr>
              <a:t>1 Jn. 4:9-10, 19</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p:txBody>
      </p:sp>
    </p:spTree>
    <p:extLst>
      <p:ext uri="{BB962C8B-B14F-4D97-AF65-F5344CB8AC3E}">
        <p14:creationId xmlns:p14="http://schemas.microsoft.com/office/powerpoint/2010/main" val="3630046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pPr algn="l"/>
            <a:r>
              <a:rPr lang="en-US" sz="5400" b="1" dirty="0">
                <a:solidFill>
                  <a:schemeClr val="tx1"/>
                </a:solidFill>
                <a:latin typeface="Futura CondensedLight" panose="020B0506000000000000" pitchFamily="34" charset="0"/>
              </a:rPr>
              <a:t>1. It Is NOT An Emotion</a:t>
            </a:r>
          </a:p>
          <a:p>
            <a:pPr algn="l"/>
            <a:r>
              <a:rPr lang="en-US" sz="5400" b="1" dirty="0">
                <a:solidFill>
                  <a:schemeClr val="tx1"/>
                </a:solidFill>
                <a:latin typeface="Futura CondensedLight" panose="020B0506000000000000" pitchFamily="34" charset="0"/>
              </a:rPr>
              <a:t>2. It Is NOT An Option</a:t>
            </a:r>
          </a:p>
          <a:p>
            <a:pPr algn="l"/>
            <a:r>
              <a:rPr lang="en-US" sz="5400" b="1" dirty="0">
                <a:solidFill>
                  <a:schemeClr val="tx1"/>
                </a:solidFill>
                <a:latin typeface="Futura CondensedLight" panose="020B0506000000000000" pitchFamily="34" charset="0"/>
              </a:rPr>
              <a:t>3. It Will NOT Occur By Accident</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3 Key Facts:</a:t>
            </a:r>
          </a:p>
        </p:txBody>
      </p:sp>
    </p:spTree>
    <p:extLst>
      <p:ext uri="{BB962C8B-B14F-4D97-AF65-F5344CB8AC3E}">
        <p14:creationId xmlns:p14="http://schemas.microsoft.com/office/powerpoint/2010/main" val="1667035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…Thinks No Evil</a:t>
            </a: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3941571" y="154698"/>
            <a:ext cx="653039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p:txBody>
      </p:sp>
    </p:spTree>
    <p:extLst>
      <p:ext uri="{BB962C8B-B14F-4D97-AF65-F5344CB8AC3E}">
        <p14:creationId xmlns:p14="http://schemas.microsoft.com/office/powerpoint/2010/main" val="2295885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r>
              <a:rPr lang="el-GR" sz="5400" b="1" u="sng" dirty="0">
                <a:solidFill>
                  <a:schemeClr val="tx1"/>
                </a:solidFill>
                <a:latin typeface="Futura CondensedLight" panose="020B0506000000000000" pitchFamily="34" charset="0"/>
              </a:rPr>
              <a:t>Λογίζομαι</a:t>
            </a:r>
            <a:r>
              <a:rPr lang="en-US" sz="5400" b="1" u="sng" dirty="0">
                <a:solidFill>
                  <a:schemeClr val="tx1"/>
                </a:solidFill>
                <a:latin typeface="Futura CondensedLight" panose="020B0506000000000000" pitchFamily="34" charset="0"/>
              </a:rPr>
              <a:t> (LOGIZOMAI)</a:t>
            </a:r>
          </a:p>
          <a:p>
            <a:r>
              <a:rPr lang="en-US" sz="5400" b="1" dirty="0">
                <a:solidFill>
                  <a:schemeClr val="tx1"/>
                </a:solidFill>
                <a:latin typeface="Futura CondensedLight" panose="020B0506000000000000" pitchFamily="34" charset="0"/>
              </a:rPr>
              <a:t>= </a:t>
            </a:r>
            <a:r>
              <a:rPr lang="en-US" sz="5400" dirty="0">
                <a:solidFill>
                  <a:schemeClr val="tx1"/>
                </a:solidFill>
                <a:latin typeface="Futura CondensedLight" panose="020B0506000000000000" pitchFamily="34" charset="0"/>
              </a:rPr>
              <a:t>“to keep a mental record of events for the sake of some future action”</a:t>
            </a:r>
          </a:p>
          <a:p>
            <a:r>
              <a:rPr lang="en-US" sz="5400" b="1" dirty="0">
                <a:solidFill>
                  <a:schemeClr val="tx1"/>
                </a:solidFill>
                <a:latin typeface="Futura CondensedLight" panose="020B0506000000000000" pitchFamily="34" charset="0"/>
              </a:rPr>
              <a:t>2 Cor. 5:19 – Matt. 5:39, 18:22</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THINKS NO EVIL</a:t>
            </a:r>
            <a:endPar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p:txBody>
      </p:sp>
    </p:spTree>
    <p:extLst>
      <p:ext uri="{BB962C8B-B14F-4D97-AF65-F5344CB8AC3E}">
        <p14:creationId xmlns:p14="http://schemas.microsoft.com/office/powerpoint/2010/main" val="1308201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…Thinks No Evil</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…Does Not Rejoice In Evil</a:t>
            </a: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3941571" y="154698"/>
            <a:ext cx="653039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p:txBody>
      </p:sp>
    </p:spTree>
    <p:extLst>
      <p:ext uri="{BB962C8B-B14F-4D97-AF65-F5344CB8AC3E}">
        <p14:creationId xmlns:p14="http://schemas.microsoft.com/office/powerpoint/2010/main" val="2167592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r>
              <a:rPr lang="el-GR" sz="5400" b="1" u="sng" dirty="0">
                <a:solidFill>
                  <a:schemeClr val="tx1"/>
                </a:solidFill>
                <a:latin typeface="Futura CondensedLight" panose="020B0506000000000000" pitchFamily="34" charset="0"/>
              </a:rPr>
              <a:t>Χαίρω</a:t>
            </a:r>
            <a:r>
              <a:rPr lang="en-US" sz="5400" b="1" u="sng" dirty="0">
                <a:solidFill>
                  <a:schemeClr val="tx1"/>
                </a:solidFill>
                <a:latin typeface="Futura CondensedLight" panose="020B0506000000000000" pitchFamily="34" charset="0"/>
              </a:rPr>
              <a:t> (CHAIRO)</a:t>
            </a:r>
          </a:p>
          <a:p>
            <a:r>
              <a:rPr lang="en-US" sz="5400" b="1" dirty="0">
                <a:solidFill>
                  <a:schemeClr val="tx1"/>
                </a:solidFill>
                <a:latin typeface="Futura CondensedLight" panose="020B0506000000000000" pitchFamily="34" charset="0"/>
              </a:rPr>
              <a:t>= “to enjoy a state of happiness</a:t>
            </a:r>
          </a:p>
          <a:p>
            <a:r>
              <a:rPr lang="en-US" sz="5400" b="1" dirty="0">
                <a:solidFill>
                  <a:schemeClr val="tx1"/>
                </a:solidFill>
                <a:latin typeface="Futura CondensedLight" panose="020B0506000000000000" pitchFamily="34" charset="0"/>
              </a:rPr>
              <a:t>or well-being”</a:t>
            </a:r>
          </a:p>
          <a:p>
            <a:r>
              <a:rPr lang="en-US" sz="5400" b="1" dirty="0">
                <a:solidFill>
                  <a:schemeClr val="tx1"/>
                </a:solidFill>
                <a:latin typeface="Futura CondensedLight" panose="020B0506000000000000" pitchFamily="34" charset="0"/>
              </a:rPr>
              <a:t>2 Thess. 2:12, Rom. 1:32</a:t>
            </a:r>
          </a:p>
        </p:txBody>
      </p:sp>
      <p:sp>
        <p:nvSpPr>
          <p:cNvPr id="7" name="TextBox 6">
            <a:extLst>
              <a:ext uri="{FF2B5EF4-FFF2-40B4-BE49-F238E27FC236}">
                <a16:creationId xmlns:a16="http://schemas.microsoft.com/office/drawing/2014/main" id="{F5420691-BA91-4957-B115-0981084948B9}"/>
              </a:ext>
            </a:extLst>
          </p:cNvPr>
          <p:cNvSpPr txBox="1"/>
          <p:nvPr/>
        </p:nvSpPr>
        <p:spPr>
          <a:xfrm>
            <a:off x="2941163" y="154698"/>
            <a:ext cx="9144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EE7BC"/>
                </a:solidFill>
                <a:latin typeface="Futura BdCn BT" panose="020B0706020204020204" pitchFamily="34" charset="0"/>
              </a:rPr>
              <a:t>DOES NOT REJOICE IN INIQUITY</a:t>
            </a:r>
            <a:endParaRPr kumimoji="0" lang="en-US" sz="6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p:txBody>
      </p:sp>
    </p:spTree>
    <p:extLst>
      <p:ext uri="{BB962C8B-B14F-4D97-AF65-F5344CB8AC3E}">
        <p14:creationId xmlns:p14="http://schemas.microsoft.com/office/powerpoint/2010/main" val="446471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…Thinks No Evil</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…Does Not Rejoice In Evil</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…Rejoices In Truth</a:t>
            </a:r>
          </a:p>
        </p:txBody>
      </p:sp>
      <p:sp>
        <p:nvSpPr>
          <p:cNvPr id="7" name="TextBox 6">
            <a:extLst>
              <a:ext uri="{FF2B5EF4-FFF2-40B4-BE49-F238E27FC236}">
                <a16:creationId xmlns:a16="http://schemas.microsoft.com/office/drawing/2014/main" id="{F5420691-BA91-4957-B115-0981084948B9}"/>
              </a:ext>
            </a:extLst>
          </p:cNvPr>
          <p:cNvSpPr txBox="1"/>
          <p:nvPr/>
        </p:nvSpPr>
        <p:spPr>
          <a:xfrm>
            <a:off x="3941571" y="154698"/>
            <a:ext cx="653039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p:txBody>
      </p:sp>
    </p:spTree>
    <p:extLst>
      <p:ext uri="{BB962C8B-B14F-4D97-AF65-F5344CB8AC3E}">
        <p14:creationId xmlns:p14="http://schemas.microsoft.com/office/powerpoint/2010/main" val="1874619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r>
              <a:rPr lang="el-GR" sz="5400" b="1" u="sng" dirty="0">
                <a:solidFill>
                  <a:schemeClr val="tx1"/>
                </a:solidFill>
                <a:latin typeface="Futura CondensedLight" panose="020B0506000000000000" pitchFamily="34" charset="0"/>
              </a:rPr>
              <a:t>Χαίρω</a:t>
            </a:r>
            <a:r>
              <a:rPr lang="en-US" sz="5400" b="1" u="sng" dirty="0">
                <a:solidFill>
                  <a:schemeClr val="tx1"/>
                </a:solidFill>
                <a:latin typeface="Futura CondensedLight" panose="020B0506000000000000" pitchFamily="34" charset="0"/>
              </a:rPr>
              <a:t> (CHAIRO)</a:t>
            </a:r>
          </a:p>
          <a:p>
            <a:r>
              <a:rPr lang="en-US" sz="5400" b="1" dirty="0" err="1">
                <a:solidFill>
                  <a:schemeClr val="tx1"/>
                </a:solidFill>
                <a:latin typeface="Futura CondensedLight" panose="020B0506000000000000" pitchFamily="34" charset="0"/>
              </a:rPr>
              <a:t>Phili</a:t>
            </a:r>
            <a:r>
              <a:rPr lang="en-US" sz="5400" b="1" dirty="0">
                <a:solidFill>
                  <a:schemeClr val="tx1"/>
                </a:solidFill>
                <a:latin typeface="Futura CondensedLight" panose="020B0506000000000000" pitchFamily="34" charset="0"/>
              </a:rPr>
              <a:t>. 4:8</a:t>
            </a:r>
          </a:p>
          <a:p>
            <a:r>
              <a:rPr lang="en-US" sz="5400" b="1" dirty="0">
                <a:solidFill>
                  <a:schemeClr val="tx1"/>
                </a:solidFill>
                <a:latin typeface="Futura CondensedLight" panose="020B0506000000000000" pitchFamily="34" charset="0"/>
              </a:rPr>
              <a:t>John 1:17, 8:32, 14:17,</a:t>
            </a:r>
          </a:p>
          <a:p>
            <a:r>
              <a:rPr lang="en-US" sz="5400" b="1" dirty="0">
                <a:solidFill>
                  <a:schemeClr val="tx1"/>
                </a:solidFill>
                <a:latin typeface="Futura CondensedLight" panose="020B0506000000000000" pitchFamily="34" charset="0"/>
              </a:rPr>
              <a:t>16:13, 18:38</a:t>
            </a:r>
          </a:p>
        </p:txBody>
      </p:sp>
      <p:sp>
        <p:nvSpPr>
          <p:cNvPr id="7" name="TextBox 6">
            <a:extLst>
              <a:ext uri="{FF2B5EF4-FFF2-40B4-BE49-F238E27FC236}">
                <a16:creationId xmlns:a16="http://schemas.microsoft.com/office/drawing/2014/main" id="{F5420691-BA91-4957-B115-0981084948B9}"/>
              </a:ext>
            </a:extLst>
          </p:cNvPr>
          <p:cNvSpPr txBox="1"/>
          <p:nvPr/>
        </p:nvSpPr>
        <p:spPr>
          <a:xfrm>
            <a:off x="3855563" y="267820"/>
            <a:ext cx="65303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FEE7BC"/>
                </a:solidFill>
                <a:latin typeface="Futura BdCn BT" panose="020B0706020204020204" pitchFamily="34" charset="0"/>
              </a:rPr>
              <a:t>REJOICES IN TRUTH</a:t>
            </a:r>
            <a:endParaRPr kumimoji="0" lang="en-US" sz="72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p:txBody>
      </p:sp>
    </p:spTree>
    <p:extLst>
      <p:ext uri="{BB962C8B-B14F-4D97-AF65-F5344CB8AC3E}">
        <p14:creationId xmlns:p14="http://schemas.microsoft.com/office/powerpoint/2010/main" val="3965072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420691-BA91-4957-B115-0981084948B9}"/>
              </a:ext>
            </a:extLst>
          </p:cNvPr>
          <p:cNvSpPr txBox="1"/>
          <p:nvPr/>
        </p:nvSpPr>
        <p:spPr>
          <a:xfrm>
            <a:off x="2988297" y="1536174"/>
            <a:ext cx="8220173"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E7BC"/>
                </a:solidFill>
                <a:effectLst/>
                <a:uLnTx/>
                <a:uFillTx/>
                <a:latin typeface="Futura CondensedLight" panose="020B0506000000000000" pitchFamily="34" charset="0"/>
                <a:ea typeface="+mn-ea"/>
                <a:cs typeface="+mn-cs"/>
              </a:rPr>
              <a:t>AM I SHOWING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E7BC"/>
                </a:solidFill>
                <a:effectLst/>
                <a:uLnTx/>
                <a:uFillTx/>
                <a:latin typeface="Futura CondensedLight" panose="020B0506000000000000" pitchFamily="34" charset="0"/>
                <a:ea typeface="+mn-ea"/>
                <a:cs typeface="+mn-cs"/>
              </a:rPr>
              <a:t>TO ALL?</a:t>
            </a:r>
          </a:p>
        </p:txBody>
      </p:sp>
    </p:spTree>
    <p:extLst>
      <p:ext uri="{BB962C8B-B14F-4D97-AF65-F5344CB8AC3E}">
        <p14:creationId xmlns:p14="http://schemas.microsoft.com/office/powerpoint/2010/main" val="4129469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I LOVE THE LORD</a:t>
            </a:r>
          </a:p>
          <a:p>
            <a:r>
              <a:rPr lang="en-US" sz="6600" b="1" dirty="0">
                <a:solidFill>
                  <a:schemeClr val="tx1"/>
                </a:solidFill>
                <a:latin typeface="Futura CondensedLight" panose="020B0506000000000000" pitchFamily="34" charset="0"/>
              </a:rPr>
              <a:t>#359</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a:xfrm>
            <a:off x="227724" y="896267"/>
            <a:ext cx="2892547" cy="1065076"/>
          </a:xfrm>
        </p:spPr>
        <p:txBody>
          <a:bodyPr>
            <a:normAutofit fontScale="90000"/>
          </a:bodyPr>
          <a:lstStyle/>
          <a:p>
            <a:r>
              <a:rPr lang="en-US" sz="5400" dirty="0">
                <a:solidFill>
                  <a:schemeClr val="tx1"/>
                </a:solidFill>
                <a:latin typeface="Futura BdCn BT" panose="020B0706020204020204" pitchFamily="34" charset="0"/>
              </a:rPr>
              <a:t>INVITATION</a:t>
            </a:r>
            <a:br>
              <a:rPr lang="en-US" sz="5400" dirty="0">
                <a:solidFill>
                  <a:schemeClr val="tx1"/>
                </a:solidFill>
                <a:latin typeface="Futura BdCn BT" panose="020B0706020204020204" pitchFamily="34" charset="0"/>
              </a:rPr>
            </a:br>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59692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STEP BY STEP</a:t>
            </a:r>
          </a:p>
          <a:p>
            <a:r>
              <a:rPr lang="en-US" sz="6600" b="1" dirty="0">
                <a:solidFill>
                  <a:schemeClr val="tx1"/>
                </a:solidFill>
                <a:latin typeface="Futura CondensedLight" panose="020B0506000000000000" pitchFamily="34" charset="0"/>
              </a:rPr>
              <a:t>#15</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405483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9881B8A-2616-4AAD-B8DE-13013B7479C8}"/>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Love the Lord</a:t>
            </a:r>
            <a:endParaRPr lang="en-US"/>
          </a:p>
        </p:txBody>
      </p:sp>
      <p:pic>
        <p:nvPicPr>
          <p:cNvPr id="2" name="Picture 47" descr="I love the Lord-Wheeler-pp">
            <a:extLst>
              <a:ext uri="{FF2B5EF4-FFF2-40B4-BE49-F238E27FC236}">
                <a16:creationId xmlns:a16="http://schemas.microsoft.com/office/drawing/2014/main" id="{2CCFF0CA-433B-4E94-9642-694B853A0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6" name="Text Box 48">
            <a:extLst>
              <a:ext uri="{FF2B5EF4-FFF2-40B4-BE49-F238E27FC236}">
                <a16:creationId xmlns:a16="http://schemas.microsoft.com/office/drawing/2014/main" id="{E909EEF3-7FEB-4C53-B16D-98DB18CD4A14}"/>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2097" name="Text Box 49">
            <a:extLst>
              <a:ext uri="{FF2B5EF4-FFF2-40B4-BE49-F238E27FC236}">
                <a16:creationId xmlns:a16="http://schemas.microsoft.com/office/drawing/2014/main" id="{E475F7CB-EBB6-47CF-ACBD-29A85BD047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BFAC459-369D-4DF7-9C49-AB8DE6D29B17}"/>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Love the Lord</a:t>
            </a:r>
            <a:endParaRPr lang="en-US"/>
          </a:p>
        </p:txBody>
      </p:sp>
      <p:pic>
        <p:nvPicPr>
          <p:cNvPr id="3074" name="Picture 3" descr="I love the Lord-Wheeler-pp">
            <a:extLst>
              <a:ext uri="{FF2B5EF4-FFF2-40B4-BE49-F238E27FC236}">
                <a16:creationId xmlns:a16="http://schemas.microsoft.com/office/drawing/2014/main" id="{ED63EB0F-4E5D-4D8B-9C5A-1474AB49E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6AD3F5D-3571-416B-AC3C-164C91DBC4C7}"/>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D8BB6F9A-5A89-41EF-8A41-404BC57D4B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5C792051-B509-4EEE-BB41-D4AAD1EBA7C2}"/>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Love the Lord</a:t>
            </a:r>
            <a:endParaRPr lang="en-US"/>
          </a:p>
        </p:txBody>
      </p:sp>
      <p:pic>
        <p:nvPicPr>
          <p:cNvPr id="4098" name="Picture 1027" descr="I love the Lord-Wheeler-pp">
            <a:extLst>
              <a:ext uri="{FF2B5EF4-FFF2-40B4-BE49-F238E27FC236}">
                <a16:creationId xmlns:a16="http://schemas.microsoft.com/office/drawing/2014/main" id="{15CD74B3-6854-4957-8D73-5B6699B0F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46A3C199-9293-4B11-AE80-28D97FA44E63}"/>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2277" name="Text Box 1029">
            <a:extLst>
              <a:ext uri="{FF2B5EF4-FFF2-40B4-BE49-F238E27FC236}">
                <a16:creationId xmlns:a16="http://schemas.microsoft.com/office/drawing/2014/main" id="{48468CAE-6C7D-4AC1-A97F-026894607D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995FD08-454B-45B9-ADF6-39AB47D006FE}"/>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the Lord</a:t>
            </a:r>
            <a:endParaRPr lang="en-US"/>
          </a:p>
        </p:txBody>
      </p:sp>
      <p:pic>
        <p:nvPicPr>
          <p:cNvPr id="5122" name="Picture 3" descr="I love the Lord-Wheeler-pp">
            <a:extLst>
              <a:ext uri="{FF2B5EF4-FFF2-40B4-BE49-F238E27FC236}">
                <a16:creationId xmlns:a16="http://schemas.microsoft.com/office/drawing/2014/main" id="{061F9F1F-E987-402A-BF3C-25ED5BDB6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BAC087D9-9AB4-402D-B87F-63085194447A}"/>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9F0AD85E-C653-4758-909D-B81CB3821A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FB3DE2F8-4DE9-4A37-8B2A-9347BC342B5A}"/>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Love the Lord</a:t>
            </a:r>
            <a:endParaRPr lang="en-US"/>
          </a:p>
        </p:txBody>
      </p:sp>
      <p:pic>
        <p:nvPicPr>
          <p:cNvPr id="6146" name="Picture 3" descr="I love the Lord-Wheeler-pp">
            <a:extLst>
              <a:ext uri="{FF2B5EF4-FFF2-40B4-BE49-F238E27FC236}">
                <a16:creationId xmlns:a16="http://schemas.microsoft.com/office/drawing/2014/main" id="{C3E5AF15-2064-46EC-B3E5-581F296D0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BC95ED6-B084-4159-85C4-0068365E99D9}"/>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34F71680-D8DB-4697-A97D-06D1BFC7BD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F681C94-884F-4A6A-B976-4A39417FAAFB}"/>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Love the Lord</a:t>
            </a:r>
            <a:endParaRPr lang="en-US"/>
          </a:p>
        </p:txBody>
      </p:sp>
      <p:pic>
        <p:nvPicPr>
          <p:cNvPr id="7170" name="Picture 3" descr="I love the Lord-Wheeler-pp">
            <a:extLst>
              <a:ext uri="{FF2B5EF4-FFF2-40B4-BE49-F238E27FC236}">
                <a16:creationId xmlns:a16="http://schemas.microsoft.com/office/drawing/2014/main" id="{ED570B89-21C1-4F98-899F-50868407E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C48C76F-0852-4A3C-8217-4009E084436C}"/>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450ED82C-FD59-4C75-A821-11EEB257AF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805512F9-3BAD-467C-8FF5-C53F27E704F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Love the Lord</a:t>
            </a:r>
            <a:endParaRPr lang="en-US"/>
          </a:p>
        </p:txBody>
      </p:sp>
      <p:pic>
        <p:nvPicPr>
          <p:cNvPr id="8194" name="Picture 1027" descr="I love the Lord-Wheeler-pp">
            <a:extLst>
              <a:ext uri="{FF2B5EF4-FFF2-40B4-BE49-F238E27FC236}">
                <a16:creationId xmlns:a16="http://schemas.microsoft.com/office/drawing/2014/main" id="{C41D8BAA-378D-4AF1-ABEC-9F0EFB922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8BBA1687-B166-4863-BC53-AE84FEC380BD}"/>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4325" name="Text Box 1029">
            <a:extLst>
              <a:ext uri="{FF2B5EF4-FFF2-40B4-BE49-F238E27FC236}">
                <a16:creationId xmlns:a16="http://schemas.microsoft.com/office/drawing/2014/main" id="{61AA5A02-B7F0-4C82-A5BD-9588D7CFF8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D457B70B-3216-4DF7-90E7-E9E7887DB81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the Lord</a:t>
            </a:r>
            <a:endParaRPr lang="en-US"/>
          </a:p>
        </p:txBody>
      </p:sp>
      <p:pic>
        <p:nvPicPr>
          <p:cNvPr id="9218" name="Picture 1027" descr="I love the Lord-Wheeler-pp">
            <a:extLst>
              <a:ext uri="{FF2B5EF4-FFF2-40B4-BE49-F238E27FC236}">
                <a16:creationId xmlns:a16="http://schemas.microsoft.com/office/drawing/2014/main" id="{6AB7BAE3-3A73-4E9A-8B85-B5EF17900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F7AA1930-5935-4D33-A71B-B628B0C1634B}"/>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5349" name="Text Box 1029">
            <a:extLst>
              <a:ext uri="{FF2B5EF4-FFF2-40B4-BE49-F238E27FC236}">
                <a16:creationId xmlns:a16="http://schemas.microsoft.com/office/drawing/2014/main" id="{613B20C0-24E2-4E67-9689-050659DEE2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99E05FD0-2270-4C19-BD7F-DFDDA37BD9E8}"/>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I Love the Lord</a:t>
            </a:r>
            <a:endParaRPr lang="en-US"/>
          </a:p>
        </p:txBody>
      </p:sp>
      <p:pic>
        <p:nvPicPr>
          <p:cNvPr id="10242" name="Picture 6" descr="I love the Lord-Wheeler-pp">
            <a:extLst>
              <a:ext uri="{FF2B5EF4-FFF2-40B4-BE49-F238E27FC236}">
                <a16:creationId xmlns:a16="http://schemas.microsoft.com/office/drawing/2014/main" id="{B65B47CE-6E07-4749-B786-210B2DAC7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334C21C1-AAFF-477B-9AF8-C20A202245BE}"/>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78184" name="Text Box 8">
            <a:extLst>
              <a:ext uri="{FF2B5EF4-FFF2-40B4-BE49-F238E27FC236}">
                <a16:creationId xmlns:a16="http://schemas.microsoft.com/office/drawing/2014/main" id="{472B36EF-EFEE-4877-8AAB-ACD1E98F74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7FA41F0-212C-40D7-B66F-A12602475821}"/>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I Love the Lord</a:t>
            </a:r>
            <a:endParaRPr lang="en-US"/>
          </a:p>
        </p:txBody>
      </p:sp>
      <p:pic>
        <p:nvPicPr>
          <p:cNvPr id="11266" name="Picture 3" descr="I love the Lord-Wheeler-pp">
            <a:extLst>
              <a:ext uri="{FF2B5EF4-FFF2-40B4-BE49-F238E27FC236}">
                <a16:creationId xmlns:a16="http://schemas.microsoft.com/office/drawing/2014/main" id="{E0C191A9-F975-4BF7-B5B9-95935F08E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9C3419C-4667-432C-B6E4-8828826F4107}"/>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D485A6A1-D471-4F31-8097-117701AB0C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22D0F65-46B9-4709-8D67-B0DBBECF8C5A}"/>
              </a:ext>
            </a:extLst>
          </p:cNvPr>
          <p:cNvSpPr>
            <a:spLocks noGrp="1" noChangeArrowheads="1"/>
          </p:cNvSpPr>
          <p:nvPr>
            <p:ph type="ctrTitle"/>
          </p:nvPr>
        </p:nvSpPr>
        <p:spPr>
          <a:xfrm>
            <a:off x="101600" y="152400"/>
            <a:ext cx="5384800" cy="228600"/>
          </a:xfrm>
        </p:spPr>
        <p:txBody>
          <a:bodyPr/>
          <a:lstStyle/>
          <a:p>
            <a:pPr eaLnBrk="1" hangingPunct="1">
              <a:defRPr/>
            </a:pPr>
            <a:r>
              <a:rPr lang="en-US" sz="2400"/>
              <a:t>1 Step by Step</a:t>
            </a:r>
            <a:endParaRPr lang="en-US"/>
          </a:p>
        </p:txBody>
      </p:sp>
      <p:pic>
        <p:nvPicPr>
          <p:cNvPr id="2" name="Picture 63" descr="Step by Step-SFP-pp">
            <a:extLst>
              <a:ext uri="{FF2B5EF4-FFF2-40B4-BE49-F238E27FC236}">
                <a16:creationId xmlns:a16="http://schemas.microsoft.com/office/drawing/2014/main" id="{A9C463C8-1629-4910-B4EC-72E33C0AE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65A91881-7676-4EC3-AEF7-9FC310DFB5E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66A2F73C-E29E-4D01-884C-D9B4F6254BBF}"/>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70812D7-CFE2-4BC0-BF9B-84EF570D78D7}"/>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Love the Lord</a:t>
            </a:r>
            <a:endParaRPr lang="en-US"/>
          </a:p>
        </p:txBody>
      </p:sp>
      <p:pic>
        <p:nvPicPr>
          <p:cNvPr id="12290" name="Picture 3" descr="I love the Lord-Wheeler-pp">
            <a:extLst>
              <a:ext uri="{FF2B5EF4-FFF2-40B4-BE49-F238E27FC236}">
                <a16:creationId xmlns:a16="http://schemas.microsoft.com/office/drawing/2014/main" id="{F9A6851C-ACF8-461A-AFDA-794D30686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4987E30-4615-4DFB-8AF6-E36E67AA2265}"/>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9894432A-DB7E-4C7E-83C7-5D000A6162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3E35D2F3-8310-44A9-B439-0887305B3A8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the Lord</a:t>
            </a:r>
            <a:endParaRPr lang="en-US"/>
          </a:p>
        </p:txBody>
      </p:sp>
      <p:pic>
        <p:nvPicPr>
          <p:cNvPr id="13314" name="Picture 3" descr="I love the Lord-Wheeler-pp">
            <a:extLst>
              <a:ext uri="{FF2B5EF4-FFF2-40B4-BE49-F238E27FC236}">
                <a16:creationId xmlns:a16="http://schemas.microsoft.com/office/drawing/2014/main" id="{93D017DB-8FE7-493C-AE34-E8C63EB13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D225E4A-CA3E-4CBE-9A67-84463D9F69A7}"/>
              </a:ext>
            </a:extLst>
          </p:cNvPr>
          <p:cNvSpPr txBox="1">
            <a:spLocks noChangeArrowheads="1"/>
          </p:cNvSpPr>
          <p:nvPr/>
        </p:nvSpPr>
        <p:spPr bwMode="auto">
          <a:xfrm>
            <a:off x="101601" y="76201"/>
            <a:ext cx="30866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The Lord</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94A5637C-0864-4295-B869-989951C387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359</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65369" y="487806"/>
            <a:ext cx="8274135" cy="5882387"/>
          </a:xfrm>
        </p:spPr>
        <p:txBody>
          <a:bodyPr>
            <a:normAutofit fontScale="92500" lnSpcReduction="10000"/>
          </a:bodyPr>
          <a:lstStyle/>
          <a:p>
            <a:r>
              <a:rPr lang="en-US" sz="6600" dirty="0">
                <a:solidFill>
                  <a:srgbClr val="FEE7BC"/>
                </a:solidFill>
                <a:latin typeface="Futura BdCn BT" panose="020B0706020204020204" pitchFamily="34" charset="0"/>
              </a:rPr>
              <a:t>2 CORINTHIANS 9:7-8</a:t>
            </a:r>
            <a:endParaRPr lang="en-US" sz="8000" dirty="0">
              <a:solidFill>
                <a:srgbClr val="FEE7BC"/>
              </a:solidFill>
              <a:latin typeface="Futura BdCn BT" panose="020B0706020204020204" pitchFamily="34" charset="0"/>
            </a:endParaRPr>
          </a:p>
          <a:p>
            <a:pPr algn="just"/>
            <a:r>
              <a:rPr lang="en-US" sz="5400" b="1" dirty="0">
                <a:solidFill>
                  <a:schemeClr val="tx1"/>
                </a:solidFill>
                <a:latin typeface="Futura CondensedLight" panose="020B0506000000000000" pitchFamily="34" charset="0"/>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
        <p:nvSpPr>
          <p:cNvPr id="4" name="Title 3"/>
          <p:cNvSpPr>
            <a:spLocks noGrp="1"/>
          </p:cNvSpPr>
          <p:nvPr>
            <p:ph type="title"/>
          </p:nvPr>
        </p:nvSpPr>
        <p:spPr>
          <a:xfrm>
            <a:off x="284285" y="877413"/>
            <a:ext cx="2779425" cy="1065076"/>
          </a:xfrm>
        </p:spPr>
        <p:txBody>
          <a:bodyPr>
            <a:normAutofit fontScale="90000"/>
          </a:bodyPr>
          <a:lstStyle/>
          <a:p>
            <a:r>
              <a:rPr lang="en-US" sz="5400" dirty="0">
                <a:solidFill>
                  <a:schemeClr val="tx1"/>
                </a:solidFill>
                <a:latin typeface="Futura BdCn BT" panose="020B0706020204020204" pitchFamily="34" charset="0"/>
              </a:rPr>
              <a:t>THE OFFERING</a:t>
            </a:r>
          </a:p>
        </p:txBody>
      </p:sp>
    </p:spTree>
    <p:extLst>
      <p:ext uri="{BB962C8B-B14F-4D97-AF65-F5344CB8AC3E}">
        <p14:creationId xmlns:p14="http://schemas.microsoft.com/office/powerpoint/2010/main" val="3500038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COME, SHARE</a:t>
            </a:r>
          </a:p>
          <a:p>
            <a:r>
              <a:rPr lang="en-US" sz="8000" dirty="0">
                <a:solidFill>
                  <a:srgbClr val="FEE7BC"/>
                </a:solidFill>
                <a:latin typeface="Futura BdCn BT" panose="020B0706020204020204" pitchFamily="34" charset="0"/>
              </a:rPr>
              <a:t>THE LORD</a:t>
            </a:r>
          </a:p>
          <a:p>
            <a:r>
              <a:rPr lang="en-US" sz="6600" b="1" dirty="0">
                <a:solidFill>
                  <a:schemeClr val="tx1"/>
                </a:solidFill>
                <a:latin typeface="Futura CondensedLight" panose="020B0506000000000000" pitchFamily="34" charset="0"/>
              </a:rPr>
              <a:t>#364</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522168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48B4D1-6BB6-4794-AEBC-377E9AC92D9C}"/>
              </a:ext>
            </a:extLst>
          </p:cNvPr>
          <p:cNvSpPr>
            <a:spLocks noGrp="1" noChangeArrowheads="1"/>
          </p:cNvSpPr>
          <p:nvPr>
            <p:ph type="ctrTitle"/>
          </p:nvPr>
        </p:nvSpPr>
        <p:spPr>
          <a:xfrm>
            <a:off x="101600" y="152400"/>
            <a:ext cx="4368800" cy="228600"/>
          </a:xfrm>
        </p:spPr>
        <p:txBody>
          <a:bodyPr/>
          <a:lstStyle/>
          <a:p>
            <a:pPr eaLnBrk="1" hangingPunct="1">
              <a:defRPr/>
            </a:pPr>
            <a:r>
              <a:rPr lang="en-US" sz="2400"/>
              <a:t>1-1 Come Share the Lord</a:t>
            </a:r>
            <a:endParaRPr lang="en-US"/>
          </a:p>
        </p:txBody>
      </p:sp>
      <p:pic>
        <p:nvPicPr>
          <p:cNvPr id="2" name="Picture 21" descr="Come Share the Lord-Young-pp">
            <a:extLst>
              <a:ext uri="{FF2B5EF4-FFF2-40B4-BE49-F238E27FC236}">
                <a16:creationId xmlns:a16="http://schemas.microsoft.com/office/drawing/2014/main" id="{ED608B07-CBC0-4ADF-AF28-9C879494E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A7B596E1-E552-4415-BD25-2AA677F2F72F}"/>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CDA2603B-244C-489E-B40F-E163A468C4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EF5419D-0FA8-400B-AD55-19B286AFEE16}"/>
              </a:ext>
            </a:extLst>
          </p:cNvPr>
          <p:cNvSpPr>
            <a:spLocks noGrp="1" noChangeArrowheads="1"/>
          </p:cNvSpPr>
          <p:nvPr>
            <p:ph type="ctrTitle"/>
          </p:nvPr>
        </p:nvSpPr>
        <p:spPr>
          <a:xfrm>
            <a:off x="101600" y="152400"/>
            <a:ext cx="4368800" cy="228600"/>
          </a:xfrm>
        </p:spPr>
        <p:txBody>
          <a:bodyPr/>
          <a:lstStyle/>
          <a:p>
            <a:pPr eaLnBrk="1" hangingPunct="1">
              <a:defRPr/>
            </a:pPr>
            <a:r>
              <a:rPr lang="en-US" sz="2400"/>
              <a:t>1-2 Come Share the Lord</a:t>
            </a:r>
            <a:endParaRPr lang="en-US"/>
          </a:p>
        </p:txBody>
      </p:sp>
      <p:pic>
        <p:nvPicPr>
          <p:cNvPr id="3074" name="Picture 6" descr="Come Share the Lord-Young-pp">
            <a:extLst>
              <a:ext uri="{FF2B5EF4-FFF2-40B4-BE49-F238E27FC236}">
                <a16:creationId xmlns:a16="http://schemas.microsoft.com/office/drawing/2014/main" id="{F34F6F19-7E75-497F-8709-0E698D1C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C9114552-339A-4E67-A7CA-6D35B46CF429}"/>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99336" name="Text Box 8">
            <a:extLst>
              <a:ext uri="{FF2B5EF4-FFF2-40B4-BE49-F238E27FC236}">
                <a16:creationId xmlns:a16="http://schemas.microsoft.com/office/drawing/2014/main" id="{62EFE382-0842-487D-BB5C-0B4707BE1B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6AEAB72-91A3-459C-BE66-70A6FDC6957C}"/>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Come Share the Lord</a:t>
            </a:r>
            <a:endParaRPr lang="en-US"/>
          </a:p>
        </p:txBody>
      </p:sp>
      <p:pic>
        <p:nvPicPr>
          <p:cNvPr id="4098" name="Picture 3" descr="Come Share the Lord-Young-pp">
            <a:extLst>
              <a:ext uri="{FF2B5EF4-FFF2-40B4-BE49-F238E27FC236}">
                <a16:creationId xmlns:a16="http://schemas.microsoft.com/office/drawing/2014/main" id="{45D86DCE-4660-4580-8B95-009E6538C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36A6B7BC-61A6-49A2-BB33-1CEB2C961E57}"/>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D2A9DD4A-87FA-476C-AB30-6183E8FCEB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55F6785-4DFF-41B0-9E9B-5E4CDC7325A4}"/>
              </a:ext>
            </a:extLst>
          </p:cNvPr>
          <p:cNvSpPr>
            <a:spLocks noGrp="1" noChangeArrowheads="1"/>
          </p:cNvSpPr>
          <p:nvPr>
            <p:ph type="ctrTitle"/>
          </p:nvPr>
        </p:nvSpPr>
        <p:spPr>
          <a:xfrm>
            <a:off x="101600" y="152400"/>
            <a:ext cx="4368800" cy="228600"/>
          </a:xfrm>
        </p:spPr>
        <p:txBody>
          <a:bodyPr/>
          <a:lstStyle/>
          <a:p>
            <a:pPr eaLnBrk="1" hangingPunct="1">
              <a:defRPr/>
            </a:pPr>
            <a:r>
              <a:rPr lang="en-US" sz="2400"/>
              <a:t>2-1 Come Share the Lord</a:t>
            </a:r>
            <a:endParaRPr lang="en-US"/>
          </a:p>
        </p:txBody>
      </p:sp>
      <p:pic>
        <p:nvPicPr>
          <p:cNvPr id="5122" name="Picture 3" descr="Come Share the Lord-Young-pp">
            <a:extLst>
              <a:ext uri="{FF2B5EF4-FFF2-40B4-BE49-F238E27FC236}">
                <a16:creationId xmlns:a16="http://schemas.microsoft.com/office/drawing/2014/main" id="{271D9D88-3EF8-4A99-AFA2-12E747B40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3BC98120-61A6-442E-A707-544AF651867F}"/>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50A6C37C-1204-45B7-82AD-443DCF0804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3E3E859-EC51-4671-BA0D-AC2F7FC05539}"/>
              </a:ext>
            </a:extLst>
          </p:cNvPr>
          <p:cNvSpPr>
            <a:spLocks noGrp="1" noChangeArrowheads="1"/>
          </p:cNvSpPr>
          <p:nvPr>
            <p:ph type="ctrTitle"/>
          </p:nvPr>
        </p:nvSpPr>
        <p:spPr>
          <a:xfrm>
            <a:off x="101600" y="152400"/>
            <a:ext cx="4368800" cy="228600"/>
          </a:xfrm>
        </p:spPr>
        <p:txBody>
          <a:bodyPr/>
          <a:lstStyle/>
          <a:p>
            <a:pPr eaLnBrk="1" hangingPunct="1">
              <a:defRPr/>
            </a:pPr>
            <a:r>
              <a:rPr lang="en-US" sz="2400"/>
              <a:t>2-2 Come Share the Lord</a:t>
            </a:r>
            <a:endParaRPr lang="en-US"/>
          </a:p>
        </p:txBody>
      </p:sp>
      <p:pic>
        <p:nvPicPr>
          <p:cNvPr id="6146" name="Picture 3" descr="Come Share the Lord-Young-pp">
            <a:extLst>
              <a:ext uri="{FF2B5EF4-FFF2-40B4-BE49-F238E27FC236}">
                <a16:creationId xmlns:a16="http://schemas.microsoft.com/office/drawing/2014/main" id="{4253DEC6-F802-47A9-B8F6-6016F808E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5A207B80-AD88-4962-ACA4-BEF3F59CCC65}"/>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5EE8380D-ACE5-40EA-A668-3A78265BF8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E010E50-4DB7-47D9-B936-84DF5347F600}"/>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Come Share the Lord</a:t>
            </a:r>
            <a:endParaRPr lang="en-US"/>
          </a:p>
        </p:txBody>
      </p:sp>
      <p:pic>
        <p:nvPicPr>
          <p:cNvPr id="7170" name="Picture 3" descr="Come Share the Lord-Young-pp">
            <a:extLst>
              <a:ext uri="{FF2B5EF4-FFF2-40B4-BE49-F238E27FC236}">
                <a16:creationId xmlns:a16="http://schemas.microsoft.com/office/drawing/2014/main" id="{F4DD651A-BE7D-4548-B07A-793863C23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6CCC00A3-477D-4A00-8078-86AB1CD9FD09}"/>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96AC674B-F7C8-4BBC-8D30-047BBE79BF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4C2E2E8-6365-453D-B1A2-825E861A261F}"/>
              </a:ext>
            </a:extLst>
          </p:cNvPr>
          <p:cNvSpPr>
            <a:spLocks noGrp="1" noChangeArrowheads="1"/>
          </p:cNvSpPr>
          <p:nvPr>
            <p:ph type="ctrTitle"/>
          </p:nvPr>
        </p:nvSpPr>
        <p:spPr>
          <a:xfrm>
            <a:off x="101600" y="152400"/>
            <a:ext cx="5384800" cy="228600"/>
          </a:xfrm>
        </p:spPr>
        <p:txBody>
          <a:bodyPr/>
          <a:lstStyle/>
          <a:p>
            <a:pPr eaLnBrk="1" hangingPunct="1">
              <a:defRPr/>
            </a:pPr>
            <a:r>
              <a:rPr lang="en-US" sz="2400"/>
              <a:t>2 Step by Step</a:t>
            </a:r>
            <a:endParaRPr lang="en-US"/>
          </a:p>
        </p:txBody>
      </p:sp>
      <p:pic>
        <p:nvPicPr>
          <p:cNvPr id="3074" name="Picture 6" descr="Step by Step-SFP-pp">
            <a:extLst>
              <a:ext uri="{FF2B5EF4-FFF2-40B4-BE49-F238E27FC236}">
                <a16:creationId xmlns:a16="http://schemas.microsoft.com/office/drawing/2014/main" id="{E6CF8B7F-86C8-46B0-B3A9-ECB445E26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502A6723-CA1E-4FBD-8089-7C6C1F56554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A67571C3-735F-4A39-A8DA-3280B103B5E1}"/>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E27F310-DEE3-41EB-BAF7-61BD04CB3D8E}"/>
              </a:ext>
            </a:extLst>
          </p:cNvPr>
          <p:cNvSpPr>
            <a:spLocks noGrp="1" noChangeArrowheads="1"/>
          </p:cNvSpPr>
          <p:nvPr>
            <p:ph type="ctrTitle"/>
          </p:nvPr>
        </p:nvSpPr>
        <p:spPr>
          <a:xfrm>
            <a:off x="101600" y="152400"/>
            <a:ext cx="4368800" cy="228600"/>
          </a:xfrm>
        </p:spPr>
        <p:txBody>
          <a:bodyPr/>
          <a:lstStyle/>
          <a:p>
            <a:pPr eaLnBrk="1" hangingPunct="1">
              <a:defRPr/>
            </a:pPr>
            <a:r>
              <a:rPr lang="en-US" sz="2400"/>
              <a:t>3-1 Come Share the Lord</a:t>
            </a:r>
            <a:endParaRPr lang="en-US"/>
          </a:p>
        </p:txBody>
      </p:sp>
      <p:pic>
        <p:nvPicPr>
          <p:cNvPr id="8194" name="Picture 3" descr="Come Share the Lord-Young-pp">
            <a:extLst>
              <a:ext uri="{FF2B5EF4-FFF2-40B4-BE49-F238E27FC236}">
                <a16:creationId xmlns:a16="http://schemas.microsoft.com/office/drawing/2014/main" id="{88218D6C-C2F6-41B4-96C2-B55EE373C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3B246F69-C0D0-40DE-AF6C-5E6B11D4FF57}"/>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4CF6B1C8-11C9-4231-B675-018FCEAB6D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BA07E65-5C6F-4500-8A17-4566B827AEDB}"/>
              </a:ext>
            </a:extLst>
          </p:cNvPr>
          <p:cNvSpPr>
            <a:spLocks noGrp="1" noChangeArrowheads="1"/>
          </p:cNvSpPr>
          <p:nvPr>
            <p:ph type="ctrTitle"/>
          </p:nvPr>
        </p:nvSpPr>
        <p:spPr>
          <a:xfrm>
            <a:off x="101600" y="152400"/>
            <a:ext cx="4368800" cy="228600"/>
          </a:xfrm>
        </p:spPr>
        <p:txBody>
          <a:bodyPr/>
          <a:lstStyle/>
          <a:p>
            <a:pPr eaLnBrk="1" hangingPunct="1">
              <a:defRPr/>
            </a:pPr>
            <a:r>
              <a:rPr lang="en-US" sz="2400"/>
              <a:t>3-2 Come Share the Lord</a:t>
            </a:r>
            <a:endParaRPr lang="en-US"/>
          </a:p>
        </p:txBody>
      </p:sp>
      <p:pic>
        <p:nvPicPr>
          <p:cNvPr id="9218" name="Picture 3" descr="Come Share the Lord-Young-pp">
            <a:extLst>
              <a:ext uri="{FF2B5EF4-FFF2-40B4-BE49-F238E27FC236}">
                <a16:creationId xmlns:a16="http://schemas.microsoft.com/office/drawing/2014/main" id="{E5D79016-7460-4D91-A59A-E1F46E8AB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7ABC14D4-562A-4673-AF09-EA8321EDCF06}"/>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B33380AF-5872-4F8F-BFCA-2543C90F5D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LORD’S SUPPER</a:t>
            </a:r>
          </a:p>
          <a:p>
            <a:r>
              <a:rPr lang="en-US" sz="5400" dirty="0">
                <a:solidFill>
                  <a:schemeClr val="tx1"/>
                </a:solidFill>
                <a:latin typeface="Futura CondensedLight" panose="020B0506000000000000" pitchFamily="34" charset="0"/>
              </a:rPr>
              <a:t>ACTS 20:7</a:t>
            </a:r>
          </a:p>
        </p:txBody>
      </p:sp>
    </p:spTree>
    <p:extLst>
      <p:ext uri="{BB962C8B-B14F-4D97-AF65-F5344CB8AC3E}">
        <p14:creationId xmlns:p14="http://schemas.microsoft.com/office/powerpoint/2010/main" val="39477963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714161" y="493015"/>
            <a:ext cx="7859355" cy="5882387"/>
          </a:xfrm>
        </p:spPr>
        <p:txBody>
          <a:bodyPr>
            <a:noAutofit/>
          </a:bodyPr>
          <a:lstStyle/>
          <a:p>
            <a:r>
              <a:rPr lang="en-US" sz="6600" dirty="0">
                <a:solidFill>
                  <a:srgbClr val="FEE7BC"/>
                </a:solidFill>
                <a:latin typeface="Futura BdCn BT" panose="020B0706020204020204" pitchFamily="34" charset="0"/>
              </a:rPr>
              <a:t>1 PETER 4:1-2</a:t>
            </a:r>
            <a:endParaRPr lang="en-US" sz="5400" dirty="0">
              <a:solidFill>
                <a:schemeClr val="tx1"/>
              </a:solidFill>
              <a:latin typeface="Futura CondensedLight" panose="020B0506000000000000" pitchFamily="34" charset="0"/>
            </a:endParaRPr>
          </a:p>
          <a:p>
            <a:pPr algn="just"/>
            <a:r>
              <a:rPr lang="en-US" sz="4400" b="1" dirty="0">
                <a:solidFill>
                  <a:schemeClr val="tx1"/>
                </a:solidFill>
                <a:latin typeface="Futura CondensedLight" panose="020B0506000000000000" pitchFamily="34" charset="0"/>
              </a:rPr>
              <a:t>“Therefore, since Christ suffered for us in the flesh, arm yourselves also with the same mind, for he who has suffered in the flesh has ceased from sin, 2 that he no longer should live the rest of his time in the flesh for the lusts of men, but for the will of God.”</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UNLEAVENED BREAD</a:t>
            </a:r>
          </a:p>
        </p:txBody>
      </p:sp>
    </p:spTree>
    <p:extLst>
      <p:ext uri="{BB962C8B-B14F-4D97-AF65-F5344CB8AC3E}">
        <p14:creationId xmlns:p14="http://schemas.microsoft.com/office/powerpoint/2010/main" val="391144949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667027" y="493015"/>
            <a:ext cx="7906489" cy="5882387"/>
          </a:xfrm>
        </p:spPr>
        <p:txBody>
          <a:bodyPr>
            <a:normAutofit fontScale="77500" lnSpcReduction="20000"/>
          </a:bodyPr>
          <a:lstStyle/>
          <a:p>
            <a:r>
              <a:rPr lang="en-US" sz="8000" dirty="0">
                <a:solidFill>
                  <a:srgbClr val="FEE7BC"/>
                </a:solidFill>
                <a:latin typeface="Futura BdCn BT" panose="020B0706020204020204" pitchFamily="34" charset="0"/>
              </a:rPr>
              <a:t>1 PETER 1:17-19</a:t>
            </a:r>
          </a:p>
          <a:p>
            <a:pPr algn="just"/>
            <a:r>
              <a:rPr lang="en-US" sz="5200" b="1" dirty="0">
                <a:solidFill>
                  <a:schemeClr val="tx1"/>
                </a:solidFill>
                <a:latin typeface="Futura CondensedLight" panose="020B0506000000000000" pitchFamily="34"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FRUIT</a:t>
            </a:r>
            <a:br>
              <a:rPr lang="en-US" sz="4800" dirty="0">
                <a:solidFill>
                  <a:schemeClr val="tx1"/>
                </a:solidFill>
                <a:latin typeface="Futura BdCn BT" panose="020B0706020204020204" pitchFamily="34" charset="0"/>
              </a:rPr>
            </a:br>
            <a:r>
              <a:rPr lang="en-US" sz="4800" dirty="0">
                <a:solidFill>
                  <a:schemeClr val="tx1"/>
                </a:solidFill>
                <a:latin typeface="Futura BdCn BT" panose="020B0706020204020204" pitchFamily="34" charset="0"/>
              </a:rPr>
              <a:t>OF THE VINE</a:t>
            </a:r>
          </a:p>
        </p:txBody>
      </p:sp>
    </p:spTree>
    <p:extLst>
      <p:ext uri="{BB962C8B-B14F-4D97-AF65-F5344CB8AC3E}">
        <p14:creationId xmlns:p14="http://schemas.microsoft.com/office/powerpoint/2010/main" val="3199330902"/>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CLOSING</a:t>
            </a:r>
          </a:p>
          <a:p>
            <a:r>
              <a:rPr lang="en-US" sz="8000" dirty="0">
                <a:solidFill>
                  <a:srgbClr val="FEE7BC"/>
                </a:solidFill>
                <a:latin typeface="Futura BdCn BT" panose="020B0706020204020204" pitchFamily="34" charset="0"/>
              </a:rPr>
              <a:t>PRAYER</a:t>
            </a:r>
            <a:endParaRPr lang="en-US"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901851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ANYWHERE WITH JESUS</a:t>
            </a:r>
          </a:p>
          <a:p>
            <a:r>
              <a:rPr lang="en-US" sz="6600" b="1" dirty="0">
                <a:solidFill>
                  <a:schemeClr val="tx1"/>
                </a:solidFill>
                <a:latin typeface="Futura CondensedLight" panose="020B0506000000000000" pitchFamily="34" charset="0"/>
              </a:rPr>
              <a:t>#414</a:t>
            </a:r>
            <a:endParaRPr lang="en-US"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938107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31A3340-121C-4BF2-BA0D-7F5A95810632}"/>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Anywhere with Jesus</a:t>
            </a:r>
            <a:endParaRPr lang="en-US"/>
          </a:p>
        </p:txBody>
      </p:sp>
      <p:pic>
        <p:nvPicPr>
          <p:cNvPr id="2" name="Picture 46" descr="Anywhere With Jesus-pp">
            <a:extLst>
              <a:ext uri="{FF2B5EF4-FFF2-40B4-BE49-F238E27FC236}">
                <a16:creationId xmlns:a16="http://schemas.microsoft.com/office/drawing/2014/main" id="{79DCD617-DF0F-4F60-BFBF-775CAFE3E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7842DA6-732E-428A-B2B9-890CAFE3A29B}"/>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323CA80-C166-4F3A-9AAC-470216CA49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5B43DDC-1D0E-4C8E-BDAF-1F54B221E7A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Anywhere with Jesus</a:t>
            </a:r>
            <a:endParaRPr lang="en-US"/>
          </a:p>
        </p:txBody>
      </p:sp>
      <p:pic>
        <p:nvPicPr>
          <p:cNvPr id="3074" name="Picture 3" descr="Anywhere With Jesus-pp">
            <a:extLst>
              <a:ext uri="{FF2B5EF4-FFF2-40B4-BE49-F238E27FC236}">
                <a16:creationId xmlns:a16="http://schemas.microsoft.com/office/drawing/2014/main" id="{65B1026F-9F50-4E0D-9D31-226C7F90A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D0D1468-4167-4C51-B7FC-BADDB78009DE}"/>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6E15E87-E0E4-4353-8DC1-861A2FE03F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7A26C55-1EBD-4437-9A41-4CD8BE18CD0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Anywhere with Jesus</a:t>
            </a:r>
            <a:endParaRPr lang="en-US"/>
          </a:p>
        </p:txBody>
      </p:sp>
      <p:pic>
        <p:nvPicPr>
          <p:cNvPr id="4098" name="Picture 3" descr="Anywhere With Jesus-pp">
            <a:extLst>
              <a:ext uri="{FF2B5EF4-FFF2-40B4-BE49-F238E27FC236}">
                <a16:creationId xmlns:a16="http://schemas.microsoft.com/office/drawing/2014/main" id="{4045DEA0-73ED-4AE6-9166-EDCFD9F35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58DE294-78A8-485E-9C89-2A419B710F65}"/>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6A995FC-D710-4E8D-9CD4-7625257FD3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9DC8657D-B242-4EF9-8661-8BFEB2E7EB00}"/>
              </a:ext>
            </a:extLst>
          </p:cNvPr>
          <p:cNvSpPr>
            <a:spLocks noGrp="1" noChangeArrowheads="1"/>
          </p:cNvSpPr>
          <p:nvPr>
            <p:ph type="ctrTitle"/>
          </p:nvPr>
        </p:nvSpPr>
        <p:spPr>
          <a:xfrm>
            <a:off x="101600" y="152400"/>
            <a:ext cx="5384800" cy="228600"/>
          </a:xfrm>
        </p:spPr>
        <p:txBody>
          <a:bodyPr/>
          <a:lstStyle/>
          <a:p>
            <a:pPr eaLnBrk="1" hangingPunct="1">
              <a:defRPr/>
            </a:pPr>
            <a:r>
              <a:rPr lang="en-US" sz="2400"/>
              <a:t>3 Step by Step</a:t>
            </a:r>
            <a:endParaRPr lang="en-US"/>
          </a:p>
        </p:txBody>
      </p:sp>
      <p:pic>
        <p:nvPicPr>
          <p:cNvPr id="4098" name="Picture 6" descr="Step by Step-SFP-pp">
            <a:extLst>
              <a:ext uri="{FF2B5EF4-FFF2-40B4-BE49-F238E27FC236}">
                <a16:creationId xmlns:a16="http://schemas.microsoft.com/office/drawing/2014/main" id="{8E56CFD5-74F4-4511-B784-00BC32C58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A4C85767-69F3-4C35-A3B7-F5B6713F1DC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45A729BC-A32A-4A59-B8CF-D18DBEA10E70}"/>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Step by Step</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4866953-F5C4-4CE7-AD65-4A499025561C}"/>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Anywhere with Jesus</a:t>
            </a:r>
            <a:endParaRPr lang="en-US"/>
          </a:p>
        </p:txBody>
      </p:sp>
      <p:pic>
        <p:nvPicPr>
          <p:cNvPr id="11266" name="Picture 3" descr="Anywhere With Jesus-pp">
            <a:extLst>
              <a:ext uri="{FF2B5EF4-FFF2-40B4-BE49-F238E27FC236}">
                <a16:creationId xmlns:a16="http://schemas.microsoft.com/office/drawing/2014/main" id="{81E81C0C-878E-45CB-B2C2-E0853BBFF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B1A233E-F08E-47AB-AE57-B14741FB8B35}"/>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10A5E902-14EC-4983-8AB5-E80C11FA8A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7300610-CB34-4F6E-BB77-AEC90C7E1A2B}"/>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Anywhere with Jesus</a:t>
            </a:r>
            <a:endParaRPr lang="en-US"/>
          </a:p>
        </p:txBody>
      </p:sp>
      <p:pic>
        <p:nvPicPr>
          <p:cNvPr id="12290" name="Picture 3" descr="Anywhere With Jesus-pp">
            <a:extLst>
              <a:ext uri="{FF2B5EF4-FFF2-40B4-BE49-F238E27FC236}">
                <a16:creationId xmlns:a16="http://schemas.microsoft.com/office/drawing/2014/main" id="{C2CE8AF2-1F0C-4828-95B7-3C6DD33D0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6A3AA59E-6591-464C-947F-5996AD14531A}"/>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1160FD5-F63A-4F62-8F1C-487CBB4D9B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FE68236-C6E9-481C-82F2-4037962C62C8}"/>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Anywhere with Jesus</a:t>
            </a:r>
            <a:endParaRPr lang="en-US"/>
          </a:p>
        </p:txBody>
      </p:sp>
      <p:pic>
        <p:nvPicPr>
          <p:cNvPr id="13314" name="Picture 3" descr="Anywhere With Jesus-pp">
            <a:extLst>
              <a:ext uri="{FF2B5EF4-FFF2-40B4-BE49-F238E27FC236}">
                <a16:creationId xmlns:a16="http://schemas.microsoft.com/office/drawing/2014/main" id="{9F28D2D5-25E9-46B1-8108-41413D746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2015C7D-A8BB-4480-BB07-454E24201D34}"/>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A0FC07C-146A-4C03-98A7-44A3CFF515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6000" b="1" dirty="0">
                <a:solidFill>
                  <a:schemeClr val="tx1"/>
                </a:solidFill>
                <a:latin typeface="Futura CondensedLight" panose="020B0506000000000000" pitchFamily="34" charset="0"/>
              </a:rPr>
              <a:t>TONIGHT’S LESSON:</a:t>
            </a:r>
          </a:p>
          <a:p>
            <a:r>
              <a:rPr lang="en-US" sz="7200" dirty="0">
                <a:solidFill>
                  <a:srgbClr val="FEE7BC"/>
                </a:solidFill>
                <a:latin typeface="Futura BdCn BT" panose="020B0706020204020204" pitchFamily="34" charset="0"/>
              </a:rPr>
              <a:t>DEFINING AGAPE (PART 4)</a:t>
            </a:r>
          </a:p>
          <a:p>
            <a:r>
              <a:rPr lang="en-US" sz="6000" b="1" dirty="0">
                <a:solidFill>
                  <a:schemeClr val="tx1"/>
                </a:solidFill>
                <a:latin typeface="Futura CondensedLight" panose="020B0506000000000000" pitchFamily="34" charset="0"/>
              </a:rPr>
              <a:t>@ 6:00 PM</a:t>
            </a:r>
            <a:endParaRPr lang="en-US" sz="44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972943058"/>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176</TotalTime>
  <Words>1093</Words>
  <Application>Microsoft Office PowerPoint</Application>
  <PresentationFormat>Widescreen</PresentationFormat>
  <Paragraphs>282</Paragraphs>
  <Slides>93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Futura BdCn BT</vt:lpstr>
      <vt:lpstr>Futura CondensedLight</vt:lpstr>
      <vt:lpstr>Arial</vt:lpstr>
      <vt:lpstr>Trebuchet MS</vt:lpstr>
      <vt:lpstr>Times</vt:lpstr>
      <vt:lpstr>ＭＳ Ｐゴシック</vt:lpstr>
      <vt:lpstr>Calibri</vt:lpstr>
      <vt:lpstr>Default</vt:lpstr>
      <vt:lpstr>Blank</vt:lpstr>
      <vt:lpstr>1 We Shall Assemble</vt:lpstr>
      <vt:lpstr>2 We Shall Assemble</vt:lpstr>
      <vt:lpstr>3 We Shall Assemble</vt:lpstr>
      <vt:lpstr>4 We Shall Assemble</vt:lpstr>
      <vt:lpstr>PowerPoint Presentation</vt:lpstr>
      <vt:lpstr>SONG</vt:lpstr>
      <vt:lpstr>1 Step by Step</vt:lpstr>
      <vt:lpstr>2 Step by Step</vt:lpstr>
      <vt:lpstr>3 Step by Step</vt:lpstr>
      <vt:lpstr>DC1 Step by Step</vt:lpstr>
      <vt:lpstr>DC2 Step by Step</vt:lpstr>
      <vt:lpstr>DC3 Step by Step</vt:lpstr>
      <vt:lpstr>DS1 Step by Step</vt:lpstr>
      <vt:lpstr>DS2 Step by Step</vt:lpstr>
      <vt:lpstr>SONG</vt:lpstr>
      <vt:lpstr>1-1 Faithful Love</vt:lpstr>
      <vt:lpstr>1-2 Faithful Love</vt:lpstr>
      <vt:lpstr>1-3 Faithful Love</vt:lpstr>
      <vt:lpstr>C-1 Faithful Love</vt:lpstr>
      <vt:lpstr>C-2 Faithful Love</vt:lpstr>
      <vt:lpstr>2-1 Faithful Love</vt:lpstr>
      <vt:lpstr>2-2 Faithful Love</vt:lpstr>
      <vt:lpstr>2-3 Faithful Love</vt:lpstr>
      <vt:lpstr>C-1 Faithful Love</vt:lpstr>
      <vt:lpstr>C-2 Faithful Love</vt:lpstr>
      <vt:lpstr>PowerPoint Presentation</vt:lpstr>
      <vt:lpstr>SONG</vt:lpstr>
      <vt:lpstr>1-1 I Am A Sheep</vt:lpstr>
      <vt:lpstr>1-2 I Am A Sheep</vt:lpstr>
      <vt:lpstr>C-1 I Am A Sheep</vt:lpstr>
      <vt:lpstr>C-2 I Am A Sheep</vt:lpstr>
      <vt:lpstr>C-3 I Am A Sheep</vt:lpstr>
      <vt:lpstr>2-1 I Am A Sheep</vt:lpstr>
      <vt:lpstr>2-2 I Am A Sheep</vt:lpstr>
      <vt:lpstr>C-1 I Am A Sheep</vt:lpstr>
      <vt:lpstr>C-2 I Am A Sheep</vt:lpstr>
      <vt:lpstr>C-3 I Am A Sheep</vt:lpstr>
      <vt:lpstr>SONG</vt:lpstr>
      <vt:lpstr>1 The Steadfast Love of the Lord</vt:lpstr>
      <vt:lpstr>2 The Steadfast Love of the Lord</vt:lpstr>
      <vt:lpstr>3 The Steadfast Love of the Lord</vt:lpstr>
      <vt:lpstr>DC-1 The Steadfast Love of the Lord</vt:lpstr>
      <vt:lpstr>DC-2 The Steadfast Love of the Lord</vt:lpstr>
      <vt:lpstr>DC-3 The Steadfast Love of the Lord</vt:lpstr>
      <vt:lpstr>DC-4 The Steadfast Love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 SONG</vt:lpstr>
      <vt:lpstr>1-1 I Love the Lord</vt:lpstr>
      <vt:lpstr>1-2 I Love the Lord</vt:lpstr>
      <vt:lpstr>C-1 I Love the Lord</vt:lpstr>
      <vt:lpstr>C-2 I Love the Lord</vt:lpstr>
      <vt:lpstr>2-1 I Love the Lord</vt:lpstr>
      <vt:lpstr>2-2 I Love the Lord</vt:lpstr>
      <vt:lpstr>C-1 I Love the Lord</vt:lpstr>
      <vt:lpstr>C-2 I Love the Lord</vt:lpstr>
      <vt:lpstr>3-1 I Love the Lord</vt:lpstr>
      <vt:lpstr>3-2 I Love the Lord</vt:lpstr>
      <vt:lpstr>C-1 I Love the Lord</vt:lpstr>
      <vt:lpstr>C-2 I Love the Lord</vt:lpstr>
      <vt:lpstr>THE OFFERING</vt:lpstr>
      <vt:lpstr>SONG</vt:lpstr>
      <vt:lpstr>1-1 Come Share the Lord</vt:lpstr>
      <vt:lpstr>1-2 Come Share the Lord</vt:lpstr>
      <vt:lpstr>C-1 Come Share the Lord</vt:lpstr>
      <vt:lpstr>2-1 Come Share the Lord</vt:lpstr>
      <vt:lpstr>2-2 Come Share the Lord</vt:lpstr>
      <vt:lpstr>C-2 Come Share the Lord</vt:lpstr>
      <vt:lpstr>3-1 Come Share the Lord</vt:lpstr>
      <vt:lpstr>3-2 Come Share the Lord</vt:lpstr>
      <vt:lpstr>PowerPoint Presentation</vt:lpstr>
      <vt:lpstr>THE UNLEAVENED BREAD</vt:lpstr>
      <vt:lpstr>THE FRUIT OF THE VINE</vt:lpstr>
      <vt:lpstr>PowerPoint Presentation</vt:lpstr>
      <vt:lpstr>SONG</vt:lpstr>
      <vt:lpstr>1-1 Anywhere with Jesus</vt:lpstr>
      <vt:lpstr>1-2 Anywhere with Jesus</vt:lpstr>
      <vt:lpstr>C-1 Anywhere with Jesus</vt:lpstr>
      <vt:lpstr>4-1 Anywhere with Jesus</vt:lpstr>
      <vt:lpstr>4-2 Anywhere with Jesus</vt:lpstr>
      <vt:lpstr>C-1 Anywhere with Jesus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9</cp:revision>
  <dcterms:created xsi:type="dcterms:W3CDTF">2021-12-19T02:15:10Z</dcterms:created>
  <dcterms:modified xsi:type="dcterms:W3CDTF">2021-12-19T05:11:51Z</dcterms:modified>
</cp:coreProperties>
</file>