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4368" r:id="rId2"/>
    <p:sldId id="4500" r:id="rId3"/>
    <p:sldId id="4370" r:id="rId4"/>
    <p:sldId id="4589" r:id="rId5"/>
    <p:sldId id="274" r:id="rId6"/>
    <p:sldId id="4479" r:id="rId7"/>
    <p:sldId id="4488" r:id="rId8"/>
    <p:sldId id="4595" r:id="rId9"/>
    <p:sldId id="4494" r:id="rId10"/>
    <p:sldId id="4602" r:id="rId11"/>
    <p:sldId id="4599" r:id="rId12"/>
    <p:sldId id="4591" r:id="rId13"/>
    <p:sldId id="4600" r:id="rId14"/>
    <p:sldId id="4592" r:id="rId15"/>
    <p:sldId id="4601" r:id="rId16"/>
    <p:sldId id="4593" r:id="rId17"/>
    <p:sldId id="4603" r:id="rId18"/>
    <p:sldId id="4489" r:id="rId19"/>
    <p:sldId id="4587" r:id="rId20"/>
    <p:sldId id="4588" r:id="rId21"/>
    <p:sldId id="4590" r:id="rId22"/>
    <p:sldId id="4490" r:id="rId23"/>
  </p:sldIdLst>
  <p:sldSz cx="12192000" cy="6858000"/>
  <p:notesSz cx="6858000" cy="9144000"/>
  <p:embeddedFontLst>
    <p:embeddedFont>
      <p:font typeface="Futura BdCn BT" panose="020B0706020204020204" pitchFamily="34" charset="0"/>
      <p:regular r:id="rId24"/>
    </p:embeddedFont>
    <p:embeddedFont>
      <p:font typeface="Futura CondensedLight" panose="020B0506000000000000" pitchFamily="3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1" d="100"/>
          <a:sy n="51" d="100"/>
        </p:scale>
        <p:origin x="39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48191" y="5723262"/>
            <a:ext cx="3585983" cy="342967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15088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48191" y="5723262"/>
            <a:ext cx="3585983" cy="342967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45117" y="2148210"/>
            <a:ext cx="5671481" cy="2546151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68321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0023" y="493015"/>
            <a:ext cx="8733493" cy="58823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410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0023" y="493015"/>
            <a:ext cx="8733493" cy="58823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4080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0023" y="493015"/>
            <a:ext cx="8733493" cy="58823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9383" y="896267"/>
            <a:ext cx="2310640" cy="10650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54868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7135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61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0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AB16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A141A5-5344-4BA6-A474-BACA18BDB8D3}"/>
              </a:ext>
            </a:extLst>
          </p:cNvPr>
          <p:cNvSpPr txBox="1"/>
          <p:nvPr/>
        </p:nvSpPr>
        <p:spPr>
          <a:xfrm>
            <a:off x="3061855" y="2028616"/>
            <a:ext cx="60682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WELCOME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WE ARE GLAD YOU ARE HERE</a:t>
            </a:r>
          </a:p>
        </p:txBody>
      </p:sp>
    </p:spTree>
    <p:extLst>
      <p:ext uri="{BB962C8B-B14F-4D97-AF65-F5344CB8AC3E}">
        <p14:creationId xmlns:p14="http://schemas.microsoft.com/office/powerpoint/2010/main" val="326648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l-GR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Στέγω</a:t>
            </a:r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 (STEGO)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= protecting something by placing a covering over it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1 Pet. 4:8 – Rom. 15:1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475891" y="164125"/>
            <a:ext cx="8097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BEARS ALL THINGS</a:t>
            </a:r>
          </a:p>
        </p:txBody>
      </p:sp>
    </p:spTree>
    <p:extLst>
      <p:ext uri="{BB962C8B-B14F-4D97-AF65-F5344CB8AC3E}">
        <p14:creationId xmlns:p14="http://schemas.microsoft.com/office/powerpoint/2010/main" val="74126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…Bears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…Believes All Things</a:t>
            </a:r>
          </a:p>
          <a:p>
            <a:pPr algn="l"/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algn="l"/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269055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l-GR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Πιστεύω</a:t>
            </a:r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 (PISTEUO)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= to believe to the extent of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complete trust &amp; reliance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Rom. 4:3, 20-21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475891" y="164125"/>
            <a:ext cx="8097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BELIEVES ALL THINGS</a:t>
            </a:r>
          </a:p>
        </p:txBody>
      </p:sp>
    </p:spTree>
    <p:extLst>
      <p:ext uri="{BB962C8B-B14F-4D97-AF65-F5344CB8AC3E}">
        <p14:creationId xmlns:p14="http://schemas.microsoft.com/office/powerpoint/2010/main" val="178181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…Bears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…Believes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…Hopes All Things</a:t>
            </a: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408227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l-GR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ἐλπίζω</a:t>
            </a:r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 (ELPIZO)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= to hope is to desire something and expect to receive it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2 Thess. 3:4, </a:t>
            </a:r>
            <a:r>
              <a:rPr lang="en-US" sz="5400" b="1" dirty="0" err="1">
                <a:solidFill>
                  <a:schemeClr val="tx1"/>
                </a:solidFill>
                <a:latin typeface="Futura CondensedLight" panose="020B0506000000000000" pitchFamily="34" charset="0"/>
              </a:rPr>
              <a:t>Phile</a:t>
            </a: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 21, 2 Cor. 12:19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2947153" y="135845"/>
            <a:ext cx="85192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HOPES ALL THINGS</a:t>
            </a:r>
          </a:p>
        </p:txBody>
      </p:sp>
    </p:spTree>
    <p:extLst>
      <p:ext uri="{BB962C8B-B14F-4D97-AF65-F5344CB8AC3E}">
        <p14:creationId xmlns:p14="http://schemas.microsoft.com/office/powerpoint/2010/main" val="222014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…Bears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…Believes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…Hopes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…Endures All Things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73655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 lnSpcReduction="10000"/>
          </a:bodyPr>
          <a:lstStyle/>
          <a:p>
            <a:r>
              <a:rPr lang="el-GR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ὑπομένω</a:t>
            </a:r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 (HUPOMENO)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= to continue to bear up despite difficulty and suffering</a:t>
            </a:r>
          </a:p>
          <a:p>
            <a:r>
              <a:rPr lang="en-US" sz="5400" b="1" dirty="0" err="1">
                <a:solidFill>
                  <a:schemeClr val="tx1"/>
                </a:solidFill>
                <a:latin typeface="Futura CondensedLight" panose="020B0506000000000000" pitchFamily="34" charset="0"/>
              </a:rPr>
              <a:t>Jms</a:t>
            </a: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. 1:2-3 – 2 Thess. 1:4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2 Tim. 2:3, 20 – Heb. 6:15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2947153" y="135845"/>
            <a:ext cx="85192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EE7BC"/>
                </a:solidFill>
                <a:latin typeface="Futura BdCn BT" panose="020B0706020204020204" pitchFamily="34" charset="0"/>
              </a:rPr>
              <a:t>ENDURES ALL THINGS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EE7BC"/>
              </a:solidFill>
              <a:effectLst/>
              <a:uLnTx/>
              <a:uFillTx/>
              <a:latin typeface="Futura BdCn BT" panose="020B0706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7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…Bears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…Believes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…Hopes All Things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…Endures All Things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366575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2988297" y="1536174"/>
            <a:ext cx="82201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AM I SHOWING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TO ALL?</a:t>
            </a:r>
          </a:p>
        </p:txBody>
      </p:sp>
    </p:spTree>
    <p:extLst>
      <p:ext uri="{BB962C8B-B14F-4D97-AF65-F5344CB8AC3E}">
        <p14:creationId xmlns:p14="http://schemas.microsoft.com/office/powerpoint/2010/main" val="412946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THE LORD’S SUPPER</a:t>
            </a:r>
          </a:p>
          <a:p>
            <a:r>
              <a:rPr lang="en-US" sz="5400" dirty="0">
                <a:solidFill>
                  <a:schemeClr val="tx1"/>
                </a:solidFill>
                <a:latin typeface="Futura CondensedLight" panose="020B0506000000000000" pitchFamily="34" charset="0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394779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SONGS OF PRAISE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TO GOD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CLOSING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87505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SONGS OF PRAISE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TO GOD</a:t>
            </a:r>
          </a:p>
        </p:txBody>
      </p:sp>
    </p:spTree>
    <p:extLst>
      <p:ext uri="{BB962C8B-B14F-4D97-AF65-F5344CB8AC3E}">
        <p14:creationId xmlns:p14="http://schemas.microsoft.com/office/powerpoint/2010/main" val="250498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WEDNESDAY:</a:t>
            </a:r>
          </a:p>
          <a:p>
            <a:r>
              <a:rPr lang="en-US" sz="6600" dirty="0">
                <a:solidFill>
                  <a:srgbClr val="FEE7BC"/>
                </a:solidFill>
                <a:latin typeface="Futura BdCn BT" panose="020B0706020204020204" pitchFamily="34" charset="0"/>
              </a:rPr>
              <a:t>CAROLING @ 5:15 PM</a:t>
            </a:r>
          </a:p>
          <a:p>
            <a:r>
              <a:rPr lang="en-US" sz="6600" dirty="0">
                <a:solidFill>
                  <a:srgbClr val="FEE7BC"/>
                </a:solidFill>
                <a:latin typeface="Futura BdCn BT" panose="020B0706020204020204" pitchFamily="34" charset="0"/>
              </a:rPr>
              <a:t>WORSHIP @ 6:30 PM</a:t>
            </a:r>
          </a:p>
        </p:txBody>
      </p:sp>
    </p:spTree>
    <p:extLst>
      <p:ext uri="{BB962C8B-B14F-4D97-AF65-F5344CB8AC3E}">
        <p14:creationId xmlns:p14="http://schemas.microsoft.com/office/powerpoint/2010/main" val="97294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OPENING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87831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SONGS OF PRAISE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TO GOD</a:t>
            </a:r>
          </a:p>
        </p:txBody>
      </p:sp>
    </p:spTree>
    <p:extLst>
      <p:ext uri="{BB962C8B-B14F-4D97-AF65-F5344CB8AC3E}">
        <p14:creationId xmlns:p14="http://schemas.microsoft.com/office/powerpoint/2010/main" val="48072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A141A5-5344-4BA6-A474-BACA18BDB8D3}"/>
              </a:ext>
            </a:extLst>
          </p:cNvPr>
          <p:cNvSpPr txBox="1"/>
          <p:nvPr/>
        </p:nvSpPr>
        <p:spPr>
          <a:xfrm>
            <a:off x="4057135" y="2013228"/>
            <a:ext cx="40777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STAND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IN THE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LOVE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161704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7A23F-C1F4-4E8A-B5E8-E383DF693240}"/>
              </a:ext>
            </a:extLst>
          </p:cNvPr>
          <p:cNvSpPr txBox="1"/>
          <p:nvPr/>
        </p:nvSpPr>
        <p:spPr>
          <a:xfrm>
            <a:off x="4057135" y="2013228"/>
            <a:ext cx="40777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ἀγάπη</a:t>
            </a:r>
          </a:p>
        </p:txBody>
      </p:sp>
    </p:spTree>
    <p:extLst>
      <p:ext uri="{BB962C8B-B14F-4D97-AF65-F5344CB8AC3E}">
        <p14:creationId xmlns:p14="http://schemas.microsoft.com/office/powerpoint/2010/main" val="109680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= selfless, universal love for all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Rom. 5:6-8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1 Jn. 4:9-10,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4159555" y="154698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</a:t>
            </a:r>
          </a:p>
        </p:txBody>
      </p:sp>
    </p:spTree>
    <p:extLst>
      <p:ext uri="{BB962C8B-B14F-4D97-AF65-F5344CB8AC3E}">
        <p14:creationId xmlns:p14="http://schemas.microsoft.com/office/powerpoint/2010/main" val="363004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…Bears All Things</a:t>
            </a:r>
          </a:p>
          <a:p>
            <a:pPr algn="l"/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algn="l"/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algn="l"/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93103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l-GR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Στέγω</a:t>
            </a:r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 (STEGO)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= to put up with annoyance or difficulty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Gal. 6:2 – Eph. 4:2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Col. 3:13 – 2 Tim. 2:24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475891" y="164125"/>
            <a:ext cx="8097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BEARS ALL THINGS</a:t>
            </a:r>
          </a:p>
        </p:txBody>
      </p:sp>
    </p:spTree>
    <p:extLst>
      <p:ext uri="{BB962C8B-B14F-4D97-AF65-F5344CB8AC3E}">
        <p14:creationId xmlns:p14="http://schemas.microsoft.com/office/powerpoint/2010/main" val="13082016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289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Futura BdCn BT</vt:lpstr>
      <vt:lpstr>Futura CondensedLight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3</cp:revision>
  <dcterms:created xsi:type="dcterms:W3CDTF">2021-12-19T01:23:11Z</dcterms:created>
  <dcterms:modified xsi:type="dcterms:W3CDTF">2021-12-19T21:49:55Z</dcterms:modified>
</cp:coreProperties>
</file>