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Lst>
  <p:sldIdLst>
    <p:sldId id="256" r:id="rId3"/>
    <p:sldId id="257" r:id="rId4"/>
    <p:sldId id="258" r:id="rId5"/>
    <p:sldId id="259" r:id="rId6"/>
    <p:sldId id="260" r:id="rId7"/>
    <p:sldId id="4653" r:id="rId8"/>
    <p:sldId id="4656" r:id="rId9"/>
    <p:sldId id="4657" r:id="rId10"/>
    <p:sldId id="4658" r:id="rId11"/>
    <p:sldId id="4659" r:id="rId12"/>
    <p:sldId id="4368" r:id="rId13"/>
    <p:sldId id="4500" r:id="rId14"/>
    <p:sldId id="4660" r:id="rId15"/>
    <p:sldId id="4661" r:id="rId16"/>
    <p:sldId id="4662" r:id="rId17"/>
    <p:sldId id="4663" r:id="rId18"/>
    <p:sldId id="268" r:id="rId19"/>
    <p:sldId id="262" r:id="rId20"/>
    <p:sldId id="263" r:id="rId21"/>
    <p:sldId id="4666" r:id="rId22"/>
    <p:sldId id="4667" r:id="rId23"/>
    <p:sldId id="4668" r:id="rId24"/>
    <p:sldId id="4669" r:id="rId25"/>
    <p:sldId id="4670" r:id="rId26"/>
    <p:sldId id="4671" r:id="rId27"/>
    <p:sldId id="4672" r:id="rId28"/>
    <p:sldId id="4677" r:id="rId29"/>
    <p:sldId id="4678" r:id="rId30"/>
    <p:sldId id="4679" r:id="rId31"/>
    <p:sldId id="4680" r:id="rId32"/>
    <p:sldId id="4598" r:id="rId33"/>
    <p:sldId id="4681" r:id="rId34"/>
    <p:sldId id="4682" r:id="rId35"/>
    <p:sldId id="4683" r:id="rId36"/>
    <p:sldId id="266" r:id="rId37"/>
    <p:sldId id="4684" r:id="rId38"/>
    <p:sldId id="4685" r:id="rId39"/>
    <p:sldId id="261" r:id="rId40"/>
    <p:sldId id="267" r:id="rId41"/>
    <p:sldId id="4686" r:id="rId42"/>
    <p:sldId id="4687" r:id="rId43"/>
    <p:sldId id="264" r:id="rId44"/>
    <p:sldId id="265" r:id="rId45"/>
    <p:sldId id="4370" r:id="rId46"/>
    <p:sldId id="4399" r:id="rId47"/>
    <p:sldId id="4688" r:id="rId48"/>
    <p:sldId id="4689" r:id="rId49"/>
    <p:sldId id="4690" r:id="rId50"/>
    <p:sldId id="4691" r:id="rId51"/>
    <p:sldId id="269" r:id="rId52"/>
    <p:sldId id="270" r:id="rId53"/>
    <p:sldId id="271" r:id="rId54"/>
    <p:sldId id="4695" r:id="rId55"/>
    <p:sldId id="4696" r:id="rId56"/>
    <p:sldId id="4697" r:id="rId57"/>
    <p:sldId id="4698" r:id="rId58"/>
    <p:sldId id="4699" r:id="rId59"/>
    <p:sldId id="4700" r:id="rId60"/>
    <p:sldId id="4701" r:id="rId61"/>
    <p:sldId id="4610" r:id="rId62"/>
    <p:sldId id="4730" r:id="rId63"/>
    <p:sldId id="4731" r:id="rId64"/>
    <p:sldId id="4732" r:id="rId65"/>
    <p:sldId id="4733" r:id="rId66"/>
    <p:sldId id="4734" r:id="rId67"/>
    <p:sldId id="4735" r:id="rId68"/>
    <p:sldId id="4736" r:id="rId69"/>
    <p:sldId id="4737" r:id="rId70"/>
    <p:sldId id="4738" r:id="rId71"/>
    <p:sldId id="4739" r:id="rId72"/>
    <p:sldId id="4740" r:id="rId73"/>
    <p:sldId id="4741" r:id="rId74"/>
    <p:sldId id="4390" r:id="rId75"/>
    <p:sldId id="274" r:id="rId76"/>
    <p:sldId id="4750" r:id="rId77"/>
    <p:sldId id="4479" r:id="rId78"/>
    <p:sldId id="4488" r:id="rId79"/>
    <p:sldId id="4651" r:id="rId80"/>
    <p:sldId id="4753" r:id="rId81"/>
    <p:sldId id="4751" r:id="rId82"/>
    <p:sldId id="4752" r:id="rId83"/>
    <p:sldId id="4759" r:id="rId84"/>
    <p:sldId id="4754" r:id="rId85"/>
    <p:sldId id="4760" r:id="rId86"/>
    <p:sldId id="4755" r:id="rId87"/>
    <p:sldId id="4756" r:id="rId88"/>
    <p:sldId id="4757" r:id="rId89"/>
    <p:sldId id="4758" r:id="rId90"/>
    <p:sldId id="4489" r:id="rId91"/>
    <p:sldId id="4475" r:id="rId92"/>
    <p:sldId id="4702" r:id="rId93"/>
    <p:sldId id="4703" r:id="rId94"/>
    <p:sldId id="4704" r:id="rId95"/>
    <p:sldId id="4705" r:id="rId96"/>
    <p:sldId id="4706" r:id="rId97"/>
    <p:sldId id="4707" r:id="rId98"/>
    <p:sldId id="4708" r:id="rId99"/>
    <p:sldId id="4709" r:id="rId100"/>
    <p:sldId id="4710" r:id="rId101"/>
    <p:sldId id="4711" r:id="rId102"/>
    <p:sldId id="4712" r:id="rId103"/>
    <p:sldId id="4713" r:id="rId104"/>
    <p:sldId id="4432" r:id="rId105"/>
    <p:sldId id="4629" r:id="rId106"/>
    <p:sldId id="4742" r:id="rId107"/>
    <p:sldId id="4743" r:id="rId108"/>
    <p:sldId id="4744" r:id="rId109"/>
    <p:sldId id="4745" r:id="rId110"/>
    <p:sldId id="4746" r:id="rId111"/>
    <p:sldId id="4747" r:id="rId112"/>
    <p:sldId id="4748" r:id="rId113"/>
    <p:sldId id="4749" r:id="rId114"/>
    <p:sldId id="4587" r:id="rId115"/>
    <p:sldId id="4433" r:id="rId116"/>
    <p:sldId id="4474" r:id="rId117"/>
    <p:sldId id="4434" r:id="rId118"/>
    <p:sldId id="4436" r:id="rId119"/>
    <p:sldId id="4714" r:id="rId120"/>
    <p:sldId id="4715" r:id="rId121"/>
    <p:sldId id="4716" r:id="rId122"/>
    <p:sldId id="4717" r:id="rId123"/>
    <p:sldId id="4718" r:id="rId124"/>
    <p:sldId id="4719" r:id="rId125"/>
    <p:sldId id="4720" r:id="rId126"/>
    <p:sldId id="4721" r:id="rId127"/>
    <p:sldId id="4722" r:id="rId128"/>
    <p:sldId id="4723" r:id="rId129"/>
    <p:sldId id="4724" r:id="rId130"/>
    <p:sldId id="4725" r:id="rId131"/>
    <p:sldId id="4726" r:id="rId132"/>
    <p:sldId id="4727" r:id="rId133"/>
    <p:sldId id="4728" r:id="rId134"/>
    <p:sldId id="4729" r:id="rId135"/>
    <p:sldId id="4490" r:id="rId136"/>
  </p:sldIdLst>
  <p:sldSz cx="12192000" cy="6858000"/>
  <p:notesSz cx="6858000" cy="9144000"/>
  <p:embeddedFontLst>
    <p:embeddedFont>
      <p:font typeface="ＭＳ Ｐゴシック" panose="020B0600070205080204" pitchFamily="34" charset="-128"/>
      <p:regular r:id="rId137"/>
    </p:embeddedFont>
    <p:embeddedFont>
      <p:font typeface="Calibri" panose="020F0502020204030204" pitchFamily="34" charset="0"/>
      <p:regular r:id="rId138"/>
      <p:bold r:id="rId139"/>
      <p:italic r:id="rId140"/>
      <p:boldItalic r:id="rId141"/>
    </p:embeddedFont>
    <p:embeddedFont>
      <p:font typeface="Futura BdCn BT" panose="020B0706020204020204" pitchFamily="34" charset="0"/>
      <p:regular r:id="rId142"/>
    </p:embeddedFont>
    <p:embeddedFont>
      <p:font typeface="Futura CondensedLight" panose="020B0506000000000000" pitchFamily="34" charset="0"/>
      <p:regular r:id="rId143"/>
    </p:embeddedFont>
    <p:embeddedFont>
      <p:font typeface="Times" panose="02020603050405020304" pitchFamily="18" charset="0"/>
      <p:regular r:id="rId144"/>
      <p:bold r:id="rId145"/>
      <p:italic r:id="rId146"/>
      <p:boldItalic r:id="rId147"/>
    </p:embeddedFont>
    <p:embeddedFont>
      <p:font typeface="Trebuchet MS" panose="020B0603020202020204" pitchFamily="34" charset="0"/>
      <p:regular r:id="rId148"/>
      <p:bold r:id="rId149"/>
      <p:italic r:id="rId150"/>
      <p:boldItalic r:id="rId1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501"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font" Target="fonts/font2.fntdata"/><Relationship Id="rId154"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font" Target="fonts/font8.fntdata"/><Relationship Id="rId149" Type="http://schemas.openxmlformats.org/officeDocument/2006/relationships/font" Target="fonts/font1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font" Target="fonts/font3.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14.fntdata"/><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font" Target="fonts/font4.fntdata"/><Relationship Id="rId145" Type="http://schemas.openxmlformats.org/officeDocument/2006/relationships/font" Target="fonts/font9.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font" Target="fonts/font7.fntdata"/><Relationship Id="rId148" Type="http://schemas.openxmlformats.org/officeDocument/2006/relationships/font" Target="fonts/font12.fntdata"/><Relationship Id="rId15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6.fntdata"/><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22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C23DA5-DA49-4583-8020-9112A6D711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8F1031-FC2A-48E0-BB12-0AD115FB7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D6DD65-F748-4E0D-8BCA-ADB76396C4CD}"/>
              </a:ext>
            </a:extLst>
          </p:cNvPr>
          <p:cNvSpPr>
            <a:spLocks noGrp="1" noChangeArrowheads="1"/>
          </p:cNvSpPr>
          <p:nvPr>
            <p:ph type="sldNum" sz="quarter" idx="12"/>
          </p:nvPr>
        </p:nvSpPr>
        <p:spPr>
          <a:ln/>
        </p:spPr>
        <p:txBody>
          <a:bodyPr/>
          <a:lstStyle>
            <a:lvl1pPr>
              <a:defRPr/>
            </a:lvl1pPr>
          </a:lstStyle>
          <a:p>
            <a:fld id="{01D3B6EF-5E05-4886-8AD4-70C602F32C72}" type="slidenum">
              <a:rPr lang="en-US" altLang="en-US"/>
              <a:pPr/>
              <a:t>‹#›</a:t>
            </a:fld>
            <a:endParaRPr lang="en-US" altLang="en-US"/>
          </a:p>
        </p:txBody>
      </p:sp>
    </p:spTree>
    <p:extLst>
      <p:ext uri="{BB962C8B-B14F-4D97-AF65-F5344CB8AC3E}">
        <p14:creationId xmlns:p14="http://schemas.microsoft.com/office/powerpoint/2010/main" val="158123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B78D3249-0F4C-444E-BA7D-6C28B0D7C7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78F8D5-D1CC-478F-844D-18A3A96B9A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988DA4-7E17-45C6-900E-64C3C300D01B}"/>
              </a:ext>
            </a:extLst>
          </p:cNvPr>
          <p:cNvSpPr>
            <a:spLocks noGrp="1" noChangeArrowheads="1"/>
          </p:cNvSpPr>
          <p:nvPr>
            <p:ph type="sldNum" sz="quarter" idx="12"/>
          </p:nvPr>
        </p:nvSpPr>
        <p:spPr>
          <a:ln/>
        </p:spPr>
        <p:txBody>
          <a:bodyPr/>
          <a:lstStyle>
            <a:lvl1pPr>
              <a:defRPr/>
            </a:lvl1pPr>
          </a:lstStyle>
          <a:p>
            <a:fld id="{FC343656-2B5E-4A5D-8313-BC2D509C4A87}" type="slidenum">
              <a:rPr lang="en-US" altLang="en-US"/>
              <a:pPr/>
              <a:t>‹#›</a:t>
            </a:fld>
            <a:endParaRPr lang="en-US" altLang="en-US"/>
          </a:p>
        </p:txBody>
      </p:sp>
    </p:spTree>
    <p:extLst>
      <p:ext uri="{BB962C8B-B14F-4D97-AF65-F5344CB8AC3E}">
        <p14:creationId xmlns:p14="http://schemas.microsoft.com/office/powerpoint/2010/main" val="2420959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3E52B0-8D0A-441A-A3F0-88F0A0A962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6990F1-41B6-4992-A2DB-9EFA87CE6A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CC4ED2-9907-454E-B4C6-E93B8828C9FA}"/>
              </a:ext>
            </a:extLst>
          </p:cNvPr>
          <p:cNvSpPr>
            <a:spLocks noGrp="1" noChangeArrowheads="1"/>
          </p:cNvSpPr>
          <p:nvPr>
            <p:ph type="sldNum" sz="quarter" idx="12"/>
          </p:nvPr>
        </p:nvSpPr>
        <p:spPr>
          <a:ln/>
        </p:spPr>
        <p:txBody>
          <a:bodyPr/>
          <a:lstStyle>
            <a:lvl1pPr>
              <a:defRPr/>
            </a:lvl1pPr>
          </a:lstStyle>
          <a:p>
            <a:fld id="{E98C88FD-3717-4089-800D-E045FDCACBE8}" type="slidenum">
              <a:rPr lang="en-US" altLang="en-US"/>
              <a:pPr/>
              <a:t>‹#›</a:t>
            </a:fld>
            <a:endParaRPr lang="en-US" altLang="en-US"/>
          </a:p>
        </p:txBody>
      </p:sp>
    </p:spTree>
    <p:extLst>
      <p:ext uri="{BB962C8B-B14F-4D97-AF65-F5344CB8AC3E}">
        <p14:creationId xmlns:p14="http://schemas.microsoft.com/office/powerpoint/2010/main" val="2778734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98B40C-7A7D-470E-BBBC-2C63B02EC1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2ADF21A-9F25-4986-9ED3-8BEF28C2F4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DF19A23-764A-4BC9-B6E4-15741A953F4B}"/>
              </a:ext>
            </a:extLst>
          </p:cNvPr>
          <p:cNvSpPr>
            <a:spLocks noGrp="1" noChangeArrowheads="1"/>
          </p:cNvSpPr>
          <p:nvPr>
            <p:ph type="sldNum" sz="quarter" idx="12"/>
          </p:nvPr>
        </p:nvSpPr>
        <p:spPr>
          <a:ln/>
        </p:spPr>
        <p:txBody>
          <a:bodyPr/>
          <a:lstStyle>
            <a:lvl1pPr>
              <a:defRPr/>
            </a:lvl1pPr>
          </a:lstStyle>
          <a:p>
            <a:fld id="{8577168C-D0B2-491A-8343-61B8BED0AC95}" type="slidenum">
              <a:rPr lang="en-US" altLang="en-US"/>
              <a:pPr/>
              <a:t>‹#›</a:t>
            </a:fld>
            <a:endParaRPr lang="en-US" altLang="en-US"/>
          </a:p>
        </p:txBody>
      </p:sp>
    </p:spTree>
    <p:extLst>
      <p:ext uri="{BB962C8B-B14F-4D97-AF65-F5344CB8AC3E}">
        <p14:creationId xmlns:p14="http://schemas.microsoft.com/office/powerpoint/2010/main" val="1821966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C3B36D-64DB-4F5D-A112-B9ED4B15E93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68F721B-97C5-4FAA-8ECE-EE2ED277E8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7BC412-E005-43E6-AA19-50F8D025FF40}"/>
              </a:ext>
            </a:extLst>
          </p:cNvPr>
          <p:cNvSpPr>
            <a:spLocks noGrp="1" noChangeArrowheads="1"/>
          </p:cNvSpPr>
          <p:nvPr>
            <p:ph type="sldNum" sz="quarter" idx="12"/>
          </p:nvPr>
        </p:nvSpPr>
        <p:spPr>
          <a:ln/>
        </p:spPr>
        <p:txBody>
          <a:bodyPr/>
          <a:lstStyle>
            <a:lvl1pPr>
              <a:defRPr/>
            </a:lvl1pPr>
          </a:lstStyle>
          <a:p>
            <a:fld id="{1E0A0CBD-BC16-4736-8CDF-D42FB367B5E2}" type="slidenum">
              <a:rPr lang="en-US" altLang="en-US"/>
              <a:pPr/>
              <a:t>‹#›</a:t>
            </a:fld>
            <a:endParaRPr lang="en-US" altLang="en-US"/>
          </a:p>
        </p:txBody>
      </p:sp>
    </p:spTree>
    <p:extLst>
      <p:ext uri="{BB962C8B-B14F-4D97-AF65-F5344CB8AC3E}">
        <p14:creationId xmlns:p14="http://schemas.microsoft.com/office/powerpoint/2010/main" val="2534481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76B62E-E0CE-4802-9334-4A8267EE950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2AEB584-AD80-416B-A8DE-3C7E35B73C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E5E57EF-1EBD-4B50-AF7E-F1A90333E71E}"/>
              </a:ext>
            </a:extLst>
          </p:cNvPr>
          <p:cNvSpPr>
            <a:spLocks noGrp="1" noChangeArrowheads="1"/>
          </p:cNvSpPr>
          <p:nvPr>
            <p:ph type="sldNum" sz="quarter" idx="12"/>
          </p:nvPr>
        </p:nvSpPr>
        <p:spPr>
          <a:ln/>
        </p:spPr>
        <p:txBody>
          <a:bodyPr/>
          <a:lstStyle>
            <a:lvl1pPr>
              <a:defRPr/>
            </a:lvl1pPr>
          </a:lstStyle>
          <a:p>
            <a:fld id="{7D9786A4-B6E6-45BF-B27A-27940969EB79}" type="slidenum">
              <a:rPr lang="en-US" altLang="en-US"/>
              <a:pPr/>
              <a:t>‹#›</a:t>
            </a:fld>
            <a:endParaRPr lang="en-US" altLang="en-US"/>
          </a:p>
        </p:txBody>
      </p:sp>
    </p:spTree>
    <p:extLst>
      <p:ext uri="{BB962C8B-B14F-4D97-AF65-F5344CB8AC3E}">
        <p14:creationId xmlns:p14="http://schemas.microsoft.com/office/powerpoint/2010/main" val="1363220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0710E0B-45F0-4B6F-B9FD-A000F67F99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3086FD-0A8E-49E8-81AE-8BFE802CEC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F78FAF-F497-453B-A9BB-C3CC18911C5C}"/>
              </a:ext>
            </a:extLst>
          </p:cNvPr>
          <p:cNvSpPr>
            <a:spLocks noGrp="1" noChangeArrowheads="1"/>
          </p:cNvSpPr>
          <p:nvPr>
            <p:ph type="sldNum" sz="quarter" idx="12"/>
          </p:nvPr>
        </p:nvSpPr>
        <p:spPr>
          <a:ln/>
        </p:spPr>
        <p:txBody>
          <a:bodyPr/>
          <a:lstStyle>
            <a:lvl1pPr>
              <a:defRPr/>
            </a:lvl1pPr>
          </a:lstStyle>
          <a:p>
            <a:fld id="{8300AB31-B29A-46AD-AA16-01E653B1B3E8}" type="slidenum">
              <a:rPr lang="en-US" altLang="en-US"/>
              <a:pPr/>
              <a:t>‹#›</a:t>
            </a:fld>
            <a:endParaRPr lang="en-US" altLang="en-US"/>
          </a:p>
        </p:txBody>
      </p:sp>
    </p:spTree>
    <p:extLst>
      <p:ext uri="{BB962C8B-B14F-4D97-AF65-F5344CB8AC3E}">
        <p14:creationId xmlns:p14="http://schemas.microsoft.com/office/powerpoint/2010/main" val="3029526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9ACFA58-3C4F-4A95-A40D-4F793FFAAA0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E387EA-31F5-4B79-B961-5E81C6223B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03394E-D78F-4EE2-AD9A-D63C61BC18F5}"/>
              </a:ext>
            </a:extLst>
          </p:cNvPr>
          <p:cNvSpPr>
            <a:spLocks noGrp="1" noChangeArrowheads="1"/>
          </p:cNvSpPr>
          <p:nvPr>
            <p:ph type="sldNum" sz="quarter" idx="12"/>
          </p:nvPr>
        </p:nvSpPr>
        <p:spPr>
          <a:ln/>
        </p:spPr>
        <p:txBody>
          <a:bodyPr/>
          <a:lstStyle>
            <a:lvl1pPr>
              <a:defRPr/>
            </a:lvl1pPr>
          </a:lstStyle>
          <a:p>
            <a:fld id="{BF5B4BFD-C56D-48EA-8479-71B8686CD094}" type="slidenum">
              <a:rPr lang="en-US" altLang="en-US"/>
              <a:pPr/>
              <a:t>‹#›</a:t>
            </a:fld>
            <a:endParaRPr lang="en-US" altLang="en-US"/>
          </a:p>
        </p:txBody>
      </p:sp>
    </p:spTree>
    <p:extLst>
      <p:ext uri="{BB962C8B-B14F-4D97-AF65-F5344CB8AC3E}">
        <p14:creationId xmlns:p14="http://schemas.microsoft.com/office/powerpoint/2010/main" val="1755347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94D860-1C31-4C21-BA5A-9F5235BC62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6341FA-D825-4426-8E9E-4C237C2848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435CCE-E06F-4261-967A-E4F8D8E39274}"/>
              </a:ext>
            </a:extLst>
          </p:cNvPr>
          <p:cNvSpPr>
            <a:spLocks noGrp="1" noChangeArrowheads="1"/>
          </p:cNvSpPr>
          <p:nvPr>
            <p:ph type="sldNum" sz="quarter" idx="12"/>
          </p:nvPr>
        </p:nvSpPr>
        <p:spPr>
          <a:ln/>
        </p:spPr>
        <p:txBody>
          <a:bodyPr/>
          <a:lstStyle>
            <a:lvl1pPr>
              <a:defRPr/>
            </a:lvl1pPr>
          </a:lstStyle>
          <a:p>
            <a:fld id="{F1B559A7-F48D-4725-B1B1-43CEE2AFEE0A}" type="slidenum">
              <a:rPr lang="en-US" altLang="en-US"/>
              <a:pPr/>
              <a:t>‹#›</a:t>
            </a:fld>
            <a:endParaRPr lang="en-US" altLang="en-US"/>
          </a:p>
        </p:txBody>
      </p:sp>
    </p:spTree>
    <p:extLst>
      <p:ext uri="{BB962C8B-B14F-4D97-AF65-F5344CB8AC3E}">
        <p14:creationId xmlns:p14="http://schemas.microsoft.com/office/powerpoint/2010/main" val="3261268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BA4B44-B1C0-4D27-9885-49625A7C3B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CC88A1-4009-4E38-8BDC-D87709430D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62F498-E6CC-4C84-81E2-C58A5E95262D}"/>
              </a:ext>
            </a:extLst>
          </p:cNvPr>
          <p:cNvSpPr>
            <a:spLocks noGrp="1" noChangeArrowheads="1"/>
          </p:cNvSpPr>
          <p:nvPr>
            <p:ph type="sldNum" sz="quarter" idx="12"/>
          </p:nvPr>
        </p:nvSpPr>
        <p:spPr>
          <a:ln/>
        </p:spPr>
        <p:txBody>
          <a:bodyPr/>
          <a:lstStyle>
            <a:lvl1pPr>
              <a:defRPr/>
            </a:lvl1pPr>
          </a:lstStyle>
          <a:p>
            <a:fld id="{6B98C5B1-20F2-4B91-8FD8-612D61D41B99}" type="slidenum">
              <a:rPr lang="en-US" altLang="en-US"/>
              <a:pPr/>
              <a:t>‹#›</a:t>
            </a:fld>
            <a:endParaRPr lang="en-US" altLang="en-US"/>
          </a:p>
        </p:txBody>
      </p:sp>
    </p:spTree>
    <p:extLst>
      <p:ext uri="{BB962C8B-B14F-4D97-AF65-F5344CB8AC3E}">
        <p14:creationId xmlns:p14="http://schemas.microsoft.com/office/powerpoint/2010/main" val="210397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248191" y="5723262"/>
            <a:ext cx="3585983" cy="342967"/>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87270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248191" y="5723262"/>
            <a:ext cx="3585983" cy="342967"/>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245117" y="2148210"/>
            <a:ext cx="5671481" cy="2546151"/>
          </a:xfrm>
        </p:spPr>
        <p:txBody>
          <a:bodyPr>
            <a:normAutofit/>
          </a:bodyPr>
          <a:lstStyle>
            <a:lvl1pPr>
              <a:defRPr sz="6400"/>
            </a:lvl1pPr>
          </a:lstStyle>
          <a:p>
            <a:r>
              <a:rPr lang="en-US" dirty="0"/>
              <a:t>Add Your Title</a:t>
            </a:r>
          </a:p>
        </p:txBody>
      </p:sp>
    </p:spTree>
    <p:extLst>
      <p:ext uri="{BB962C8B-B14F-4D97-AF65-F5344CB8AC3E}">
        <p14:creationId xmlns:p14="http://schemas.microsoft.com/office/powerpoint/2010/main" val="382168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81703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1571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840023" y="493015"/>
            <a:ext cx="8733493" cy="5882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529383" y="896267"/>
            <a:ext cx="2310640" cy="1065076"/>
          </a:xfrm>
        </p:spPr>
        <p:txBody>
          <a:bodyPr>
            <a:normAutofit/>
          </a:bodyPr>
          <a:lstStyle>
            <a:lvl1pPr>
              <a:defRPr sz="2400"/>
            </a:lvl1pPr>
          </a:lstStyle>
          <a:p>
            <a:r>
              <a:rPr lang="en-US" dirty="0"/>
              <a:t>Add Your Title</a:t>
            </a:r>
          </a:p>
        </p:txBody>
      </p:sp>
    </p:spTree>
    <p:extLst>
      <p:ext uri="{BB962C8B-B14F-4D97-AF65-F5344CB8AC3E}">
        <p14:creationId xmlns:p14="http://schemas.microsoft.com/office/powerpoint/2010/main" val="180670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77874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76311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369FBBA-A684-4521-A915-25310E4267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03F058-6A8B-4C22-A42E-8177FF0200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283E7F-530A-463C-9199-2D284FA22E72}"/>
              </a:ext>
            </a:extLst>
          </p:cNvPr>
          <p:cNvSpPr>
            <a:spLocks noGrp="1" noChangeArrowheads="1"/>
          </p:cNvSpPr>
          <p:nvPr>
            <p:ph type="sldNum" sz="quarter" idx="12"/>
          </p:nvPr>
        </p:nvSpPr>
        <p:spPr>
          <a:ln/>
        </p:spPr>
        <p:txBody>
          <a:bodyPr/>
          <a:lstStyle>
            <a:lvl1pPr>
              <a:defRPr/>
            </a:lvl1pPr>
          </a:lstStyle>
          <a:p>
            <a:fld id="{64ECC675-D842-4EB6-9A40-1A8A73528263}" type="slidenum">
              <a:rPr lang="en-US" altLang="en-US"/>
              <a:pPr/>
              <a:t>‹#›</a:t>
            </a:fld>
            <a:endParaRPr lang="en-US" altLang="en-US"/>
          </a:p>
        </p:txBody>
      </p:sp>
    </p:spTree>
    <p:extLst>
      <p:ext uri="{BB962C8B-B14F-4D97-AF65-F5344CB8AC3E}">
        <p14:creationId xmlns:p14="http://schemas.microsoft.com/office/powerpoint/2010/main" val="410060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12/25/2021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51073915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AB16F"/>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AB16F"/>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AB16F"/>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AB16F"/>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85F88E8-E286-48F8-9DDC-E22D47252A03}"/>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6FD77488-179E-43E8-83FE-D2B0F300EAE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65CE0BD-2780-4D06-8CAC-0AC47A79498B}"/>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82E5CD4-556A-43D0-BABF-7B3F7C1B366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B026A26-A2E9-43A8-982C-0ADC591BB61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F7DFAE7B-88D1-4508-B359-C1135AFBE3E9}" type="slidenum">
              <a:rPr lang="en-US" altLang="en-US"/>
              <a:pPr/>
              <a:t>‹#›</a:t>
            </a:fld>
            <a:endParaRPr lang="en-US" altLang="en-US"/>
          </a:p>
        </p:txBody>
      </p:sp>
    </p:spTree>
    <p:extLst>
      <p:ext uri="{BB962C8B-B14F-4D97-AF65-F5344CB8AC3E}">
        <p14:creationId xmlns:p14="http://schemas.microsoft.com/office/powerpoint/2010/main" val="376988702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B9BDE14-6208-4E8C-B364-B580F03E1D90}"/>
              </a:ext>
            </a:extLst>
          </p:cNvPr>
          <p:cNvSpPr>
            <a:spLocks noGrp="1" noChangeArrowheads="1"/>
          </p:cNvSpPr>
          <p:nvPr>
            <p:ph type="ctrTitle"/>
          </p:nvPr>
        </p:nvSpPr>
        <p:spPr>
          <a:xfrm>
            <a:off x="101600" y="152400"/>
            <a:ext cx="5384800" cy="228600"/>
          </a:xfrm>
        </p:spPr>
        <p:txBody>
          <a:bodyPr/>
          <a:lstStyle/>
          <a:p>
            <a:pPr eaLnBrk="1" hangingPunct="1">
              <a:defRPr/>
            </a:pPr>
            <a:r>
              <a:rPr lang="en-US" sz="2400"/>
              <a:t>1 Highest Place</a:t>
            </a:r>
            <a:endParaRPr lang="en-US"/>
          </a:p>
        </p:txBody>
      </p:sp>
      <p:pic>
        <p:nvPicPr>
          <p:cNvPr id="2" name="Picture 46" descr="Highest Place-pp">
            <a:extLst>
              <a:ext uri="{FF2B5EF4-FFF2-40B4-BE49-F238E27FC236}">
                <a16:creationId xmlns:a16="http://schemas.microsoft.com/office/drawing/2014/main" id="{9367D2ED-0B76-43F4-8711-5CB385B8E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0C8559D-C360-4296-A129-62834D6C97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5978928D-FAB6-4434-BCE8-15B257EBAA58}"/>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4FE9495-D260-46EA-86F7-1A1F6AFD4E00}"/>
              </a:ext>
            </a:extLst>
          </p:cNvPr>
          <p:cNvSpPr>
            <a:spLocks noGrp="1" noChangeArrowheads="1"/>
          </p:cNvSpPr>
          <p:nvPr>
            <p:ph type="ctrTitle"/>
          </p:nvPr>
        </p:nvSpPr>
        <p:spPr>
          <a:xfrm>
            <a:off x="101600" y="152400"/>
            <a:ext cx="5384800" cy="228600"/>
          </a:xfrm>
        </p:spPr>
        <p:txBody>
          <a:bodyPr/>
          <a:lstStyle/>
          <a:p>
            <a:pPr eaLnBrk="1" hangingPunct="1">
              <a:defRPr/>
            </a:pPr>
            <a:r>
              <a:rPr lang="en-US" sz="2400"/>
              <a:t>Tag Highest Place</a:t>
            </a:r>
            <a:endParaRPr lang="en-US"/>
          </a:p>
        </p:txBody>
      </p:sp>
      <p:pic>
        <p:nvPicPr>
          <p:cNvPr id="7170" name="Picture 3" descr="Highest Place-pp">
            <a:extLst>
              <a:ext uri="{FF2B5EF4-FFF2-40B4-BE49-F238E27FC236}">
                <a16:creationId xmlns:a16="http://schemas.microsoft.com/office/drawing/2014/main" id="{1DC81415-04CB-450B-A536-E8F59A3E9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9D64BB10-3853-4767-907A-79B1C47EAF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0242894F-1697-4102-8930-7B48146D851C}"/>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A5DC785-C96C-44D0-87B1-749095B8914E}"/>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I Am Coming Lord</a:t>
            </a:r>
            <a:endParaRPr lang="en-US"/>
          </a:p>
        </p:txBody>
      </p:sp>
      <p:pic>
        <p:nvPicPr>
          <p:cNvPr id="11266" name="Picture 3" descr="I Am Coming Lord-pp">
            <a:extLst>
              <a:ext uri="{FF2B5EF4-FFF2-40B4-BE49-F238E27FC236}">
                <a16:creationId xmlns:a16="http://schemas.microsoft.com/office/drawing/2014/main" id="{A434FD62-BA8E-4B40-AD7D-1B31D5AAB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D7292F8F-3B86-47D3-97D6-8F59ECDA00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9CAC57CC-7829-4FF7-A856-9E3ACC4C37C4}"/>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1247BAF-35A9-427D-8332-EB26B2F59D83}"/>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Am Coming Lord</a:t>
            </a:r>
            <a:endParaRPr lang="en-US"/>
          </a:p>
        </p:txBody>
      </p:sp>
      <p:pic>
        <p:nvPicPr>
          <p:cNvPr id="12290" name="Picture 3" descr="I Am Coming Lord-pp">
            <a:extLst>
              <a:ext uri="{FF2B5EF4-FFF2-40B4-BE49-F238E27FC236}">
                <a16:creationId xmlns:a16="http://schemas.microsoft.com/office/drawing/2014/main" id="{6070D984-8BFA-4CAD-A440-FAE4807E0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43A18DC-E057-4CF1-99D3-FF03DCC7D5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FB380C5C-27BB-4AF2-B1A6-C52C62946638}"/>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FE7E6C0-9E2F-45CF-B866-27ABB014382B}"/>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Am Coming Lord</a:t>
            </a:r>
            <a:endParaRPr lang="en-US"/>
          </a:p>
        </p:txBody>
      </p:sp>
      <p:pic>
        <p:nvPicPr>
          <p:cNvPr id="13314" name="Picture 3" descr="I Am Coming Lord-pp">
            <a:extLst>
              <a:ext uri="{FF2B5EF4-FFF2-40B4-BE49-F238E27FC236}">
                <a16:creationId xmlns:a16="http://schemas.microsoft.com/office/drawing/2014/main" id="{8EE31C90-8394-4A01-9166-7E0C74D0B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B6871ED-703D-4B64-BBAC-AF20D23B4E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95D3D5C3-76F0-41AC-BC38-FFC629637ED7}"/>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65369" y="487806"/>
            <a:ext cx="8274135" cy="5882387"/>
          </a:xfrm>
        </p:spPr>
        <p:txBody>
          <a:bodyPr>
            <a:normAutofit lnSpcReduction="10000"/>
          </a:bodyPr>
          <a:lstStyle/>
          <a:p>
            <a:r>
              <a:rPr lang="en-US" sz="6600" dirty="0">
                <a:solidFill>
                  <a:srgbClr val="FEE7BC"/>
                </a:solidFill>
                <a:latin typeface="Futura BdCn BT" panose="020B0706020204020204" pitchFamily="34" charset="0"/>
              </a:rPr>
              <a:t>ACTS 20:35</a:t>
            </a:r>
            <a:endParaRPr lang="en-US" sz="8000" dirty="0">
              <a:solidFill>
                <a:srgbClr val="FEE7BC"/>
              </a:solidFill>
              <a:latin typeface="Futura BdCn BT" panose="020B0706020204020204" pitchFamily="34" charset="0"/>
            </a:endParaRPr>
          </a:p>
          <a:p>
            <a:pPr algn="just"/>
            <a:r>
              <a:rPr lang="en-US" sz="5400" b="1" dirty="0">
                <a:solidFill>
                  <a:schemeClr val="tx1"/>
                </a:solidFill>
                <a:latin typeface="Futura CondensedLight" panose="020B0506000000000000" pitchFamily="34" charset="0"/>
              </a:rPr>
              <a:t>“I have shown you in every way, by laboring like this, that you must support the weak. And remember the words of the Lord Jesus, that He said, ‘It is more blessed to give than to receive.’ ”</a:t>
            </a:r>
          </a:p>
        </p:txBody>
      </p:sp>
      <p:sp>
        <p:nvSpPr>
          <p:cNvPr id="4" name="Title 3"/>
          <p:cNvSpPr>
            <a:spLocks noGrp="1"/>
          </p:cNvSpPr>
          <p:nvPr>
            <p:ph type="title"/>
          </p:nvPr>
        </p:nvSpPr>
        <p:spPr>
          <a:xfrm>
            <a:off x="284285" y="877413"/>
            <a:ext cx="2779425" cy="1065076"/>
          </a:xfrm>
        </p:spPr>
        <p:txBody>
          <a:bodyPr>
            <a:normAutofit fontScale="90000"/>
          </a:bodyPr>
          <a:lstStyle/>
          <a:p>
            <a:r>
              <a:rPr lang="en-US" sz="5400" dirty="0">
                <a:solidFill>
                  <a:schemeClr val="tx1"/>
                </a:solidFill>
                <a:latin typeface="Futura BdCn BT" panose="020B0706020204020204" pitchFamily="34" charset="0"/>
              </a:rPr>
              <a:t>THE OFFERING</a:t>
            </a:r>
          </a:p>
        </p:txBody>
      </p:sp>
    </p:spTree>
    <p:extLst>
      <p:ext uri="{BB962C8B-B14F-4D97-AF65-F5344CB8AC3E}">
        <p14:creationId xmlns:p14="http://schemas.microsoft.com/office/powerpoint/2010/main" val="35000386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CREATE IN ME</a:t>
            </a:r>
          </a:p>
          <a:p>
            <a:r>
              <a:rPr lang="en-US" sz="8000" dirty="0">
                <a:solidFill>
                  <a:srgbClr val="FEE7BC"/>
                </a:solidFill>
                <a:latin typeface="Futura BdCn BT" panose="020B0706020204020204" pitchFamily="34" charset="0"/>
              </a:rPr>
              <a:t>A CLEAN HEART</a:t>
            </a: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15221687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F12C760-D3E7-4C33-8608-E6B3BBEC0B54}"/>
              </a:ext>
            </a:extLst>
          </p:cNvPr>
          <p:cNvSpPr>
            <a:spLocks noGrp="1" noChangeArrowheads="1"/>
          </p:cNvSpPr>
          <p:nvPr>
            <p:ph type="ctrTitle"/>
          </p:nvPr>
        </p:nvSpPr>
        <p:spPr>
          <a:xfrm>
            <a:off x="101600" y="152400"/>
            <a:ext cx="4368800" cy="228600"/>
          </a:xfrm>
        </p:spPr>
        <p:txBody>
          <a:bodyPr/>
          <a:lstStyle/>
          <a:p>
            <a:pPr eaLnBrk="1" hangingPunct="1">
              <a:defRPr/>
            </a:pPr>
            <a:r>
              <a:rPr lang="en-US" sz="2400"/>
              <a:t>1 Create in Me</a:t>
            </a:r>
            <a:endParaRPr lang="en-US"/>
          </a:p>
        </p:txBody>
      </p:sp>
      <p:pic>
        <p:nvPicPr>
          <p:cNvPr id="2" name="Picture 21" descr="Create in Me-pp">
            <a:extLst>
              <a:ext uri="{FF2B5EF4-FFF2-40B4-BE49-F238E27FC236}">
                <a16:creationId xmlns:a16="http://schemas.microsoft.com/office/drawing/2014/main" id="{C06F6D21-364D-4504-A7EA-3562E2355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CDA2AC35-1F4B-4C4E-A381-DEAACEC3EA4F}"/>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B11B67E-8696-4668-90D1-0653AC66EEE2}"/>
              </a:ext>
            </a:extLst>
          </p:cNvPr>
          <p:cNvSpPr>
            <a:spLocks noGrp="1" noChangeArrowheads="1"/>
          </p:cNvSpPr>
          <p:nvPr>
            <p:ph type="ctrTitle"/>
          </p:nvPr>
        </p:nvSpPr>
        <p:spPr>
          <a:xfrm>
            <a:off x="101600" y="152400"/>
            <a:ext cx="4368800" cy="228600"/>
          </a:xfrm>
        </p:spPr>
        <p:txBody>
          <a:bodyPr/>
          <a:lstStyle/>
          <a:p>
            <a:pPr eaLnBrk="1" hangingPunct="1">
              <a:defRPr/>
            </a:pPr>
            <a:r>
              <a:rPr lang="en-US" sz="2400"/>
              <a:t>2 Create in Me</a:t>
            </a:r>
            <a:endParaRPr lang="en-US"/>
          </a:p>
        </p:txBody>
      </p:sp>
      <p:pic>
        <p:nvPicPr>
          <p:cNvPr id="3074" name="Picture 3" descr="Create in Me-pp">
            <a:extLst>
              <a:ext uri="{FF2B5EF4-FFF2-40B4-BE49-F238E27FC236}">
                <a16:creationId xmlns:a16="http://schemas.microsoft.com/office/drawing/2014/main" id="{4E521F6A-0847-4963-A8F2-53B986252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162F9036-B8BF-4665-955C-6B402E0FDC5D}"/>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A2752F0-83E8-4225-BC99-1BB5426BC83E}"/>
              </a:ext>
            </a:extLst>
          </p:cNvPr>
          <p:cNvSpPr>
            <a:spLocks noGrp="1" noChangeArrowheads="1"/>
          </p:cNvSpPr>
          <p:nvPr>
            <p:ph type="ctrTitle"/>
          </p:nvPr>
        </p:nvSpPr>
        <p:spPr>
          <a:xfrm>
            <a:off x="101600" y="152400"/>
            <a:ext cx="4368800" cy="228600"/>
          </a:xfrm>
        </p:spPr>
        <p:txBody>
          <a:bodyPr/>
          <a:lstStyle/>
          <a:p>
            <a:pPr eaLnBrk="1" hangingPunct="1">
              <a:defRPr/>
            </a:pPr>
            <a:r>
              <a:rPr lang="en-US" sz="2400"/>
              <a:t>3 Create in Me</a:t>
            </a:r>
            <a:endParaRPr lang="en-US"/>
          </a:p>
        </p:txBody>
      </p:sp>
      <p:pic>
        <p:nvPicPr>
          <p:cNvPr id="4098" name="Picture 5" descr="Create in Me-pp">
            <a:extLst>
              <a:ext uri="{FF2B5EF4-FFF2-40B4-BE49-F238E27FC236}">
                <a16:creationId xmlns:a16="http://schemas.microsoft.com/office/drawing/2014/main" id="{DCB4A281-5B42-4AD4-93BC-713B078B8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a:extLst>
              <a:ext uri="{FF2B5EF4-FFF2-40B4-BE49-F238E27FC236}">
                <a16:creationId xmlns:a16="http://schemas.microsoft.com/office/drawing/2014/main" id="{2D964C69-3629-475C-B941-2E849BF55A90}"/>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23400E5-E2A1-4F6B-8CE9-23393A4C52D6}"/>
              </a:ext>
            </a:extLst>
          </p:cNvPr>
          <p:cNvSpPr>
            <a:spLocks noGrp="1" noChangeArrowheads="1"/>
          </p:cNvSpPr>
          <p:nvPr>
            <p:ph type="ctrTitle"/>
          </p:nvPr>
        </p:nvSpPr>
        <p:spPr>
          <a:xfrm>
            <a:off x="101600" y="152400"/>
            <a:ext cx="4368800" cy="228600"/>
          </a:xfrm>
        </p:spPr>
        <p:txBody>
          <a:bodyPr/>
          <a:lstStyle/>
          <a:p>
            <a:pPr eaLnBrk="1" hangingPunct="1">
              <a:defRPr/>
            </a:pPr>
            <a:r>
              <a:rPr lang="en-US" sz="2400"/>
              <a:t>4 Create in Me</a:t>
            </a:r>
            <a:endParaRPr lang="en-US"/>
          </a:p>
        </p:txBody>
      </p:sp>
      <p:pic>
        <p:nvPicPr>
          <p:cNvPr id="5122" name="Picture 3" descr="Create in Me-pp">
            <a:extLst>
              <a:ext uri="{FF2B5EF4-FFF2-40B4-BE49-F238E27FC236}">
                <a16:creationId xmlns:a16="http://schemas.microsoft.com/office/drawing/2014/main" id="{699C8673-D555-42F0-B090-92D29076E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6E47AE32-C26D-43D5-A451-4483EB253A04}"/>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F12C760-D3E7-4C33-8608-E6B3BBEC0B54}"/>
              </a:ext>
            </a:extLst>
          </p:cNvPr>
          <p:cNvSpPr>
            <a:spLocks noGrp="1" noChangeArrowheads="1"/>
          </p:cNvSpPr>
          <p:nvPr>
            <p:ph type="ctrTitle"/>
          </p:nvPr>
        </p:nvSpPr>
        <p:spPr>
          <a:xfrm>
            <a:off x="101600" y="152400"/>
            <a:ext cx="4368800" cy="228600"/>
          </a:xfrm>
        </p:spPr>
        <p:txBody>
          <a:bodyPr/>
          <a:lstStyle/>
          <a:p>
            <a:pPr eaLnBrk="1" hangingPunct="1">
              <a:defRPr/>
            </a:pPr>
            <a:r>
              <a:rPr lang="en-US" sz="2400"/>
              <a:t>1 Create in Me</a:t>
            </a:r>
            <a:endParaRPr lang="en-US"/>
          </a:p>
        </p:txBody>
      </p:sp>
      <p:pic>
        <p:nvPicPr>
          <p:cNvPr id="2" name="Picture 21" descr="Create in Me-pp">
            <a:extLst>
              <a:ext uri="{FF2B5EF4-FFF2-40B4-BE49-F238E27FC236}">
                <a16:creationId xmlns:a16="http://schemas.microsoft.com/office/drawing/2014/main" id="{C06F6D21-364D-4504-A7EA-3562E2355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CDA2AC35-1F4B-4C4E-A381-DEAACEC3EA4F}"/>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extLst>
      <p:ext uri="{BB962C8B-B14F-4D97-AF65-F5344CB8AC3E}">
        <p14:creationId xmlns:p14="http://schemas.microsoft.com/office/powerpoint/2010/main" val="242025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A141A5-5344-4BA6-A474-BACA18BDB8D3}"/>
              </a:ext>
            </a:extLst>
          </p:cNvPr>
          <p:cNvSpPr txBox="1"/>
          <p:nvPr/>
        </p:nvSpPr>
        <p:spPr>
          <a:xfrm>
            <a:off x="3061855" y="2028616"/>
            <a:ext cx="6068290"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WELCOME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WE ARE GLAD YOU ARE HERE</a:t>
            </a:r>
          </a:p>
        </p:txBody>
      </p:sp>
    </p:spTree>
    <p:extLst>
      <p:ext uri="{BB962C8B-B14F-4D97-AF65-F5344CB8AC3E}">
        <p14:creationId xmlns:p14="http://schemas.microsoft.com/office/powerpoint/2010/main" val="32664888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B11B67E-8696-4668-90D1-0653AC66EEE2}"/>
              </a:ext>
            </a:extLst>
          </p:cNvPr>
          <p:cNvSpPr>
            <a:spLocks noGrp="1" noChangeArrowheads="1"/>
          </p:cNvSpPr>
          <p:nvPr>
            <p:ph type="ctrTitle"/>
          </p:nvPr>
        </p:nvSpPr>
        <p:spPr>
          <a:xfrm>
            <a:off x="101600" y="152400"/>
            <a:ext cx="4368800" cy="228600"/>
          </a:xfrm>
        </p:spPr>
        <p:txBody>
          <a:bodyPr/>
          <a:lstStyle/>
          <a:p>
            <a:pPr eaLnBrk="1" hangingPunct="1">
              <a:defRPr/>
            </a:pPr>
            <a:r>
              <a:rPr lang="en-US" sz="2400"/>
              <a:t>2 Create in Me</a:t>
            </a:r>
            <a:endParaRPr lang="en-US"/>
          </a:p>
        </p:txBody>
      </p:sp>
      <p:pic>
        <p:nvPicPr>
          <p:cNvPr id="3074" name="Picture 3" descr="Create in Me-pp">
            <a:extLst>
              <a:ext uri="{FF2B5EF4-FFF2-40B4-BE49-F238E27FC236}">
                <a16:creationId xmlns:a16="http://schemas.microsoft.com/office/drawing/2014/main" id="{4E521F6A-0847-4963-A8F2-53B986252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162F9036-B8BF-4665-955C-6B402E0FDC5D}"/>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extLst>
      <p:ext uri="{BB962C8B-B14F-4D97-AF65-F5344CB8AC3E}">
        <p14:creationId xmlns:p14="http://schemas.microsoft.com/office/powerpoint/2010/main" val="15073383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A2752F0-83E8-4225-BC99-1BB5426BC83E}"/>
              </a:ext>
            </a:extLst>
          </p:cNvPr>
          <p:cNvSpPr>
            <a:spLocks noGrp="1" noChangeArrowheads="1"/>
          </p:cNvSpPr>
          <p:nvPr>
            <p:ph type="ctrTitle"/>
          </p:nvPr>
        </p:nvSpPr>
        <p:spPr>
          <a:xfrm>
            <a:off x="101600" y="152400"/>
            <a:ext cx="4368800" cy="228600"/>
          </a:xfrm>
        </p:spPr>
        <p:txBody>
          <a:bodyPr/>
          <a:lstStyle/>
          <a:p>
            <a:pPr eaLnBrk="1" hangingPunct="1">
              <a:defRPr/>
            </a:pPr>
            <a:r>
              <a:rPr lang="en-US" sz="2400"/>
              <a:t>3 Create in Me</a:t>
            </a:r>
            <a:endParaRPr lang="en-US"/>
          </a:p>
        </p:txBody>
      </p:sp>
      <p:pic>
        <p:nvPicPr>
          <p:cNvPr id="4098" name="Picture 5" descr="Create in Me-pp">
            <a:extLst>
              <a:ext uri="{FF2B5EF4-FFF2-40B4-BE49-F238E27FC236}">
                <a16:creationId xmlns:a16="http://schemas.microsoft.com/office/drawing/2014/main" id="{DCB4A281-5B42-4AD4-93BC-713B078B8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a:extLst>
              <a:ext uri="{FF2B5EF4-FFF2-40B4-BE49-F238E27FC236}">
                <a16:creationId xmlns:a16="http://schemas.microsoft.com/office/drawing/2014/main" id="{2D964C69-3629-475C-B941-2E849BF55A90}"/>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extLst>
      <p:ext uri="{BB962C8B-B14F-4D97-AF65-F5344CB8AC3E}">
        <p14:creationId xmlns:p14="http://schemas.microsoft.com/office/powerpoint/2010/main" val="23384934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23400E5-E2A1-4F6B-8CE9-23393A4C52D6}"/>
              </a:ext>
            </a:extLst>
          </p:cNvPr>
          <p:cNvSpPr>
            <a:spLocks noGrp="1" noChangeArrowheads="1"/>
          </p:cNvSpPr>
          <p:nvPr>
            <p:ph type="ctrTitle"/>
          </p:nvPr>
        </p:nvSpPr>
        <p:spPr>
          <a:xfrm>
            <a:off x="101600" y="152400"/>
            <a:ext cx="4368800" cy="228600"/>
          </a:xfrm>
        </p:spPr>
        <p:txBody>
          <a:bodyPr/>
          <a:lstStyle/>
          <a:p>
            <a:pPr eaLnBrk="1" hangingPunct="1">
              <a:defRPr/>
            </a:pPr>
            <a:r>
              <a:rPr lang="en-US" sz="2400"/>
              <a:t>4 Create in Me</a:t>
            </a:r>
            <a:endParaRPr lang="en-US"/>
          </a:p>
        </p:txBody>
      </p:sp>
      <p:pic>
        <p:nvPicPr>
          <p:cNvPr id="5122" name="Picture 3" descr="Create in Me-pp">
            <a:extLst>
              <a:ext uri="{FF2B5EF4-FFF2-40B4-BE49-F238E27FC236}">
                <a16:creationId xmlns:a16="http://schemas.microsoft.com/office/drawing/2014/main" id="{699C8673-D555-42F0-B090-92D29076E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6E47AE32-C26D-43D5-A451-4483EB253A04}"/>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extLst>
      <p:ext uri="{BB962C8B-B14F-4D97-AF65-F5344CB8AC3E}">
        <p14:creationId xmlns:p14="http://schemas.microsoft.com/office/powerpoint/2010/main" val="14004956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THE LORD’S SUPPER</a:t>
            </a:r>
          </a:p>
          <a:p>
            <a:r>
              <a:rPr lang="en-US" sz="5400" dirty="0">
                <a:solidFill>
                  <a:schemeClr val="tx1"/>
                </a:solidFill>
                <a:latin typeface="Futura CondensedLight" panose="020B0506000000000000" pitchFamily="34" charset="0"/>
              </a:rPr>
              <a:t>ACTS 20:7</a:t>
            </a:r>
          </a:p>
        </p:txBody>
      </p:sp>
    </p:spTree>
    <p:extLst>
      <p:ext uri="{BB962C8B-B14F-4D97-AF65-F5344CB8AC3E}">
        <p14:creationId xmlns:p14="http://schemas.microsoft.com/office/powerpoint/2010/main" val="3947796318"/>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714161" y="493015"/>
            <a:ext cx="7859355" cy="5882387"/>
          </a:xfrm>
        </p:spPr>
        <p:txBody>
          <a:bodyPr>
            <a:noAutofit/>
          </a:bodyPr>
          <a:lstStyle/>
          <a:p>
            <a:r>
              <a:rPr lang="en-US" sz="6600" dirty="0">
                <a:solidFill>
                  <a:srgbClr val="FEE7BC"/>
                </a:solidFill>
                <a:latin typeface="Futura BdCn BT" panose="020B0706020204020204" pitchFamily="34" charset="0"/>
              </a:rPr>
              <a:t>ROMANS 8:1-2</a:t>
            </a:r>
            <a:endParaRPr lang="en-US" sz="5400" dirty="0">
              <a:solidFill>
                <a:schemeClr val="tx1"/>
              </a:solidFill>
              <a:latin typeface="Futura CondensedLight" panose="020B0506000000000000" pitchFamily="34" charset="0"/>
            </a:endParaRPr>
          </a:p>
          <a:p>
            <a:pPr algn="just"/>
            <a:r>
              <a:rPr lang="en-US" sz="4400" b="1" dirty="0">
                <a:solidFill>
                  <a:schemeClr val="tx1"/>
                </a:solidFill>
                <a:latin typeface="Futura CondensedLight" panose="020B0506000000000000" pitchFamily="34" charset="0"/>
              </a:rPr>
              <a:t>“There is therefore now no condemnation to those who are in Christ Jesus, who do not walk according to the flesh, but according to the Spirit. For the law of the Spirit of life in Christ Jesus has made me free from the law of sin and death.”</a:t>
            </a:r>
          </a:p>
        </p:txBody>
      </p:sp>
      <p:sp>
        <p:nvSpPr>
          <p:cNvPr id="4" name="Title 3"/>
          <p:cNvSpPr>
            <a:spLocks noGrp="1"/>
          </p:cNvSpPr>
          <p:nvPr>
            <p:ph type="title"/>
          </p:nvPr>
        </p:nvSpPr>
        <p:spPr>
          <a:xfrm>
            <a:off x="124029" y="849132"/>
            <a:ext cx="3137645" cy="1065076"/>
          </a:xfrm>
        </p:spPr>
        <p:txBody>
          <a:bodyPr>
            <a:noAutofit/>
          </a:bodyPr>
          <a:lstStyle/>
          <a:p>
            <a:r>
              <a:rPr lang="en-US" sz="4800" dirty="0">
                <a:solidFill>
                  <a:schemeClr val="tx1"/>
                </a:solidFill>
                <a:latin typeface="Futura BdCn BT" panose="020B0706020204020204" pitchFamily="34" charset="0"/>
              </a:rPr>
              <a:t>THE UNLEAVENED BREAD</a:t>
            </a:r>
          </a:p>
        </p:txBody>
      </p:sp>
    </p:spTree>
    <p:extLst>
      <p:ext uri="{BB962C8B-B14F-4D97-AF65-F5344CB8AC3E}">
        <p14:creationId xmlns:p14="http://schemas.microsoft.com/office/powerpoint/2010/main" val="3911449497"/>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667027" y="493015"/>
            <a:ext cx="7906489" cy="5882387"/>
          </a:xfrm>
        </p:spPr>
        <p:txBody>
          <a:bodyPr>
            <a:normAutofit lnSpcReduction="10000"/>
          </a:bodyPr>
          <a:lstStyle/>
          <a:p>
            <a:r>
              <a:rPr lang="en-US" sz="8000" dirty="0">
                <a:solidFill>
                  <a:srgbClr val="FEE7BC"/>
                </a:solidFill>
                <a:latin typeface="Futura BdCn BT" panose="020B0706020204020204" pitchFamily="34" charset="0"/>
              </a:rPr>
              <a:t>ROMANS 8:31-32</a:t>
            </a:r>
          </a:p>
          <a:p>
            <a:pPr algn="just"/>
            <a:r>
              <a:rPr lang="en-US" sz="5200" b="1" dirty="0">
                <a:solidFill>
                  <a:schemeClr val="tx1"/>
                </a:solidFill>
                <a:latin typeface="Futura CondensedLight" panose="020B0506000000000000" pitchFamily="34" charset="0"/>
              </a:rPr>
              <a:t>“What then shall we say to these things? If God is for us, who can be against us? He who did not spare His own Son, but delivered Him up for us all, how shall He not with Him also freely give us all things?”</a:t>
            </a:r>
          </a:p>
        </p:txBody>
      </p:sp>
      <p:sp>
        <p:nvSpPr>
          <p:cNvPr id="4" name="Title 3"/>
          <p:cNvSpPr>
            <a:spLocks noGrp="1"/>
          </p:cNvSpPr>
          <p:nvPr>
            <p:ph type="title"/>
          </p:nvPr>
        </p:nvSpPr>
        <p:spPr>
          <a:xfrm>
            <a:off x="124029" y="849132"/>
            <a:ext cx="3137645" cy="1065076"/>
          </a:xfrm>
        </p:spPr>
        <p:txBody>
          <a:bodyPr>
            <a:noAutofit/>
          </a:bodyPr>
          <a:lstStyle/>
          <a:p>
            <a:r>
              <a:rPr lang="en-US" sz="4800" dirty="0">
                <a:solidFill>
                  <a:schemeClr val="tx1"/>
                </a:solidFill>
                <a:latin typeface="Futura BdCn BT" panose="020B0706020204020204" pitchFamily="34" charset="0"/>
              </a:rPr>
              <a:t>THE FRUIT</a:t>
            </a:r>
            <a:br>
              <a:rPr lang="en-US" sz="4800" dirty="0">
                <a:solidFill>
                  <a:schemeClr val="tx1"/>
                </a:solidFill>
                <a:latin typeface="Futura BdCn BT" panose="020B0706020204020204" pitchFamily="34" charset="0"/>
              </a:rPr>
            </a:br>
            <a:r>
              <a:rPr lang="en-US" sz="4800" dirty="0">
                <a:solidFill>
                  <a:schemeClr val="tx1"/>
                </a:solidFill>
                <a:latin typeface="Futura BdCn BT" panose="020B0706020204020204" pitchFamily="34" charset="0"/>
              </a:rPr>
              <a:t>OF THE VINE</a:t>
            </a:r>
          </a:p>
        </p:txBody>
      </p:sp>
    </p:spTree>
    <p:extLst>
      <p:ext uri="{BB962C8B-B14F-4D97-AF65-F5344CB8AC3E}">
        <p14:creationId xmlns:p14="http://schemas.microsoft.com/office/powerpoint/2010/main" val="3199330902"/>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CLOSING</a:t>
            </a:r>
          </a:p>
          <a:p>
            <a:r>
              <a:rPr lang="en-US" sz="8000" dirty="0">
                <a:solidFill>
                  <a:srgbClr val="FEE7BC"/>
                </a:solidFill>
                <a:latin typeface="Futura BdCn BT" panose="020B0706020204020204" pitchFamily="34" charset="0"/>
              </a:rPr>
              <a:t>PRAYER</a:t>
            </a:r>
            <a:endParaRPr lang="en-US"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9018511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NO NIGHT THERE</a:t>
            </a:r>
          </a:p>
          <a:p>
            <a:r>
              <a:rPr lang="en-US" sz="6600" b="1" dirty="0">
                <a:solidFill>
                  <a:schemeClr val="tx1"/>
                </a:solidFill>
                <a:latin typeface="Futura CondensedLight" panose="020B0506000000000000" pitchFamily="34" charset="0"/>
              </a:rPr>
              <a:t>#890</a:t>
            </a:r>
            <a:endParaRPr lang="en-US"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9381075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D50730B-9A5D-4E17-A415-2E355D940B43}"/>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No Night There</a:t>
            </a:r>
            <a:endParaRPr lang="en-US"/>
          </a:p>
        </p:txBody>
      </p:sp>
      <p:pic>
        <p:nvPicPr>
          <p:cNvPr id="2" name="Picture 56" descr="In the Land of Fadeless-pp">
            <a:extLst>
              <a:ext uri="{FF2B5EF4-FFF2-40B4-BE49-F238E27FC236}">
                <a16:creationId xmlns:a16="http://schemas.microsoft.com/office/drawing/2014/main" id="{36CB90F3-5F88-43C5-BB12-5C00CC876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5" name="Text Box 57">
            <a:extLst>
              <a:ext uri="{FF2B5EF4-FFF2-40B4-BE49-F238E27FC236}">
                <a16:creationId xmlns:a16="http://schemas.microsoft.com/office/drawing/2014/main" id="{3356D532-AE5A-4ECB-AF03-DC47682785FD}"/>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2106" name="Text Box 58">
            <a:extLst>
              <a:ext uri="{FF2B5EF4-FFF2-40B4-BE49-F238E27FC236}">
                <a16:creationId xmlns:a16="http://schemas.microsoft.com/office/drawing/2014/main" id="{6DCB4FC7-65D5-495B-85B3-EB2E51DDA5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8EEE9AF-60AF-46AD-8439-D2E5246FE2DF}"/>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No Night There</a:t>
            </a:r>
            <a:endParaRPr lang="en-US"/>
          </a:p>
        </p:txBody>
      </p:sp>
      <p:pic>
        <p:nvPicPr>
          <p:cNvPr id="3074" name="Picture 3" descr="In the Land of Fadeless-pp">
            <a:extLst>
              <a:ext uri="{FF2B5EF4-FFF2-40B4-BE49-F238E27FC236}">
                <a16:creationId xmlns:a16="http://schemas.microsoft.com/office/drawing/2014/main" id="{D4DA317F-F725-4E1E-9482-2D48B6E72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55580763-0DC1-4834-881A-7C7153DD3904}"/>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2CD66195-A83A-4CF8-B970-BEDFD44FD9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REDEEMED</a:t>
            </a:r>
          </a:p>
          <a:p>
            <a:r>
              <a:rPr lang="en-US" sz="6600" b="1" dirty="0">
                <a:solidFill>
                  <a:schemeClr val="tx1"/>
                </a:solidFill>
                <a:latin typeface="Futura CondensedLight" panose="020B0506000000000000" pitchFamily="34" charset="0"/>
              </a:rPr>
              <a:t>#458</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14054839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B07A70D7-8F65-4959-821D-EFA45EBBD5A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No Night There</a:t>
            </a:r>
            <a:endParaRPr lang="en-US"/>
          </a:p>
        </p:txBody>
      </p:sp>
      <p:pic>
        <p:nvPicPr>
          <p:cNvPr id="4098" name="Picture 3" descr="In the Land of Fadeless-pp">
            <a:extLst>
              <a:ext uri="{FF2B5EF4-FFF2-40B4-BE49-F238E27FC236}">
                <a16:creationId xmlns:a16="http://schemas.microsoft.com/office/drawing/2014/main" id="{F0EF9F32-CC76-40B0-9F51-67C8C86EC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8775198E-A857-4109-9AC9-D9041090C8C3}"/>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DB5B007F-214F-4D36-851E-35EA316482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BD452965-713F-49F5-A665-31741DA9665A}"/>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No Night There</a:t>
            </a:r>
            <a:endParaRPr lang="en-US"/>
          </a:p>
        </p:txBody>
      </p:sp>
      <p:pic>
        <p:nvPicPr>
          <p:cNvPr id="5122" name="Picture 3" descr="In the Land of Fadeless-pp">
            <a:extLst>
              <a:ext uri="{FF2B5EF4-FFF2-40B4-BE49-F238E27FC236}">
                <a16:creationId xmlns:a16="http://schemas.microsoft.com/office/drawing/2014/main" id="{63158A6B-6DFA-4219-B711-275DBA4CB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7897883E-1049-4D76-8FC1-1C7F8ABE41B1}"/>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F11931D9-E726-4701-B9EF-4D51A411E5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CEE6499-7C70-41FA-9A12-FE4C8793D5F6}"/>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No Night There</a:t>
            </a:r>
            <a:endParaRPr lang="en-US"/>
          </a:p>
        </p:txBody>
      </p:sp>
      <p:pic>
        <p:nvPicPr>
          <p:cNvPr id="6146" name="Picture 6" descr="In the Land of Fadeless-pp">
            <a:extLst>
              <a:ext uri="{FF2B5EF4-FFF2-40B4-BE49-F238E27FC236}">
                <a16:creationId xmlns:a16="http://schemas.microsoft.com/office/drawing/2014/main" id="{6E690D66-2999-4AF9-B42A-682A061B8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a:extLst>
              <a:ext uri="{FF2B5EF4-FFF2-40B4-BE49-F238E27FC236}">
                <a16:creationId xmlns:a16="http://schemas.microsoft.com/office/drawing/2014/main" id="{B2A994A5-6908-43FE-943E-69AA6A6CA368}"/>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83304" name="Text Box 8">
            <a:extLst>
              <a:ext uri="{FF2B5EF4-FFF2-40B4-BE49-F238E27FC236}">
                <a16:creationId xmlns:a16="http://schemas.microsoft.com/office/drawing/2014/main" id="{955381DF-C590-4FC6-817F-3594CDFF13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92F0A20-1387-428E-A841-63A2A402162E}"/>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No Night There</a:t>
            </a:r>
            <a:endParaRPr lang="en-US"/>
          </a:p>
        </p:txBody>
      </p:sp>
      <p:pic>
        <p:nvPicPr>
          <p:cNvPr id="7170" name="Picture 3" descr="In the Land of Fadeless-pp">
            <a:extLst>
              <a:ext uri="{FF2B5EF4-FFF2-40B4-BE49-F238E27FC236}">
                <a16:creationId xmlns:a16="http://schemas.microsoft.com/office/drawing/2014/main" id="{AB3BDB80-DC83-4007-B4DC-CDF3DE939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DF4B5428-6702-48AE-8AD6-1361D2AB4859}"/>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BA791E2B-9A0A-4549-98FC-3D6D082163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705F14F-F1F3-4207-B31D-79A136FE9B36}"/>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No Night There</a:t>
            </a:r>
            <a:endParaRPr lang="en-US"/>
          </a:p>
        </p:txBody>
      </p:sp>
      <p:pic>
        <p:nvPicPr>
          <p:cNvPr id="8194" name="Picture 3" descr="In the Land of Fadeless-pp">
            <a:extLst>
              <a:ext uri="{FF2B5EF4-FFF2-40B4-BE49-F238E27FC236}">
                <a16:creationId xmlns:a16="http://schemas.microsoft.com/office/drawing/2014/main" id="{3EE4E61F-D594-49B5-91E4-94CD31DE2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E38AD98B-4AFB-4A1A-8400-D5F492843D8E}"/>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D8867821-70D7-43BD-922D-094483CAB0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F3667E2C-0349-4457-BF83-9A006FA5660F}"/>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No Night There</a:t>
            </a:r>
            <a:endParaRPr lang="en-US"/>
          </a:p>
        </p:txBody>
      </p:sp>
      <p:pic>
        <p:nvPicPr>
          <p:cNvPr id="9218" name="Picture 3" descr="In the Land of Fadeless-pp">
            <a:extLst>
              <a:ext uri="{FF2B5EF4-FFF2-40B4-BE49-F238E27FC236}">
                <a16:creationId xmlns:a16="http://schemas.microsoft.com/office/drawing/2014/main" id="{B9C57C75-94BA-4987-A700-57DA24C1D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E52C1FA9-906C-4882-9531-E6AC73717A81}"/>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A9B9914B-153E-46C3-A3B9-4D297C8A0D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0E610E7-7309-4BA3-97DE-730C035DD1D8}"/>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No Night There</a:t>
            </a:r>
            <a:endParaRPr lang="en-US"/>
          </a:p>
        </p:txBody>
      </p:sp>
      <p:pic>
        <p:nvPicPr>
          <p:cNvPr id="10242" name="Picture 6" descr="In the Land of Fadeless-pp">
            <a:extLst>
              <a:ext uri="{FF2B5EF4-FFF2-40B4-BE49-F238E27FC236}">
                <a16:creationId xmlns:a16="http://schemas.microsoft.com/office/drawing/2014/main" id="{D4BD6560-55B7-49AA-9A39-39377103B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82480B18-A417-46F7-9063-A621C304FBE1}"/>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EDB72A0C-3338-4B4F-9943-85A11FAE3C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8C2AABF5-67B8-4788-8A73-05AC45E53641}"/>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No Night There</a:t>
            </a:r>
            <a:endParaRPr lang="en-US"/>
          </a:p>
        </p:txBody>
      </p:sp>
      <p:pic>
        <p:nvPicPr>
          <p:cNvPr id="11266" name="Picture 3" descr="In the Land of Fadeless-pp">
            <a:extLst>
              <a:ext uri="{FF2B5EF4-FFF2-40B4-BE49-F238E27FC236}">
                <a16:creationId xmlns:a16="http://schemas.microsoft.com/office/drawing/2014/main" id="{8F7B0364-764E-453B-B9A2-D6C7CC0EE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8F29D1FA-DB84-452B-A6BE-8BFFFB22EAC3}"/>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BD19F3D2-5080-40B1-B66D-6E530C7D2F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BB9A7DFF-8193-4C99-B26A-DAD2490F9E25}"/>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No Night There</a:t>
            </a:r>
            <a:endParaRPr lang="en-US"/>
          </a:p>
        </p:txBody>
      </p:sp>
      <p:pic>
        <p:nvPicPr>
          <p:cNvPr id="12290" name="Picture 3" descr="In the Land of Fadeless-pp">
            <a:extLst>
              <a:ext uri="{FF2B5EF4-FFF2-40B4-BE49-F238E27FC236}">
                <a16:creationId xmlns:a16="http://schemas.microsoft.com/office/drawing/2014/main" id="{7474DBCB-50C1-4E96-9211-0CF4A9479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2AE428BB-D8A4-4E22-8FF9-9F321D9B3BA0}"/>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288BC293-487C-40D1-8E7C-355FC04BBC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32DEF7D4-1851-457A-A329-BE4856656861}"/>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No Night There</a:t>
            </a:r>
            <a:endParaRPr lang="en-US"/>
          </a:p>
        </p:txBody>
      </p:sp>
      <p:pic>
        <p:nvPicPr>
          <p:cNvPr id="13314" name="Picture 3" descr="In the Land of Fadeless-pp">
            <a:extLst>
              <a:ext uri="{FF2B5EF4-FFF2-40B4-BE49-F238E27FC236}">
                <a16:creationId xmlns:a16="http://schemas.microsoft.com/office/drawing/2014/main" id="{AD9DA179-0D25-4969-90A7-F1CBD6150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DF681437-B095-4751-B02E-636987FA0A89}"/>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93541" name="Text Box 5">
            <a:extLst>
              <a:ext uri="{FF2B5EF4-FFF2-40B4-BE49-F238E27FC236}">
                <a16:creationId xmlns:a16="http://schemas.microsoft.com/office/drawing/2014/main" id="{B39B048E-7175-4002-B6F7-82038CDBA5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98D751D-894B-4089-9A29-E24F00F614C5}"/>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Redeemed - Sweet is the Song</a:t>
            </a:r>
            <a:endParaRPr lang="en-US"/>
          </a:p>
        </p:txBody>
      </p:sp>
      <p:pic>
        <p:nvPicPr>
          <p:cNvPr id="2" name="Picture 63" descr="Redeemed-Sweet is-pp">
            <a:extLst>
              <a:ext uri="{FF2B5EF4-FFF2-40B4-BE49-F238E27FC236}">
                <a16:creationId xmlns:a16="http://schemas.microsoft.com/office/drawing/2014/main" id="{C3DBF7AA-0EE6-487A-97C1-997D1C934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ECD03404-48F2-448F-9FF5-594CFA8FD194}"/>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498ED1F7-D163-4F57-AD09-89B98364CEA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D5EB0F3-C19C-4DF7-952E-0142551C8B2B}"/>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No Night There</a:t>
            </a:r>
            <a:endParaRPr lang="en-US"/>
          </a:p>
        </p:txBody>
      </p:sp>
      <p:pic>
        <p:nvPicPr>
          <p:cNvPr id="14338" name="Picture 6" descr="In the Land of Fadeless-pp">
            <a:extLst>
              <a:ext uri="{FF2B5EF4-FFF2-40B4-BE49-F238E27FC236}">
                <a16:creationId xmlns:a16="http://schemas.microsoft.com/office/drawing/2014/main" id="{A36D9457-D2A8-4804-94FD-1ADAAFC68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73F4D765-67FA-4EDE-B04A-F5CD1D22153D}"/>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85352" name="Text Box 8">
            <a:extLst>
              <a:ext uri="{FF2B5EF4-FFF2-40B4-BE49-F238E27FC236}">
                <a16:creationId xmlns:a16="http://schemas.microsoft.com/office/drawing/2014/main" id="{EBE8F98E-36B4-4EB3-B3CD-D4C774C5A1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4432737F-CD3F-40F8-9D31-68146AA5C2C2}"/>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No Night There</a:t>
            </a:r>
            <a:endParaRPr lang="en-US"/>
          </a:p>
        </p:txBody>
      </p:sp>
      <p:pic>
        <p:nvPicPr>
          <p:cNvPr id="15362" name="Picture 3" descr="In the Land of Fadeless-pp">
            <a:extLst>
              <a:ext uri="{FF2B5EF4-FFF2-40B4-BE49-F238E27FC236}">
                <a16:creationId xmlns:a16="http://schemas.microsoft.com/office/drawing/2014/main" id="{6FBA49D5-3830-4039-97D0-9FF5741AD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76AADF35-A1C1-45A9-B250-2EC7D19EBE51}"/>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61A28D24-AC5D-4FE2-B0EC-5125F6D3E8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F01DA55B-6CFE-4FC8-A602-FEFF272B5F0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No Night There</a:t>
            </a:r>
            <a:endParaRPr lang="en-US"/>
          </a:p>
        </p:txBody>
      </p:sp>
      <p:pic>
        <p:nvPicPr>
          <p:cNvPr id="16386" name="Picture 3" descr="In the Land of Fadeless-pp">
            <a:extLst>
              <a:ext uri="{FF2B5EF4-FFF2-40B4-BE49-F238E27FC236}">
                <a16:creationId xmlns:a16="http://schemas.microsoft.com/office/drawing/2014/main" id="{7853A50E-F542-43ED-B601-EBD6C1FE0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CEF1FDB6-0441-4B70-9A36-3ABCD9249B85}"/>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E518C593-FEE2-4250-90D6-A8B6FDF7DD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0A47103E-C71D-4A5E-86F9-4D6AC28C75E7}"/>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No Night There</a:t>
            </a:r>
            <a:endParaRPr lang="en-US"/>
          </a:p>
        </p:txBody>
      </p:sp>
      <p:pic>
        <p:nvPicPr>
          <p:cNvPr id="17410" name="Picture 3" descr="In the Land of Fadeless-pp">
            <a:extLst>
              <a:ext uri="{FF2B5EF4-FFF2-40B4-BE49-F238E27FC236}">
                <a16:creationId xmlns:a16="http://schemas.microsoft.com/office/drawing/2014/main" id="{1FBF43C5-78DE-4FAF-A7F0-5E78CD19B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EEF21EF5-88D7-4BA7-BAA1-4B64B07AE3C2}"/>
              </a:ext>
            </a:extLst>
          </p:cNvPr>
          <p:cNvSpPr txBox="1">
            <a:spLocks noChangeArrowheads="1"/>
          </p:cNvSpPr>
          <p:nvPr/>
        </p:nvSpPr>
        <p:spPr bwMode="auto">
          <a:xfrm>
            <a:off x="101601" y="76201"/>
            <a:ext cx="29061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Night There</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C88766F7-2F6E-4BB4-9170-1CB26DCC35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890</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6000" b="1" dirty="0">
                <a:solidFill>
                  <a:schemeClr val="tx1"/>
                </a:solidFill>
                <a:latin typeface="Futura CondensedLight" panose="020B0506000000000000" pitchFamily="34" charset="0"/>
              </a:rPr>
              <a:t>TONIGHT’S LESSON:</a:t>
            </a:r>
          </a:p>
          <a:p>
            <a:r>
              <a:rPr lang="en-US" sz="7200" dirty="0">
                <a:solidFill>
                  <a:srgbClr val="FEE7BC"/>
                </a:solidFill>
                <a:latin typeface="Futura BdCn BT" panose="020B0706020204020204" pitchFamily="34" charset="0"/>
              </a:rPr>
              <a:t>AGAPE???</a:t>
            </a:r>
          </a:p>
          <a:p>
            <a:r>
              <a:rPr lang="en-US" sz="6000" b="1" dirty="0">
                <a:solidFill>
                  <a:schemeClr val="tx1"/>
                </a:solidFill>
                <a:latin typeface="Futura CondensedLight" panose="020B0506000000000000" pitchFamily="34" charset="0"/>
              </a:rPr>
              <a:t>@ 6:00 PM</a:t>
            </a:r>
            <a:endParaRPr lang="en-US" sz="4400" b="1"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97294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A425D51-48A4-4B8A-899E-EF92D33F6E67}"/>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Redeemed - Sweet is the Song</a:t>
            </a:r>
            <a:endParaRPr lang="en-US"/>
          </a:p>
        </p:txBody>
      </p:sp>
      <p:pic>
        <p:nvPicPr>
          <p:cNvPr id="3074" name="Picture 3" descr="Redeemed-Sweet is-pp">
            <a:extLst>
              <a:ext uri="{FF2B5EF4-FFF2-40B4-BE49-F238E27FC236}">
                <a16:creationId xmlns:a16="http://schemas.microsoft.com/office/drawing/2014/main" id="{D78E3CF8-C2D8-4D01-BCCD-F2252DF9F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E7936EE-861E-410F-BD6C-D736A83BE3CF}"/>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98A4A523-BA2A-4AA9-9C34-354F4DB80D7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E9A7ABD-839A-4143-A31B-0E945F2BE39A}"/>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Redeemed - Sweet is the Song</a:t>
            </a:r>
            <a:endParaRPr lang="en-US"/>
          </a:p>
        </p:txBody>
      </p:sp>
      <p:pic>
        <p:nvPicPr>
          <p:cNvPr id="4098" name="Picture 3" descr="Redeemed-Sweet is-pp">
            <a:extLst>
              <a:ext uri="{FF2B5EF4-FFF2-40B4-BE49-F238E27FC236}">
                <a16:creationId xmlns:a16="http://schemas.microsoft.com/office/drawing/2014/main" id="{7BB2BEB9-4E98-4533-B74E-311DA3D8B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131D9120-E076-4527-9E9B-5C1FDC8E7366}"/>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87641AFE-696E-45B7-8024-8683B681D28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
        <p:nvSpPr>
          <p:cNvPr id="195590" name="Text Box 6">
            <a:extLst>
              <a:ext uri="{FF2B5EF4-FFF2-40B4-BE49-F238E27FC236}">
                <a16:creationId xmlns:a16="http://schemas.microsoft.com/office/drawing/2014/main" id="{2C64C420-7E5B-486D-B738-422EA5F18BCA}"/>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47C64684-FB70-4A75-9FE6-FFB8019F7E0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Redeemed - Sweet is the Song</a:t>
            </a:r>
            <a:endParaRPr lang="en-US"/>
          </a:p>
        </p:txBody>
      </p:sp>
      <p:pic>
        <p:nvPicPr>
          <p:cNvPr id="5122" name="Picture 1027" descr="Redeemed-Sweet is-pp">
            <a:extLst>
              <a:ext uri="{FF2B5EF4-FFF2-40B4-BE49-F238E27FC236}">
                <a16:creationId xmlns:a16="http://schemas.microsoft.com/office/drawing/2014/main" id="{CC7312E1-DFA8-4976-AFBE-75E00A62D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18678EC3-568C-43F9-AAA3-AEDB06F09DF8}"/>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4805" name="Text Box 1029">
            <a:extLst>
              <a:ext uri="{FF2B5EF4-FFF2-40B4-BE49-F238E27FC236}">
                <a16:creationId xmlns:a16="http://schemas.microsoft.com/office/drawing/2014/main" id="{22DC2B7A-BF08-4633-907F-10699F22B50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27F51FB-AA11-4351-BE9C-1D9BE0B7F35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Redeemed - Sweet is the Song</a:t>
            </a:r>
            <a:endParaRPr lang="en-US"/>
          </a:p>
        </p:txBody>
      </p:sp>
      <p:pic>
        <p:nvPicPr>
          <p:cNvPr id="6146" name="Picture 6" descr="Redeemed-Sweet is-pp">
            <a:extLst>
              <a:ext uri="{FF2B5EF4-FFF2-40B4-BE49-F238E27FC236}">
                <a16:creationId xmlns:a16="http://schemas.microsoft.com/office/drawing/2014/main" id="{2A5C0A23-6665-4291-BA7C-0EAC96BE5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AE327384-15DD-434B-B385-BA1D5BEF9E77}"/>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5832" name="Text Box 8">
            <a:extLst>
              <a:ext uri="{FF2B5EF4-FFF2-40B4-BE49-F238E27FC236}">
                <a16:creationId xmlns:a16="http://schemas.microsoft.com/office/drawing/2014/main" id="{014BA8C0-1CDB-41CB-8424-AAC9BC41CE6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FD4D922-F0F5-4CAA-9937-0BB6AB0BF479}"/>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Redeemed - Sweet is the Song</a:t>
            </a:r>
            <a:endParaRPr lang="en-US"/>
          </a:p>
        </p:txBody>
      </p:sp>
      <p:pic>
        <p:nvPicPr>
          <p:cNvPr id="12290" name="Picture 9" descr="Redeemed-Sweet is-pp">
            <a:extLst>
              <a:ext uri="{FF2B5EF4-FFF2-40B4-BE49-F238E27FC236}">
                <a16:creationId xmlns:a16="http://schemas.microsoft.com/office/drawing/2014/main" id="{26ECAE32-5C81-495A-AC34-98B97CA38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0" name="Text Box 10">
            <a:extLst>
              <a:ext uri="{FF2B5EF4-FFF2-40B4-BE49-F238E27FC236}">
                <a16:creationId xmlns:a16="http://schemas.microsoft.com/office/drawing/2014/main" id="{08F3EE63-03EB-440D-AB61-15FE5D773DDB}"/>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9691" name="Text Box 11">
            <a:extLst>
              <a:ext uri="{FF2B5EF4-FFF2-40B4-BE49-F238E27FC236}">
                <a16:creationId xmlns:a16="http://schemas.microsoft.com/office/drawing/2014/main" id="{12514113-320B-4ECE-838E-5528330F99F2}"/>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6566359E-422A-43FF-814B-4947594B640A}"/>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Redeemed - Sweet is the Song</a:t>
            </a:r>
            <a:endParaRPr lang="en-US"/>
          </a:p>
        </p:txBody>
      </p:sp>
      <p:pic>
        <p:nvPicPr>
          <p:cNvPr id="13314" name="Picture 6" descr="Redeemed-Sweet is-pp">
            <a:extLst>
              <a:ext uri="{FF2B5EF4-FFF2-40B4-BE49-F238E27FC236}">
                <a16:creationId xmlns:a16="http://schemas.microsoft.com/office/drawing/2014/main" id="{271A2DA1-8AC9-44DC-8D10-62DD5F109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 Box 7">
            <a:extLst>
              <a:ext uri="{FF2B5EF4-FFF2-40B4-BE49-F238E27FC236}">
                <a16:creationId xmlns:a16="http://schemas.microsoft.com/office/drawing/2014/main" id="{C73DA550-BB14-49C2-8EDD-DF31CF4FC07B}"/>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0712" name="Text Box 8">
            <a:extLst>
              <a:ext uri="{FF2B5EF4-FFF2-40B4-BE49-F238E27FC236}">
                <a16:creationId xmlns:a16="http://schemas.microsoft.com/office/drawing/2014/main" id="{E81C9F02-4DD1-4BE9-B59D-D63D5F4E093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9477220-C853-4542-8DE5-3468034C38E9}"/>
              </a:ext>
            </a:extLst>
          </p:cNvPr>
          <p:cNvSpPr>
            <a:spLocks noGrp="1" noChangeArrowheads="1"/>
          </p:cNvSpPr>
          <p:nvPr>
            <p:ph type="ctrTitle"/>
          </p:nvPr>
        </p:nvSpPr>
        <p:spPr>
          <a:xfrm>
            <a:off x="101600" y="152400"/>
            <a:ext cx="5384800" cy="228600"/>
          </a:xfrm>
        </p:spPr>
        <p:txBody>
          <a:bodyPr/>
          <a:lstStyle/>
          <a:p>
            <a:pPr eaLnBrk="1" hangingPunct="1">
              <a:defRPr/>
            </a:pPr>
            <a:r>
              <a:rPr lang="en-US" sz="2400"/>
              <a:t>2 Highest Place</a:t>
            </a:r>
            <a:endParaRPr lang="en-US"/>
          </a:p>
        </p:txBody>
      </p:sp>
      <p:pic>
        <p:nvPicPr>
          <p:cNvPr id="3074" name="Picture 3" descr="Highest Place-pp">
            <a:extLst>
              <a:ext uri="{FF2B5EF4-FFF2-40B4-BE49-F238E27FC236}">
                <a16:creationId xmlns:a16="http://schemas.microsoft.com/office/drawing/2014/main" id="{8319AAF6-5EFD-4F22-B08F-EE82797D4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E9CE3E08-5244-47A4-AC7B-73B2F5D78B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413DCC11-FC40-4AA8-8A1C-5C6341903129}"/>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238199-0C23-4CB6-B300-AA719687674D}"/>
              </a:ext>
            </a:extLst>
          </p:cNvPr>
          <p:cNvSpPr>
            <a:spLocks noGrp="1" noChangeArrowheads="1"/>
          </p:cNvSpPr>
          <p:nvPr>
            <p:ph type="ctrTitle"/>
          </p:nvPr>
        </p:nvSpPr>
        <p:spPr>
          <a:xfrm>
            <a:off x="101600" y="152400"/>
            <a:ext cx="5384800" cy="228600"/>
          </a:xfrm>
        </p:spPr>
        <p:txBody>
          <a:bodyPr/>
          <a:lstStyle/>
          <a:p>
            <a:pPr eaLnBrk="1" hangingPunct="1">
              <a:defRPr/>
            </a:pPr>
            <a:r>
              <a:rPr lang="en-US" sz="2400"/>
              <a:t>3-3 Redeemed - Sweet is the Song</a:t>
            </a:r>
            <a:endParaRPr lang="en-US"/>
          </a:p>
        </p:txBody>
      </p:sp>
      <p:pic>
        <p:nvPicPr>
          <p:cNvPr id="14338" name="Picture 3" descr="Redeemed-Sweet is-pp">
            <a:extLst>
              <a:ext uri="{FF2B5EF4-FFF2-40B4-BE49-F238E27FC236}">
                <a16:creationId xmlns:a16="http://schemas.microsoft.com/office/drawing/2014/main" id="{F1B6283F-AE55-43F4-AAD8-9FC00F5E2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1163EBE7-82B4-41F2-95BD-0E56AE0F3A8C}"/>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9A104EBA-954D-4802-B654-AE5123C36F29}"/>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
        <p:nvSpPr>
          <p:cNvPr id="201734" name="Text Box 6">
            <a:extLst>
              <a:ext uri="{FF2B5EF4-FFF2-40B4-BE49-F238E27FC236}">
                <a16:creationId xmlns:a16="http://schemas.microsoft.com/office/drawing/2014/main" id="{1D868C53-7A4D-4956-92BF-FCB89CCA2F7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38DA4732-496E-4359-86D5-BCFA551B9365}"/>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Redeemed - Sweet is the Song</a:t>
            </a:r>
            <a:endParaRPr lang="en-US"/>
          </a:p>
        </p:txBody>
      </p:sp>
      <p:pic>
        <p:nvPicPr>
          <p:cNvPr id="15362" name="Picture 3" descr="Redeemed-Sweet is-pp">
            <a:extLst>
              <a:ext uri="{FF2B5EF4-FFF2-40B4-BE49-F238E27FC236}">
                <a16:creationId xmlns:a16="http://schemas.microsoft.com/office/drawing/2014/main" id="{B5022F7D-109D-458F-8D6A-41AD8D7AE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63BCB410-082E-4208-B0D2-626F93041145}"/>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29D37AC0-FB79-4A6D-A4E1-DD79148285B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BACD8A6A-DFFC-488E-9CE6-FF377B5DBE29}"/>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Redeemed - Sweet is the Song</a:t>
            </a:r>
            <a:endParaRPr lang="en-US"/>
          </a:p>
        </p:txBody>
      </p:sp>
      <p:pic>
        <p:nvPicPr>
          <p:cNvPr id="16386" name="Picture 6" descr="Redeemed-Sweet is-pp">
            <a:extLst>
              <a:ext uri="{FF2B5EF4-FFF2-40B4-BE49-F238E27FC236}">
                <a16:creationId xmlns:a16="http://schemas.microsoft.com/office/drawing/2014/main" id="{DC8F6E35-A392-47AE-A20F-AB9E6C2AD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7">
            <a:extLst>
              <a:ext uri="{FF2B5EF4-FFF2-40B4-BE49-F238E27FC236}">
                <a16:creationId xmlns:a16="http://schemas.microsoft.com/office/drawing/2014/main" id="{7E5B1CBC-8DAE-4167-9A0A-7D18E5151B27}"/>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3784" name="Text Box 8">
            <a:extLst>
              <a:ext uri="{FF2B5EF4-FFF2-40B4-BE49-F238E27FC236}">
                <a16:creationId xmlns:a16="http://schemas.microsoft.com/office/drawing/2014/main" id="{2C9AF12F-11FF-4E44-967E-C332A66B59F5}"/>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52E0F74-50A1-48FA-A2C8-4C1D1A3F5C04}"/>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Know That My Redeemer Lives</a:t>
            </a:r>
            <a:endParaRPr lang="en-US"/>
          </a:p>
        </p:txBody>
      </p:sp>
      <p:pic>
        <p:nvPicPr>
          <p:cNvPr id="2" name="Picture 46" descr="I Know that My Redeemer-pp">
            <a:extLst>
              <a:ext uri="{FF2B5EF4-FFF2-40B4-BE49-F238E27FC236}">
                <a16:creationId xmlns:a16="http://schemas.microsoft.com/office/drawing/2014/main" id="{00ABB706-E3F3-411D-872F-8ADA66D69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C0E7F60B-924C-4E5B-8D83-B581A0422A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2097" name="Text Box 49">
            <a:extLst>
              <a:ext uri="{FF2B5EF4-FFF2-40B4-BE49-F238E27FC236}">
                <a16:creationId xmlns:a16="http://schemas.microsoft.com/office/drawing/2014/main" id="{1ABF4CCC-8EB1-4B12-9AC9-78A2DE9AE234}"/>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EB1A40A-47BC-49BA-97DF-CCE0711F9448}"/>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Know That My Redeemer Lives</a:t>
            </a:r>
            <a:endParaRPr lang="en-US"/>
          </a:p>
        </p:txBody>
      </p:sp>
      <p:pic>
        <p:nvPicPr>
          <p:cNvPr id="3074" name="Picture 3" descr="I Know that My Redeemer-pp">
            <a:extLst>
              <a:ext uri="{FF2B5EF4-FFF2-40B4-BE49-F238E27FC236}">
                <a16:creationId xmlns:a16="http://schemas.microsoft.com/office/drawing/2014/main" id="{06DFA9A6-B2E5-481D-A401-B48746405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9B06305D-14F8-4290-AF06-CF7A904504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E9DF66E3-63E5-4C1E-97B4-BE4BB09DE8EA}"/>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AB5EC9C8-7B91-469F-8995-614E5E34C4C0}"/>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Know That My Redeemer Lives</a:t>
            </a:r>
            <a:endParaRPr lang="en-US"/>
          </a:p>
        </p:txBody>
      </p:sp>
      <p:pic>
        <p:nvPicPr>
          <p:cNvPr id="4098" name="Picture 6" descr="I Know that My Redeemer-pp">
            <a:extLst>
              <a:ext uri="{FF2B5EF4-FFF2-40B4-BE49-F238E27FC236}">
                <a16:creationId xmlns:a16="http://schemas.microsoft.com/office/drawing/2014/main" id="{70F4C915-DE67-4EF6-B6E0-302B0A598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7416B837-1FCD-4B58-A03C-AA2061110C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4F733A44-2AE2-4EF9-8AF0-03447E68CEE5}"/>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A9F7EFA5-151F-438C-A10B-837090D0AFA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Know That My Redeemer Lives</a:t>
            </a:r>
            <a:endParaRPr lang="en-US"/>
          </a:p>
        </p:txBody>
      </p:sp>
      <p:pic>
        <p:nvPicPr>
          <p:cNvPr id="5122" name="Picture 1027" descr="I Know that My Redeemer-pp">
            <a:extLst>
              <a:ext uri="{FF2B5EF4-FFF2-40B4-BE49-F238E27FC236}">
                <a16:creationId xmlns:a16="http://schemas.microsoft.com/office/drawing/2014/main" id="{13766A0B-6110-4C3A-8192-65707E04B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467DA152-B229-48B8-BBA2-DBFD88CC51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5349" name="Text Box 1029">
            <a:extLst>
              <a:ext uri="{FF2B5EF4-FFF2-40B4-BE49-F238E27FC236}">
                <a16:creationId xmlns:a16="http://schemas.microsoft.com/office/drawing/2014/main" id="{22CD5962-6F3A-4D34-9D79-5E3F86ADA804}"/>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1B90B8D-E93C-4CB2-84B8-B71EBC1041ED}"/>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I Know That My Redeemer Lives</a:t>
            </a:r>
            <a:endParaRPr lang="en-US"/>
          </a:p>
        </p:txBody>
      </p:sp>
      <p:pic>
        <p:nvPicPr>
          <p:cNvPr id="14338" name="Picture 3" descr="I Know that My Redeemer-pp">
            <a:extLst>
              <a:ext uri="{FF2B5EF4-FFF2-40B4-BE49-F238E27FC236}">
                <a16:creationId xmlns:a16="http://schemas.microsoft.com/office/drawing/2014/main" id="{63E35F14-1AE3-4CCC-8EE8-0B97DCA71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BFBA374E-46FA-4AF5-871F-18DC9C988D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C497C2D9-A284-4E58-BB41-11C3301ACEFB}"/>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9224771-4F2A-40C3-97DE-3290EABA0268}"/>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I Know That My Redeemer Lives</a:t>
            </a:r>
            <a:endParaRPr lang="en-US"/>
          </a:p>
        </p:txBody>
      </p:sp>
      <p:pic>
        <p:nvPicPr>
          <p:cNvPr id="15362" name="Picture 3" descr="I Know that My Redeemer-pp">
            <a:extLst>
              <a:ext uri="{FF2B5EF4-FFF2-40B4-BE49-F238E27FC236}">
                <a16:creationId xmlns:a16="http://schemas.microsoft.com/office/drawing/2014/main" id="{7A2856DA-C6E6-4ED5-8F29-04F6BC84D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0E8FF369-9ED0-4F74-ACAA-6FCD02DA85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005E993F-BE05-47EA-94F9-637CC362FF67}"/>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CEC0CD7-E89A-48AD-BBB0-740E078A842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Know That My Redeemer Lives</a:t>
            </a:r>
            <a:endParaRPr lang="en-US"/>
          </a:p>
        </p:txBody>
      </p:sp>
      <p:pic>
        <p:nvPicPr>
          <p:cNvPr id="16386" name="Picture 6" descr="I Know that My Redeemer-pp">
            <a:extLst>
              <a:ext uri="{FF2B5EF4-FFF2-40B4-BE49-F238E27FC236}">
                <a16:creationId xmlns:a16="http://schemas.microsoft.com/office/drawing/2014/main" id="{17576C81-8AAE-4F7A-AA56-9F3393282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508AEC41-86A4-4385-83E3-DEECCBF061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2280" name="Text Box 8">
            <a:extLst>
              <a:ext uri="{FF2B5EF4-FFF2-40B4-BE49-F238E27FC236}">
                <a16:creationId xmlns:a16="http://schemas.microsoft.com/office/drawing/2014/main" id="{84C26D98-0077-4745-B016-13DB50B8B936}"/>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DC64FBF2-C191-48F2-BBE7-0257DCBB4C2E}"/>
              </a:ext>
            </a:extLst>
          </p:cNvPr>
          <p:cNvSpPr>
            <a:spLocks noGrp="1" noChangeArrowheads="1"/>
          </p:cNvSpPr>
          <p:nvPr>
            <p:ph type="ctrTitle"/>
          </p:nvPr>
        </p:nvSpPr>
        <p:spPr>
          <a:xfrm>
            <a:off x="101600" y="152400"/>
            <a:ext cx="5384800" cy="228600"/>
          </a:xfrm>
        </p:spPr>
        <p:txBody>
          <a:bodyPr/>
          <a:lstStyle/>
          <a:p>
            <a:pPr eaLnBrk="1" hangingPunct="1">
              <a:defRPr/>
            </a:pPr>
            <a:r>
              <a:rPr lang="en-US" sz="2400"/>
              <a:t>3 Highest Place</a:t>
            </a:r>
            <a:endParaRPr lang="en-US"/>
          </a:p>
        </p:txBody>
      </p:sp>
      <p:pic>
        <p:nvPicPr>
          <p:cNvPr id="4098" name="Picture 3" descr="Highest Place-pp">
            <a:extLst>
              <a:ext uri="{FF2B5EF4-FFF2-40B4-BE49-F238E27FC236}">
                <a16:creationId xmlns:a16="http://schemas.microsoft.com/office/drawing/2014/main" id="{A14CB796-7B38-4FFC-B2B3-372665DDC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962CA09-97F9-410C-B3DB-E9E32A3B17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75558F0B-E177-450F-8F41-0E47428420D4}"/>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F470D52-43C0-4063-9DC5-70CBDC7A4BA7}"/>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Know That My Redeemer Lives</a:t>
            </a:r>
            <a:endParaRPr lang="en-US"/>
          </a:p>
        </p:txBody>
      </p:sp>
      <p:pic>
        <p:nvPicPr>
          <p:cNvPr id="17410" name="Picture 3" descr="I Know that My Redeemer-pp">
            <a:extLst>
              <a:ext uri="{FF2B5EF4-FFF2-40B4-BE49-F238E27FC236}">
                <a16:creationId xmlns:a16="http://schemas.microsoft.com/office/drawing/2014/main" id="{5C0D524A-6174-4465-9740-D57A6D087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CEF08A7-C25F-4CC1-A52B-87AA46724C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15252BF5-A564-46A9-AD0C-AFF1721BA632}"/>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7200" dirty="0">
                <a:solidFill>
                  <a:srgbClr val="FEE7BC"/>
                </a:solidFill>
                <a:latin typeface="Futura BdCn BT" panose="020B0706020204020204" pitchFamily="34" charset="0"/>
              </a:rPr>
              <a:t>PRAISE HIM! PRAISE HIM!</a:t>
            </a:r>
          </a:p>
          <a:p>
            <a:r>
              <a:rPr lang="en-US" sz="6600" b="1" dirty="0">
                <a:solidFill>
                  <a:schemeClr val="tx1"/>
                </a:solidFill>
                <a:latin typeface="Futura CondensedLight" panose="020B0506000000000000" pitchFamily="34" charset="0"/>
              </a:rPr>
              <a:t>#300</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1280161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2172225-347B-41B0-A0EE-C88C474A9C59}"/>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Praise Him, Praise Him</a:t>
            </a:r>
            <a:endParaRPr lang="en-US"/>
          </a:p>
        </p:txBody>
      </p:sp>
      <p:pic>
        <p:nvPicPr>
          <p:cNvPr id="2" name="Picture 57" descr="Praise Him Praise Him-pp">
            <a:extLst>
              <a:ext uri="{FF2B5EF4-FFF2-40B4-BE49-F238E27FC236}">
                <a16:creationId xmlns:a16="http://schemas.microsoft.com/office/drawing/2014/main" id="{6F15F1CE-4882-4E7C-87D6-F99470D67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26162AC6-E0E4-4594-83C9-BB19AF0AAC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9AE68113-B0C9-4B7C-8D35-5B3F043F91BC}"/>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6FE3837-7A4F-45BE-9259-A4AC2850EA7F}"/>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Praise Him, Praise Him</a:t>
            </a:r>
            <a:endParaRPr lang="en-US"/>
          </a:p>
        </p:txBody>
      </p:sp>
      <p:pic>
        <p:nvPicPr>
          <p:cNvPr id="3074" name="Picture 3" descr="Praise Him Praise Him-pp">
            <a:extLst>
              <a:ext uri="{FF2B5EF4-FFF2-40B4-BE49-F238E27FC236}">
                <a16:creationId xmlns:a16="http://schemas.microsoft.com/office/drawing/2014/main" id="{6A627212-FF75-468D-B9FB-5F6D3A46B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ADA2F3C-8BF5-43F8-B419-D0BB8CDC04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75EADDEA-ACB0-43F6-8FE3-02EBD77612E4}"/>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0049D37-6399-47CA-9452-8E64DECE7C0E}"/>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Praise Him, Praise Him</a:t>
            </a:r>
            <a:endParaRPr lang="en-US"/>
          </a:p>
        </p:txBody>
      </p:sp>
      <p:pic>
        <p:nvPicPr>
          <p:cNvPr id="4098" name="Picture 3" descr="Praise Him Praise Him-pp">
            <a:extLst>
              <a:ext uri="{FF2B5EF4-FFF2-40B4-BE49-F238E27FC236}">
                <a16:creationId xmlns:a16="http://schemas.microsoft.com/office/drawing/2014/main" id="{3E182392-F78B-4E61-953A-3DD73A94E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929114FB-670C-4FA9-9659-4058EBAEDA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385CC473-AC57-495B-8920-B4FEC094E8D7}"/>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EDC9D47-32AD-4FDD-9745-827B4675D40A}"/>
              </a:ext>
            </a:extLst>
          </p:cNvPr>
          <p:cNvSpPr>
            <a:spLocks noGrp="1" noChangeArrowheads="1"/>
          </p:cNvSpPr>
          <p:nvPr>
            <p:ph type="ctrTitle"/>
          </p:nvPr>
        </p:nvSpPr>
        <p:spPr>
          <a:xfrm>
            <a:off x="101600" y="152400"/>
            <a:ext cx="5384800" cy="228600"/>
          </a:xfrm>
        </p:spPr>
        <p:txBody>
          <a:bodyPr/>
          <a:lstStyle/>
          <a:p>
            <a:pPr eaLnBrk="1" hangingPunct="1">
              <a:defRPr/>
            </a:pPr>
            <a:r>
              <a:rPr lang="en-US" sz="2400"/>
              <a:t>C Praise Him, Praise Him</a:t>
            </a:r>
            <a:endParaRPr lang="en-US"/>
          </a:p>
        </p:txBody>
      </p:sp>
      <p:pic>
        <p:nvPicPr>
          <p:cNvPr id="5122" name="Picture 3" descr="Praise Him Praise Him-pp">
            <a:extLst>
              <a:ext uri="{FF2B5EF4-FFF2-40B4-BE49-F238E27FC236}">
                <a16:creationId xmlns:a16="http://schemas.microsoft.com/office/drawing/2014/main" id="{03F537EF-5477-4222-A5AC-B6DC7FD81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E9D5D555-A9AF-4C0F-9313-27A3C1F043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47010FEE-9AF0-47C7-83F8-2BB4B1522023}"/>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8B3A736-F0E7-45B2-9A26-904AE7EA6740}"/>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Praise Him, Praise Him</a:t>
            </a:r>
            <a:endParaRPr lang="en-US"/>
          </a:p>
        </p:txBody>
      </p:sp>
      <p:pic>
        <p:nvPicPr>
          <p:cNvPr id="6146" name="Picture 3" descr="Praise Him Praise Him-pp">
            <a:extLst>
              <a:ext uri="{FF2B5EF4-FFF2-40B4-BE49-F238E27FC236}">
                <a16:creationId xmlns:a16="http://schemas.microsoft.com/office/drawing/2014/main" id="{1434B96C-3894-4216-9DDC-633AD31E3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AFA6E5AE-DBFD-4BA0-A9E1-5ABBD01EA1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59FC33F3-6819-4386-88F8-B18A0FAFD6CB}"/>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F214919-B91E-4C06-81FB-3EC69807B677}"/>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Praise Him, Praise Him</a:t>
            </a:r>
            <a:endParaRPr lang="en-US"/>
          </a:p>
        </p:txBody>
      </p:sp>
      <p:pic>
        <p:nvPicPr>
          <p:cNvPr id="7170" name="Picture 3" descr="Praise Him Praise Him-pp">
            <a:extLst>
              <a:ext uri="{FF2B5EF4-FFF2-40B4-BE49-F238E27FC236}">
                <a16:creationId xmlns:a16="http://schemas.microsoft.com/office/drawing/2014/main" id="{6F0F3B2A-30FB-4CB0-B336-1AAF09E54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C6767693-F331-4C72-AAD0-DAF09F3DA4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955FF113-BED8-4F70-80A3-DAA9ED9799D4}"/>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9EAE368-026E-479C-8229-905308C22B82}"/>
              </a:ext>
            </a:extLst>
          </p:cNvPr>
          <p:cNvSpPr>
            <a:spLocks noGrp="1" noChangeArrowheads="1"/>
          </p:cNvSpPr>
          <p:nvPr>
            <p:ph type="ctrTitle"/>
          </p:nvPr>
        </p:nvSpPr>
        <p:spPr>
          <a:xfrm>
            <a:off x="101600" y="152400"/>
            <a:ext cx="5384800" cy="228600"/>
          </a:xfrm>
        </p:spPr>
        <p:txBody>
          <a:bodyPr/>
          <a:lstStyle/>
          <a:p>
            <a:pPr eaLnBrk="1" hangingPunct="1">
              <a:defRPr/>
            </a:pPr>
            <a:r>
              <a:rPr lang="en-US" sz="2400"/>
              <a:t>2-3 Praise Him, Praise Him</a:t>
            </a:r>
            <a:endParaRPr lang="en-US"/>
          </a:p>
        </p:txBody>
      </p:sp>
      <p:pic>
        <p:nvPicPr>
          <p:cNvPr id="8194" name="Picture 3" descr="Praise Him Praise Him-pp">
            <a:extLst>
              <a:ext uri="{FF2B5EF4-FFF2-40B4-BE49-F238E27FC236}">
                <a16:creationId xmlns:a16="http://schemas.microsoft.com/office/drawing/2014/main" id="{26D3D273-1A78-4A73-9BE6-A73019175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4C0F3EB1-2B95-4C22-B827-CA70F80032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85E30616-67B2-4EC5-98BE-6F910ED0B06A}"/>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4A43CB83-3B74-41E3-916D-55A3E6FACC66}"/>
              </a:ext>
            </a:extLst>
          </p:cNvPr>
          <p:cNvSpPr>
            <a:spLocks noGrp="1" noChangeArrowheads="1"/>
          </p:cNvSpPr>
          <p:nvPr>
            <p:ph type="ctrTitle"/>
          </p:nvPr>
        </p:nvSpPr>
        <p:spPr>
          <a:xfrm>
            <a:off x="101600" y="152400"/>
            <a:ext cx="5384800" cy="228600"/>
          </a:xfrm>
        </p:spPr>
        <p:txBody>
          <a:bodyPr/>
          <a:lstStyle/>
          <a:p>
            <a:pPr eaLnBrk="1" hangingPunct="1">
              <a:defRPr/>
            </a:pPr>
            <a:r>
              <a:rPr lang="en-US" sz="2400"/>
              <a:t>C Praise Him, Praise Him</a:t>
            </a:r>
            <a:endParaRPr lang="en-US"/>
          </a:p>
        </p:txBody>
      </p:sp>
      <p:pic>
        <p:nvPicPr>
          <p:cNvPr id="9218" name="Picture 3" descr="Praise Him Praise Him-pp">
            <a:extLst>
              <a:ext uri="{FF2B5EF4-FFF2-40B4-BE49-F238E27FC236}">
                <a16:creationId xmlns:a16="http://schemas.microsoft.com/office/drawing/2014/main" id="{6A1B02E9-3DD0-41CD-B7C3-94E7F0AEA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10543F39-1736-4570-B197-B2E3D9FCE5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6E25E123-CAB8-460D-BA49-CD9DC124140F}"/>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550FAEC-9F2B-4F6D-9D7B-900EAE675CC2}"/>
              </a:ext>
            </a:extLst>
          </p:cNvPr>
          <p:cNvSpPr>
            <a:spLocks noGrp="1" noChangeArrowheads="1"/>
          </p:cNvSpPr>
          <p:nvPr>
            <p:ph type="ctrTitle"/>
          </p:nvPr>
        </p:nvSpPr>
        <p:spPr>
          <a:xfrm>
            <a:off x="101600" y="152400"/>
            <a:ext cx="5384800" cy="228600"/>
          </a:xfrm>
        </p:spPr>
        <p:txBody>
          <a:bodyPr/>
          <a:lstStyle/>
          <a:p>
            <a:pPr eaLnBrk="1" hangingPunct="1">
              <a:defRPr/>
            </a:pPr>
            <a:r>
              <a:rPr lang="en-US" sz="2400"/>
              <a:t>4 Highest Place</a:t>
            </a:r>
            <a:endParaRPr lang="en-US"/>
          </a:p>
        </p:txBody>
      </p:sp>
      <p:pic>
        <p:nvPicPr>
          <p:cNvPr id="5122" name="Picture 3" descr="Highest Place-pp">
            <a:extLst>
              <a:ext uri="{FF2B5EF4-FFF2-40B4-BE49-F238E27FC236}">
                <a16:creationId xmlns:a16="http://schemas.microsoft.com/office/drawing/2014/main" id="{168110AC-4F40-4CE1-9277-E9178A328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85D5AD83-3221-4494-8D93-9D02295F01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7E123885-DDBA-41CA-B580-09743983FD25}"/>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E9263DB9-C76E-4232-9A5D-2AE603695616}"/>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Praise Him, Praise Him</a:t>
            </a:r>
            <a:endParaRPr lang="en-US"/>
          </a:p>
        </p:txBody>
      </p:sp>
      <p:pic>
        <p:nvPicPr>
          <p:cNvPr id="10242" name="Picture 3" descr="Praise Him Praise Him-pp">
            <a:extLst>
              <a:ext uri="{FF2B5EF4-FFF2-40B4-BE49-F238E27FC236}">
                <a16:creationId xmlns:a16="http://schemas.microsoft.com/office/drawing/2014/main" id="{0DD6710E-3014-4763-B1EC-386C58882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A311F52E-AE4F-4E9E-814D-637F7E5190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E5B283DF-527D-4C90-9E88-CAE27F37FCB6}"/>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55484FA-6276-44E9-899A-B436A08173C9}"/>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Praise Him, Praise Him</a:t>
            </a:r>
            <a:endParaRPr lang="en-US"/>
          </a:p>
        </p:txBody>
      </p:sp>
      <p:pic>
        <p:nvPicPr>
          <p:cNvPr id="11266" name="Picture 12" descr="Praise Him Praise Him-pp">
            <a:extLst>
              <a:ext uri="{FF2B5EF4-FFF2-40B4-BE49-F238E27FC236}">
                <a16:creationId xmlns:a16="http://schemas.microsoft.com/office/drawing/2014/main" id="{3C872928-7546-405F-A0E3-21D614C34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7" name="Text Box 13">
            <a:extLst>
              <a:ext uri="{FF2B5EF4-FFF2-40B4-BE49-F238E27FC236}">
                <a16:creationId xmlns:a16="http://schemas.microsoft.com/office/drawing/2014/main" id="{80D8C2F2-4B57-4731-8473-4E1A283D739F}"/>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
        <p:nvSpPr>
          <p:cNvPr id="200718" name="Text Box 14">
            <a:extLst>
              <a:ext uri="{FF2B5EF4-FFF2-40B4-BE49-F238E27FC236}">
                <a16:creationId xmlns:a16="http://schemas.microsoft.com/office/drawing/2014/main" id="{F29944CE-4A92-4041-895A-EF313530E4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0170868-8483-4FB2-8B90-553B88437F71}"/>
              </a:ext>
            </a:extLst>
          </p:cNvPr>
          <p:cNvSpPr>
            <a:spLocks noGrp="1" noChangeArrowheads="1"/>
          </p:cNvSpPr>
          <p:nvPr>
            <p:ph type="ctrTitle"/>
          </p:nvPr>
        </p:nvSpPr>
        <p:spPr>
          <a:xfrm>
            <a:off x="101600" y="152400"/>
            <a:ext cx="5384800" cy="228600"/>
          </a:xfrm>
        </p:spPr>
        <p:txBody>
          <a:bodyPr/>
          <a:lstStyle/>
          <a:p>
            <a:pPr eaLnBrk="1" hangingPunct="1">
              <a:defRPr/>
            </a:pPr>
            <a:r>
              <a:rPr lang="en-US" sz="2400"/>
              <a:t>3-3 Praise Him, Praise Him</a:t>
            </a:r>
            <a:endParaRPr lang="en-US"/>
          </a:p>
        </p:txBody>
      </p:sp>
      <p:pic>
        <p:nvPicPr>
          <p:cNvPr id="12290" name="Picture 3" descr="Praise Him Praise Him-pp">
            <a:extLst>
              <a:ext uri="{FF2B5EF4-FFF2-40B4-BE49-F238E27FC236}">
                <a16:creationId xmlns:a16="http://schemas.microsoft.com/office/drawing/2014/main" id="{FFAED751-DA10-4990-B14F-45D1D5B3F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6C30D217-C62D-4AAC-BC60-E6B10F40AA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31CAC85A-C189-41B1-9414-5E3F639D7254}"/>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BE95CEBD-42B1-4E50-B3C1-E23EE4BB1985}"/>
              </a:ext>
            </a:extLst>
          </p:cNvPr>
          <p:cNvSpPr>
            <a:spLocks noGrp="1" noChangeArrowheads="1"/>
          </p:cNvSpPr>
          <p:nvPr>
            <p:ph type="ctrTitle"/>
          </p:nvPr>
        </p:nvSpPr>
        <p:spPr>
          <a:xfrm>
            <a:off x="101600" y="152400"/>
            <a:ext cx="5384800" cy="228600"/>
          </a:xfrm>
        </p:spPr>
        <p:txBody>
          <a:bodyPr/>
          <a:lstStyle/>
          <a:p>
            <a:pPr eaLnBrk="1" hangingPunct="1">
              <a:defRPr/>
            </a:pPr>
            <a:r>
              <a:rPr lang="en-US" sz="2400"/>
              <a:t>C Praise Him, Praise Him</a:t>
            </a:r>
            <a:endParaRPr lang="en-US"/>
          </a:p>
        </p:txBody>
      </p:sp>
      <p:pic>
        <p:nvPicPr>
          <p:cNvPr id="13314" name="Picture 3" descr="Praise Him Praise Him-pp">
            <a:extLst>
              <a:ext uri="{FF2B5EF4-FFF2-40B4-BE49-F238E27FC236}">
                <a16:creationId xmlns:a16="http://schemas.microsoft.com/office/drawing/2014/main" id="{2E418864-EA6A-4AD5-8362-775F3E5DA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9D71DF9E-DF6C-44F6-BAD2-D66218560E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2744A5DA-D0A0-447C-8E5B-C4D9A1E1413F}"/>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OPENING</a:t>
            </a:r>
          </a:p>
          <a:p>
            <a:r>
              <a:rPr lang="en-US" sz="8000" dirty="0">
                <a:solidFill>
                  <a:srgbClr val="FEE7BC"/>
                </a:solidFill>
                <a:latin typeface="Futura BdCn BT" panose="020B0706020204020204" pitchFamily="34" charset="0"/>
              </a:rPr>
              <a:t>PRAYER</a:t>
            </a:r>
          </a:p>
        </p:txBody>
      </p:sp>
    </p:spTree>
    <p:extLst>
      <p:ext uri="{BB962C8B-B14F-4D97-AF65-F5344CB8AC3E}">
        <p14:creationId xmlns:p14="http://schemas.microsoft.com/office/powerpoint/2010/main" val="3878311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THE LOVE OF GOD</a:t>
            </a:r>
          </a:p>
          <a:p>
            <a:r>
              <a:rPr lang="en-US" sz="6600" b="1" dirty="0">
                <a:solidFill>
                  <a:schemeClr val="tx1"/>
                </a:solidFill>
                <a:latin typeface="Futura CondensedLight" panose="020B0506000000000000" pitchFamily="34" charset="0"/>
              </a:rPr>
              <a:t>#122</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2774208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A96C8B1-D57F-4725-9AF8-DAE5E95C46C3}"/>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The Love of God</a:t>
            </a:r>
            <a:endParaRPr lang="en-US"/>
          </a:p>
        </p:txBody>
      </p:sp>
      <p:pic>
        <p:nvPicPr>
          <p:cNvPr id="2" name="Picture 27" descr="The Love of God-sfp-pp">
            <a:extLst>
              <a:ext uri="{FF2B5EF4-FFF2-40B4-BE49-F238E27FC236}">
                <a16:creationId xmlns:a16="http://schemas.microsoft.com/office/drawing/2014/main" id="{34E3351C-A10C-4EDE-A45E-CA92271DA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 name="Text Box 28">
            <a:extLst>
              <a:ext uri="{FF2B5EF4-FFF2-40B4-BE49-F238E27FC236}">
                <a16:creationId xmlns:a16="http://schemas.microsoft.com/office/drawing/2014/main" id="{B4CB5EC7-B731-44FC-BFBD-0DE172AC14B6}"/>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2077" name="Text Box 29">
            <a:extLst>
              <a:ext uri="{FF2B5EF4-FFF2-40B4-BE49-F238E27FC236}">
                <a16:creationId xmlns:a16="http://schemas.microsoft.com/office/drawing/2014/main" id="{083AA3E7-5D2C-49BB-B93E-28BCBD63A2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C58BEC72-53BF-42C3-811A-0A060F5501A9}"/>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The Love of God</a:t>
            </a:r>
            <a:endParaRPr lang="en-US"/>
          </a:p>
        </p:txBody>
      </p:sp>
      <p:pic>
        <p:nvPicPr>
          <p:cNvPr id="3074" name="Picture 3" descr="The Love of God-sfp-pp">
            <a:extLst>
              <a:ext uri="{FF2B5EF4-FFF2-40B4-BE49-F238E27FC236}">
                <a16:creationId xmlns:a16="http://schemas.microsoft.com/office/drawing/2014/main" id="{13ABE6D7-DFEC-43E9-B37A-30392701B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0FAE8F15-E906-4D23-9803-D892D73BC6D2}"/>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7AD04B83-224A-4900-ACE8-1876B8F907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CDC339D-466D-438E-A13D-245B3D4342AD}"/>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Love of God</a:t>
            </a:r>
            <a:endParaRPr lang="en-US"/>
          </a:p>
        </p:txBody>
      </p:sp>
      <p:pic>
        <p:nvPicPr>
          <p:cNvPr id="4098" name="Picture 3" descr="The Love of God-sfp-pp">
            <a:extLst>
              <a:ext uri="{FF2B5EF4-FFF2-40B4-BE49-F238E27FC236}">
                <a16:creationId xmlns:a16="http://schemas.microsoft.com/office/drawing/2014/main" id="{73CF8A81-DF8E-49D9-987E-B34A801CB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F74CC9B2-AB5E-449A-808C-C1F016FEECF3}"/>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1C40DA46-38E3-437A-BE4C-6B21356076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44E04017-AAAF-458F-BE8A-2783F1A0387A}"/>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Love of God</a:t>
            </a:r>
            <a:endParaRPr lang="en-US"/>
          </a:p>
        </p:txBody>
      </p:sp>
      <p:pic>
        <p:nvPicPr>
          <p:cNvPr id="5122" name="Picture 3" descr="The Love of God-sfp-pp">
            <a:extLst>
              <a:ext uri="{FF2B5EF4-FFF2-40B4-BE49-F238E27FC236}">
                <a16:creationId xmlns:a16="http://schemas.microsoft.com/office/drawing/2014/main" id="{47D67506-DF2D-4304-A979-54C382FED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26A0B07B-4F25-455E-9713-C6E60E33AC93}"/>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3909" name="Text Box 5">
            <a:extLst>
              <a:ext uri="{FF2B5EF4-FFF2-40B4-BE49-F238E27FC236}">
                <a16:creationId xmlns:a16="http://schemas.microsoft.com/office/drawing/2014/main" id="{4579DC65-8CD1-45C8-B7AE-B0EA90F841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39EC5F8-F4BE-414B-B01A-A21C0038749B}"/>
              </a:ext>
            </a:extLst>
          </p:cNvPr>
          <p:cNvSpPr>
            <a:spLocks noGrp="1" noChangeArrowheads="1"/>
          </p:cNvSpPr>
          <p:nvPr>
            <p:ph type="ctrTitle"/>
          </p:nvPr>
        </p:nvSpPr>
        <p:spPr>
          <a:xfrm>
            <a:off x="101600" y="152400"/>
            <a:ext cx="5384800" cy="228600"/>
          </a:xfrm>
        </p:spPr>
        <p:txBody>
          <a:bodyPr/>
          <a:lstStyle/>
          <a:p>
            <a:pPr eaLnBrk="1" hangingPunct="1">
              <a:defRPr/>
            </a:pPr>
            <a:r>
              <a:rPr lang="en-US" sz="2400"/>
              <a:t>5 Highest Place</a:t>
            </a:r>
            <a:endParaRPr lang="en-US"/>
          </a:p>
        </p:txBody>
      </p:sp>
      <p:pic>
        <p:nvPicPr>
          <p:cNvPr id="6146" name="Picture 3" descr="Highest Place-pp">
            <a:extLst>
              <a:ext uri="{FF2B5EF4-FFF2-40B4-BE49-F238E27FC236}">
                <a16:creationId xmlns:a16="http://schemas.microsoft.com/office/drawing/2014/main" id="{CB82CE88-0C1E-4852-80F9-2DB32CC0D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3B174EDF-7CCF-44D2-AB56-9466B732DE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6F62213D-AFAA-4897-8924-7B51ECD9F196}"/>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190326E-6B0B-4936-A7B7-0E811CC6B24E}"/>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The Love of God</a:t>
            </a:r>
            <a:endParaRPr lang="en-US"/>
          </a:p>
        </p:txBody>
      </p:sp>
      <p:pic>
        <p:nvPicPr>
          <p:cNvPr id="6146" name="Picture 3" descr="The Love of God-sfp-pp">
            <a:extLst>
              <a:ext uri="{FF2B5EF4-FFF2-40B4-BE49-F238E27FC236}">
                <a16:creationId xmlns:a16="http://schemas.microsoft.com/office/drawing/2014/main" id="{A4D5125B-FE84-42E1-9A38-825737828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6E8AF244-A950-494F-94D5-3A5201B9A395}"/>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2E280FCD-D55A-479E-8A16-DBF0505AB5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2442E48B-04EF-40E4-8069-19B889FE9A0E}"/>
              </a:ext>
            </a:extLst>
          </p:cNvPr>
          <p:cNvSpPr>
            <a:spLocks noGrp="1" noChangeArrowheads="1"/>
          </p:cNvSpPr>
          <p:nvPr>
            <p:ph type="ctrTitle"/>
          </p:nvPr>
        </p:nvSpPr>
        <p:spPr>
          <a:xfrm>
            <a:off x="101600" y="152400"/>
            <a:ext cx="5384800" cy="228600"/>
          </a:xfrm>
        </p:spPr>
        <p:txBody>
          <a:bodyPr/>
          <a:lstStyle/>
          <a:p>
            <a:pPr eaLnBrk="1" hangingPunct="1">
              <a:defRPr/>
            </a:pPr>
            <a:r>
              <a:rPr lang="en-US" sz="2400"/>
              <a:t>C-4 The Love of God</a:t>
            </a:r>
            <a:endParaRPr lang="en-US"/>
          </a:p>
        </p:txBody>
      </p:sp>
      <p:pic>
        <p:nvPicPr>
          <p:cNvPr id="7170" name="Picture 3" descr="The Love of God-sfp-pp">
            <a:extLst>
              <a:ext uri="{FF2B5EF4-FFF2-40B4-BE49-F238E27FC236}">
                <a16:creationId xmlns:a16="http://schemas.microsoft.com/office/drawing/2014/main" id="{3ED9E972-0B61-4001-9E72-CC44048A1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97AA3775-D205-4CF9-8B51-A62952C0128A}"/>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A004BF68-9C57-420A-985E-5C8F0E1125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FBCFDCA-C995-498E-80F7-E863B9DC243A}"/>
              </a:ext>
            </a:extLst>
          </p:cNvPr>
          <p:cNvSpPr>
            <a:spLocks noGrp="1" noChangeArrowheads="1"/>
          </p:cNvSpPr>
          <p:nvPr>
            <p:ph type="ctrTitle"/>
          </p:nvPr>
        </p:nvSpPr>
        <p:spPr>
          <a:xfrm>
            <a:off x="101600" y="152400"/>
            <a:ext cx="5384800" cy="228600"/>
          </a:xfrm>
        </p:spPr>
        <p:txBody>
          <a:bodyPr/>
          <a:lstStyle/>
          <a:p>
            <a:pPr eaLnBrk="1" hangingPunct="1">
              <a:defRPr/>
            </a:pPr>
            <a:r>
              <a:rPr lang="en-US" sz="2400"/>
              <a:t>C-5 The Love of God</a:t>
            </a:r>
            <a:endParaRPr lang="en-US"/>
          </a:p>
        </p:txBody>
      </p:sp>
      <p:pic>
        <p:nvPicPr>
          <p:cNvPr id="8194" name="Picture 3" descr="The Love of God-sfp-pp">
            <a:extLst>
              <a:ext uri="{FF2B5EF4-FFF2-40B4-BE49-F238E27FC236}">
                <a16:creationId xmlns:a16="http://schemas.microsoft.com/office/drawing/2014/main" id="{D8E77A5F-12F1-40E4-8603-F5ACA300E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4">
            <a:extLst>
              <a:ext uri="{FF2B5EF4-FFF2-40B4-BE49-F238E27FC236}">
                <a16:creationId xmlns:a16="http://schemas.microsoft.com/office/drawing/2014/main" id="{848C1543-A67C-419A-8320-7F5BD8FAACD0}"/>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6981" name="Text Box 5">
            <a:extLst>
              <a:ext uri="{FF2B5EF4-FFF2-40B4-BE49-F238E27FC236}">
                <a16:creationId xmlns:a16="http://schemas.microsoft.com/office/drawing/2014/main" id="{713A83DD-E7B3-4336-BBA7-0706BFF44D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08722A2F-4A77-414E-9A21-1D705A4BE57F}"/>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The Love of God</a:t>
            </a:r>
            <a:endParaRPr lang="en-US"/>
          </a:p>
        </p:txBody>
      </p:sp>
      <p:pic>
        <p:nvPicPr>
          <p:cNvPr id="16386" name="Picture 3" descr="The Love of God-sfp-pp">
            <a:extLst>
              <a:ext uri="{FF2B5EF4-FFF2-40B4-BE49-F238E27FC236}">
                <a16:creationId xmlns:a16="http://schemas.microsoft.com/office/drawing/2014/main" id="{A0DC40E5-75ED-45FE-BB9A-6E4B41636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84DA39F0-23A6-46A0-9885-38BB829C2A78}"/>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F5108F85-A04E-44FB-9B49-81F589E690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8A59AF4-FC2F-41E3-A23E-81618F2FE3CF}"/>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The Love of God</a:t>
            </a:r>
            <a:endParaRPr lang="en-US"/>
          </a:p>
        </p:txBody>
      </p:sp>
      <p:pic>
        <p:nvPicPr>
          <p:cNvPr id="17410" name="Picture 3" descr="The Love of God-sfp-pp">
            <a:extLst>
              <a:ext uri="{FF2B5EF4-FFF2-40B4-BE49-F238E27FC236}">
                <a16:creationId xmlns:a16="http://schemas.microsoft.com/office/drawing/2014/main" id="{A15A90CE-57C2-4415-AF4C-30BC5EE9E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A633B11F-E9E1-485B-B48E-5794C842C02F}"/>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A7A08A0C-CFBD-4050-B8EF-29A47BBF5F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3370796-2648-406F-B921-4EFF11AC4C7A}"/>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Love of God</a:t>
            </a:r>
            <a:endParaRPr lang="en-US"/>
          </a:p>
        </p:txBody>
      </p:sp>
      <p:pic>
        <p:nvPicPr>
          <p:cNvPr id="18434" name="Picture 3" descr="The Love of God-sfp-pp">
            <a:extLst>
              <a:ext uri="{FF2B5EF4-FFF2-40B4-BE49-F238E27FC236}">
                <a16:creationId xmlns:a16="http://schemas.microsoft.com/office/drawing/2014/main" id="{9C319B91-93B4-493A-980F-3EB8127C6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C2B6E9FB-EF17-4AE1-A23E-C3E979E7C248}"/>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A522BB77-F5C1-47B6-9A9D-1A519819DA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9B2D92BD-AC79-4646-A110-B88705C1313C}"/>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Love of God</a:t>
            </a:r>
            <a:endParaRPr lang="en-US"/>
          </a:p>
        </p:txBody>
      </p:sp>
      <p:pic>
        <p:nvPicPr>
          <p:cNvPr id="19458" name="Picture 3" descr="The Love of God-sfp-pp">
            <a:extLst>
              <a:ext uri="{FF2B5EF4-FFF2-40B4-BE49-F238E27FC236}">
                <a16:creationId xmlns:a16="http://schemas.microsoft.com/office/drawing/2014/main" id="{E6893D25-6CB6-4AE0-9173-BE494CEBE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24189D3A-F826-4AB7-93A2-27ACD2AE40CF}"/>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4F804CDB-E94F-4716-824A-F06AFEA5FB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0413684-B5B9-43D9-B0A5-0C1569880B5A}"/>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The Love of God</a:t>
            </a:r>
            <a:endParaRPr lang="en-US"/>
          </a:p>
        </p:txBody>
      </p:sp>
      <p:pic>
        <p:nvPicPr>
          <p:cNvPr id="20482" name="Picture 3" descr="The Love of God-sfp-pp">
            <a:extLst>
              <a:ext uri="{FF2B5EF4-FFF2-40B4-BE49-F238E27FC236}">
                <a16:creationId xmlns:a16="http://schemas.microsoft.com/office/drawing/2014/main" id="{DB301F8C-1969-410A-867C-22147F17A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FEB858ED-2A03-4775-B593-90FF0FF6F91A}"/>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69204A07-56A1-46B3-AA1A-B49FB2EEEA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9FBCEA54-FEC9-4380-84D3-E0A5D38256FE}"/>
              </a:ext>
            </a:extLst>
          </p:cNvPr>
          <p:cNvSpPr>
            <a:spLocks noGrp="1" noChangeArrowheads="1"/>
          </p:cNvSpPr>
          <p:nvPr>
            <p:ph type="ctrTitle"/>
          </p:nvPr>
        </p:nvSpPr>
        <p:spPr>
          <a:xfrm>
            <a:off x="101600" y="152400"/>
            <a:ext cx="5384800" cy="228600"/>
          </a:xfrm>
        </p:spPr>
        <p:txBody>
          <a:bodyPr/>
          <a:lstStyle/>
          <a:p>
            <a:pPr eaLnBrk="1" hangingPunct="1">
              <a:defRPr/>
            </a:pPr>
            <a:r>
              <a:rPr lang="en-US" sz="2400"/>
              <a:t>C-4 The Love of God</a:t>
            </a:r>
            <a:endParaRPr lang="en-US"/>
          </a:p>
        </p:txBody>
      </p:sp>
      <p:pic>
        <p:nvPicPr>
          <p:cNvPr id="21506" name="Picture 3" descr="The Love of God-sfp-pp">
            <a:extLst>
              <a:ext uri="{FF2B5EF4-FFF2-40B4-BE49-F238E27FC236}">
                <a16:creationId xmlns:a16="http://schemas.microsoft.com/office/drawing/2014/main" id="{37FEF0E5-D3C1-46BA-81F3-888A7AE9A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3CFA9B13-2D7A-488D-A383-3B38E1F5647F}"/>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0F933AB3-095B-40EB-90AB-99FCD78978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F6B68836-A50A-42BF-88CC-1969C5754905}"/>
              </a:ext>
            </a:extLst>
          </p:cNvPr>
          <p:cNvSpPr>
            <a:spLocks noGrp="1" noChangeArrowheads="1"/>
          </p:cNvSpPr>
          <p:nvPr>
            <p:ph type="ctrTitle"/>
          </p:nvPr>
        </p:nvSpPr>
        <p:spPr>
          <a:xfrm>
            <a:off x="101600" y="152400"/>
            <a:ext cx="5384800" cy="228600"/>
          </a:xfrm>
        </p:spPr>
        <p:txBody>
          <a:bodyPr/>
          <a:lstStyle/>
          <a:p>
            <a:pPr eaLnBrk="1" hangingPunct="1">
              <a:defRPr/>
            </a:pPr>
            <a:r>
              <a:rPr lang="en-US" sz="2400"/>
              <a:t>C-5 The Love of God</a:t>
            </a:r>
            <a:endParaRPr lang="en-US"/>
          </a:p>
        </p:txBody>
      </p:sp>
      <p:pic>
        <p:nvPicPr>
          <p:cNvPr id="22530" name="Picture 3" descr="The Love of God-sfp-pp">
            <a:extLst>
              <a:ext uri="{FF2B5EF4-FFF2-40B4-BE49-F238E27FC236}">
                <a16:creationId xmlns:a16="http://schemas.microsoft.com/office/drawing/2014/main" id="{74E60B29-3E9A-4862-9CA6-631161B1C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B60EEDCD-2CEB-4029-A03E-1B7D0876C88B}"/>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1861" name="Text Box 5">
            <a:extLst>
              <a:ext uri="{FF2B5EF4-FFF2-40B4-BE49-F238E27FC236}">
                <a16:creationId xmlns:a16="http://schemas.microsoft.com/office/drawing/2014/main" id="{906143D6-4A8D-4018-8BBE-28E6977A0E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4FE9495-D260-46EA-86F7-1A1F6AFD4E00}"/>
              </a:ext>
            </a:extLst>
          </p:cNvPr>
          <p:cNvSpPr>
            <a:spLocks noGrp="1" noChangeArrowheads="1"/>
          </p:cNvSpPr>
          <p:nvPr>
            <p:ph type="ctrTitle"/>
          </p:nvPr>
        </p:nvSpPr>
        <p:spPr>
          <a:xfrm>
            <a:off x="101600" y="152400"/>
            <a:ext cx="5384800" cy="228600"/>
          </a:xfrm>
        </p:spPr>
        <p:txBody>
          <a:bodyPr/>
          <a:lstStyle/>
          <a:p>
            <a:pPr eaLnBrk="1" hangingPunct="1">
              <a:defRPr/>
            </a:pPr>
            <a:r>
              <a:rPr lang="en-US" sz="2400"/>
              <a:t>Tag Highest Place</a:t>
            </a:r>
            <a:endParaRPr lang="en-US"/>
          </a:p>
        </p:txBody>
      </p:sp>
      <p:pic>
        <p:nvPicPr>
          <p:cNvPr id="7170" name="Picture 3" descr="Highest Place-pp">
            <a:extLst>
              <a:ext uri="{FF2B5EF4-FFF2-40B4-BE49-F238E27FC236}">
                <a16:creationId xmlns:a16="http://schemas.microsoft.com/office/drawing/2014/main" id="{1DC81415-04CB-450B-A536-E8F59A3E9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9D64BB10-3853-4767-907A-79B1C47EAF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0242894F-1697-4102-8930-7B48146D851C}"/>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AND CAN IT BE</a:t>
            </a:r>
          </a:p>
        </p:txBody>
      </p:sp>
      <p:sp>
        <p:nvSpPr>
          <p:cNvPr id="4" name="Title 3"/>
          <p:cNvSpPr>
            <a:spLocks noGrp="1"/>
          </p:cNvSpPr>
          <p:nvPr>
            <p:ph type="title"/>
          </p:nvPr>
        </p:nvSpPr>
        <p:spPr/>
        <p:txBody>
          <a:bodyPr>
            <a:normAutofit/>
          </a:bodyPr>
          <a:lstStyle/>
          <a:p>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462488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31F527C-D07C-417D-BDB5-170915F7BDC2}"/>
              </a:ext>
            </a:extLst>
          </p:cNvPr>
          <p:cNvSpPr>
            <a:spLocks noGrp="1" noChangeArrowheads="1"/>
          </p:cNvSpPr>
          <p:nvPr>
            <p:ph type="ctrTitle"/>
          </p:nvPr>
        </p:nvSpPr>
        <p:spPr>
          <a:xfrm>
            <a:off x="101600" y="152400"/>
            <a:ext cx="4368800" cy="228600"/>
          </a:xfrm>
        </p:spPr>
        <p:txBody>
          <a:bodyPr/>
          <a:lstStyle/>
          <a:p>
            <a:pPr eaLnBrk="1" hangingPunct="1">
              <a:defRPr/>
            </a:pPr>
            <a:r>
              <a:rPr lang="en-US" sz="2400"/>
              <a:t>1-1 And Can It Be</a:t>
            </a:r>
            <a:endParaRPr lang="en-US"/>
          </a:p>
        </p:txBody>
      </p:sp>
      <p:pic>
        <p:nvPicPr>
          <p:cNvPr id="2" name="Picture 21" descr="And can it be10x7">
            <a:extLst>
              <a:ext uri="{FF2B5EF4-FFF2-40B4-BE49-F238E27FC236}">
                <a16:creationId xmlns:a16="http://schemas.microsoft.com/office/drawing/2014/main" id="{F0ABBF44-AEF9-40B0-8D6F-8BC183F76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3D175AA5-0323-4A95-991F-79CD8428E29D}"/>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C7E7AFC7-BC1A-4CDF-BACA-FCF3B900976A}"/>
              </a:ext>
            </a:extLst>
          </p:cNvPr>
          <p:cNvSpPr>
            <a:spLocks noGrp="1" noChangeArrowheads="1"/>
          </p:cNvSpPr>
          <p:nvPr>
            <p:ph type="ctrTitle"/>
          </p:nvPr>
        </p:nvSpPr>
        <p:spPr>
          <a:xfrm>
            <a:off x="101600" y="152400"/>
            <a:ext cx="4368800" cy="228600"/>
          </a:xfrm>
        </p:spPr>
        <p:txBody>
          <a:bodyPr/>
          <a:lstStyle/>
          <a:p>
            <a:pPr eaLnBrk="1" hangingPunct="1">
              <a:defRPr/>
            </a:pPr>
            <a:r>
              <a:rPr lang="en-US" sz="2400"/>
              <a:t>1-2 And Can It Be</a:t>
            </a:r>
            <a:endParaRPr lang="en-US"/>
          </a:p>
        </p:txBody>
      </p:sp>
      <p:pic>
        <p:nvPicPr>
          <p:cNvPr id="3074" name="Picture 3" descr="And can it be10x7">
            <a:extLst>
              <a:ext uri="{FF2B5EF4-FFF2-40B4-BE49-F238E27FC236}">
                <a16:creationId xmlns:a16="http://schemas.microsoft.com/office/drawing/2014/main" id="{0D05A070-17BF-41E4-89C9-C047CC38E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93C3864C-6478-4CC8-A6A4-29665CBB6DF6}"/>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D00AA99-48A1-4890-820E-102C7C367816}"/>
              </a:ext>
            </a:extLst>
          </p:cNvPr>
          <p:cNvSpPr>
            <a:spLocks noGrp="1" noChangeArrowheads="1"/>
          </p:cNvSpPr>
          <p:nvPr>
            <p:ph type="ctrTitle"/>
          </p:nvPr>
        </p:nvSpPr>
        <p:spPr>
          <a:xfrm>
            <a:off x="101600" y="152400"/>
            <a:ext cx="4368800" cy="228600"/>
          </a:xfrm>
        </p:spPr>
        <p:txBody>
          <a:bodyPr/>
          <a:lstStyle/>
          <a:p>
            <a:pPr eaLnBrk="1" hangingPunct="1">
              <a:defRPr/>
            </a:pPr>
            <a:r>
              <a:rPr lang="en-US" sz="2400"/>
              <a:t>C-1 And Can It Be</a:t>
            </a:r>
            <a:endParaRPr lang="en-US"/>
          </a:p>
        </p:txBody>
      </p:sp>
      <p:pic>
        <p:nvPicPr>
          <p:cNvPr id="4098" name="Picture 3" descr="And can it be10x7">
            <a:extLst>
              <a:ext uri="{FF2B5EF4-FFF2-40B4-BE49-F238E27FC236}">
                <a16:creationId xmlns:a16="http://schemas.microsoft.com/office/drawing/2014/main" id="{A88DBCBD-7480-4F0B-8BCA-1E5BA49A9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B69C2958-891B-4C85-941B-2D82B95C259E}"/>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95452B7-E6D3-4B65-A395-250312046C33}"/>
              </a:ext>
            </a:extLst>
          </p:cNvPr>
          <p:cNvSpPr>
            <a:spLocks noGrp="1" noChangeArrowheads="1"/>
          </p:cNvSpPr>
          <p:nvPr>
            <p:ph type="ctrTitle"/>
          </p:nvPr>
        </p:nvSpPr>
        <p:spPr>
          <a:xfrm>
            <a:off x="101600" y="152400"/>
            <a:ext cx="4368800" cy="228600"/>
          </a:xfrm>
        </p:spPr>
        <p:txBody>
          <a:bodyPr/>
          <a:lstStyle/>
          <a:p>
            <a:pPr eaLnBrk="1" hangingPunct="1">
              <a:defRPr/>
            </a:pPr>
            <a:r>
              <a:rPr lang="en-US" sz="2400"/>
              <a:t>C-2 And Can It Be</a:t>
            </a:r>
            <a:endParaRPr lang="en-US"/>
          </a:p>
        </p:txBody>
      </p:sp>
      <p:pic>
        <p:nvPicPr>
          <p:cNvPr id="5122" name="Picture 3" descr="And can it be10x7">
            <a:extLst>
              <a:ext uri="{FF2B5EF4-FFF2-40B4-BE49-F238E27FC236}">
                <a16:creationId xmlns:a16="http://schemas.microsoft.com/office/drawing/2014/main" id="{97739024-444C-4E90-88F6-E9D123073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49768819-EDF1-43D3-84C8-898032C64186}"/>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1101FA42-1146-40DF-9FFA-67F979C8C655}"/>
              </a:ext>
            </a:extLst>
          </p:cNvPr>
          <p:cNvSpPr>
            <a:spLocks noGrp="1" noChangeArrowheads="1"/>
          </p:cNvSpPr>
          <p:nvPr>
            <p:ph type="ctrTitle"/>
          </p:nvPr>
        </p:nvSpPr>
        <p:spPr>
          <a:xfrm>
            <a:off x="101600" y="152400"/>
            <a:ext cx="4368800" cy="228600"/>
          </a:xfrm>
        </p:spPr>
        <p:txBody>
          <a:bodyPr/>
          <a:lstStyle/>
          <a:p>
            <a:pPr eaLnBrk="1" hangingPunct="1">
              <a:defRPr/>
            </a:pPr>
            <a:r>
              <a:rPr lang="en-US" sz="2400"/>
              <a:t>2-1 And Can It Be</a:t>
            </a:r>
            <a:endParaRPr lang="en-US"/>
          </a:p>
        </p:txBody>
      </p:sp>
      <p:pic>
        <p:nvPicPr>
          <p:cNvPr id="6146" name="Picture 3" descr="And can it be10x7">
            <a:extLst>
              <a:ext uri="{FF2B5EF4-FFF2-40B4-BE49-F238E27FC236}">
                <a16:creationId xmlns:a16="http://schemas.microsoft.com/office/drawing/2014/main" id="{A2F5DCFE-EC38-4813-A1FE-E45D89B90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48906E7C-F51D-4FF1-8C10-A7CA39A65941}"/>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DFB04D3-F4BF-4D37-984D-BC54A7DF02A8}"/>
              </a:ext>
            </a:extLst>
          </p:cNvPr>
          <p:cNvSpPr>
            <a:spLocks noGrp="1" noChangeArrowheads="1"/>
          </p:cNvSpPr>
          <p:nvPr>
            <p:ph type="ctrTitle"/>
          </p:nvPr>
        </p:nvSpPr>
        <p:spPr>
          <a:xfrm>
            <a:off x="101600" y="152400"/>
            <a:ext cx="4368800" cy="228600"/>
          </a:xfrm>
        </p:spPr>
        <p:txBody>
          <a:bodyPr/>
          <a:lstStyle/>
          <a:p>
            <a:pPr eaLnBrk="1" hangingPunct="1">
              <a:defRPr/>
            </a:pPr>
            <a:r>
              <a:rPr lang="en-US" sz="2400"/>
              <a:t>2-2 And Can It Be</a:t>
            </a:r>
            <a:endParaRPr lang="en-US"/>
          </a:p>
        </p:txBody>
      </p:sp>
      <p:pic>
        <p:nvPicPr>
          <p:cNvPr id="7170" name="Picture 3" descr="And can it be10x7">
            <a:extLst>
              <a:ext uri="{FF2B5EF4-FFF2-40B4-BE49-F238E27FC236}">
                <a16:creationId xmlns:a16="http://schemas.microsoft.com/office/drawing/2014/main" id="{0D581403-72A9-48A1-932A-7C1884978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B6CCC61E-16D5-4977-B870-24DE6E9132B7}"/>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F75D0912-B317-450E-9FCC-034BA6A85273}"/>
              </a:ext>
            </a:extLst>
          </p:cNvPr>
          <p:cNvSpPr>
            <a:spLocks noGrp="1" noChangeArrowheads="1"/>
          </p:cNvSpPr>
          <p:nvPr>
            <p:ph type="ctrTitle"/>
          </p:nvPr>
        </p:nvSpPr>
        <p:spPr>
          <a:xfrm>
            <a:off x="101600" y="152400"/>
            <a:ext cx="4368800" cy="228600"/>
          </a:xfrm>
        </p:spPr>
        <p:txBody>
          <a:bodyPr/>
          <a:lstStyle/>
          <a:p>
            <a:pPr eaLnBrk="1" hangingPunct="1">
              <a:defRPr/>
            </a:pPr>
            <a:r>
              <a:rPr lang="en-US" sz="2400"/>
              <a:t>C-1 And Can It Be</a:t>
            </a:r>
            <a:endParaRPr lang="en-US"/>
          </a:p>
        </p:txBody>
      </p:sp>
      <p:pic>
        <p:nvPicPr>
          <p:cNvPr id="8194" name="Picture 3" descr="And can it be10x7">
            <a:extLst>
              <a:ext uri="{FF2B5EF4-FFF2-40B4-BE49-F238E27FC236}">
                <a16:creationId xmlns:a16="http://schemas.microsoft.com/office/drawing/2014/main" id="{8F280645-7EC2-4F08-9973-9BC68C32A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EDC542A8-C4DA-4EB5-B5A9-F386E6BBADA5}"/>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1BF0377-69E1-4BD3-8014-E6B7B52BDEBB}"/>
              </a:ext>
            </a:extLst>
          </p:cNvPr>
          <p:cNvSpPr>
            <a:spLocks noGrp="1" noChangeArrowheads="1"/>
          </p:cNvSpPr>
          <p:nvPr>
            <p:ph type="ctrTitle"/>
          </p:nvPr>
        </p:nvSpPr>
        <p:spPr>
          <a:xfrm>
            <a:off x="101600" y="152400"/>
            <a:ext cx="4368800" cy="228600"/>
          </a:xfrm>
        </p:spPr>
        <p:txBody>
          <a:bodyPr/>
          <a:lstStyle/>
          <a:p>
            <a:pPr eaLnBrk="1" hangingPunct="1">
              <a:defRPr/>
            </a:pPr>
            <a:r>
              <a:rPr lang="en-US" sz="2400"/>
              <a:t>C-2 And Can It Be</a:t>
            </a:r>
            <a:endParaRPr lang="en-US"/>
          </a:p>
        </p:txBody>
      </p:sp>
      <p:pic>
        <p:nvPicPr>
          <p:cNvPr id="9218" name="Picture 3" descr="And can it be10x7">
            <a:extLst>
              <a:ext uri="{FF2B5EF4-FFF2-40B4-BE49-F238E27FC236}">
                <a16:creationId xmlns:a16="http://schemas.microsoft.com/office/drawing/2014/main" id="{8817F192-15DF-42A7-A530-90FCF3BB9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1B393F8F-E90E-4D76-8EA8-BB621497927D}"/>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5FAE06E-04E6-47BD-952D-8178E961A192}"/>
              </a:ext>
            </a:extLst>
          </p:cNvPr>
          <p:cNvSpPr>
            <a:spLocks noGrp="1" noChangeArrowheads="1"/>
          </p:cNvSpPr>
          <p:nvPr>
            <p:ph type="ctrTitle"/>
          </p:nvPr>
        </p:nvSpPr>
        <p:spPr>
          <a:xfrm>
            <a:off x="101600" y="152400"/>
            <a:ext cx="4368800" cy="228600"/>
          </a:xfrm>
        </p:spPr>
        <p:txBody>
          <a:bodyPr/>
          <a:lstStyle/>
          <a:p>
            <a:pPr eaLnBrk="1" hangingPunct="1">
              <a:defRPr/>
            </a:pPr>
            <a:r>
              <a:rPr lang="en-US" sz="2400"/>
              <a:t>3-1 And Can It Be</a:t>
            </a:r>
            <a:endParaRPr lang="en-US"/>
          </a:p>
        </p:txBody>
      </p:sp>
      <p:pic>
        <p:nvPicPr>
          <p:cNvPr id="10242" name="Picture 3" descr="And can it be10x7">
            <a:extLst>
              <a:ext uri="{FF2B5EF4-FFF2-40B4-BE49-F238E27FC236}">
                <a16:creationId xmlns:a16="http://schemas.microsoft.com/office/drawing/2014/main" id="{ED4DE7F4-2188-4C07-81D9-6021DA7BD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BA747B44-5D4E-404F-8B44-02D28C76F392}"/>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DC64FBF2-C191-48F2-BBE7-0257DCBB4C2E}"/>
              </a:ext>
            </a:extLst>
          </p:cNvPr>
          <p:cNvSpPr>
            <a:spLocks noGrp="1" noChangeArrowheads="1"/>
          </p:cNvSpPr>
          <p:nvPr>
            <p:ph type="ctrTitle"/>
          </p:nvPr>
        </p:nvSpPr>
        <p:spPr>
          <a:xfrm>
            <a:off x="101600" y="152400"/>
            <a:ext cx="5384800" cy="228600"/>
          </a:xfrm>
        </p:spPr>
        <p:txBody>
          <a:bodyPr/>
          <a:lstStyle/>
          <a:p>
            <a:pPr eaLnBrk="1" hangingPunct="1">
              <a:defRPr/>
            </a:pPr>
            <a:r>
              <a:rPr lang="en-US" sz="2400"/>
              <a:t>3 Highest Place</a:t>
            </a:r>
            <a:endParaRPr lang="en-US"/>
          </a:p>
        </p:txBody>
      </p:sp>
      <p:pic>
        <p:nvPicPr>
          <p:cNvPr id="4098" name="Picture 3" descr="Highest Place-pp">
            <a:extLst>
              <a:ext uri="{FF2B5EF4-FFF2-40B4-BE49-F238E27FC236}">
                <a16:creationId xmlns:a16="http://schemas.microsoft.com/office/drawing/2014/main" id="{A14CB796-7B38-4FFC-B2B3-372665DDC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962CA09-97F9-410C-B3DB-E9E32A3B17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75558F0B-E177-450F-8F41-0E47428420D4}"/>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9C9FF35-5EEF-4ED4-AB19-B4F97AFB693F}"/>
              </a:ext>
            </a:extLst>
          </p:cNvPr>
          <p:cNvSpPr>
            <a:spLocks noGrp="1" noChangeArrowheads="1"/>
          </p:cNvSpPr>
          <p:nvPr>
            <p:ph type="ctrTitle"/>
          </p:nvPr>
        </p:nvSpPr>
        <p:spPr>
          <a:xfrm>
            <a:off x="101600" y="152400"/>
            <a:ext cx="4368800" cy="228600"/>
          </a:xfrm>
        </p:spPr>
        <p:txBody>
          <a:bodyPr/>
          <a:lstStyle/>
          <a:p>
            <a:pPr eaLnBrk="1" hangingPunct="1">
              <a:defRPr/>
            </a:pPr>
            <a:r>
              <a:rPr lang="en-US" sz="2400"/>
              <a:t>3-2 And Can It Be</a:t>
            </a:r>
            <a:endParaRPr lang="en-US"/>
          </a:p>
        </p:txBody>
      </p:sp>
      <p:pic>
        <p:nvPicPr>
          <p:cNvPr id="11266" name="Picture 3" descr="And can it be10x7">
            <a:extLst>
              <a:ext uri="{FF2B5EF4-FFF2-40B4-BE49-F238E27FC236}">
                <a16:creationId xmlns:a16="http://schemas.microsoft.com/office/drawing/2014/main" id="{22816670-BC1A-42B9-8609-5845D609B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3E983B7F-08E1-45B4-B55F-18A57AF96ABE}"/>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A29F87C-33A7-4915-9095-5C5E7343F5E8}"/>
              </a:ext>
            </a:extLst>
          </p:cNvPr>
          <p:cNvSpPr>
            <a:spLocks noGrp="1" noChangeArrowheads="1"/>
          </p:cNvSpPr>
          <p:nvPr>
            <p:ph type="ctrTitle"/>
          </p:nvPr>
        </p:nvSpPr>
        <p:spPr>
          <a:xfrm>
            <a:off x="101600" y="152400"/>
            <a:ext cx="4368800" cy="228600"/>
          </a:xfrm>
        </p:spPr>
        <p:txBody>
          <a:bodyPr/>
          <a:lstStyle/>
          <a:p>
            <a:pPr eaLnBrk="1" hangingPunct="1">
              <a:defRPr/>
            </a:pPr>
            <a:r>
              <a:rPr lang="en-US" sz="2400"/>
              <a:t>C-1 And Can It Be</a:t>
            </a:r>
            <a:endParaRPr lang="en-US"/>
          </a:p>
        </p:txBody>
      </p:sp>
      <p:pic>
        <p:nvPicPr>
          <p:cNvPr id="12290" name="Picture 3" descr="And can it be10x7">
            <a:extLst>
              <a:ext uri="{FF2B5EF4-FFF2-40B4-BE49-F238E27FC236}">
                <a16:creationId xmlns:a16="http://schemas.microsoft.com/office/drawing/2014/main" id="{74F0E5AD-0CE1-48AA-B065-88DD6E5E4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35DD753E-03DA-451D-8945-4BD8216D67B8}"/>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8E1D4C0-B457-4487-B10B-F2DA587258AB}"/>
              </a:ext>
            </a:extLst>
          </p:cNvPr>
          <p:cNvSpPr>
            <a:spLocks noGrp="1" noChangeArrowheads="1"/>
          </p:cNvSpPr>
          <p:nvPr>
            <p:ph type="ctrTitle"/>
          </p:nvPr>
        </p:nvSpPr>
        <p:spPr>
          <a:xfrm>
            <a:off x="101600" y="152400"/>
            <a:ext cx="4368800" cy="228600"/>
          </a:xfrm>
        </p:spPr>
        <p:txBody>
          <a:bodyPr/>
          <a:lstStyle/>
          <a:p>
            <a:pPr eaLnBrk="1" hangingPunct="1">
              <a:defRPr/>
            </a:pPr>
            <a:r>
              <a:rPr lang="en-US" sz="2400"/>
              <a:t>C-2 And Can It Be</a:t>
            </a:r>
            <a:endParaRPr lang="en-US"/>
          </a:p>
        </p:txBody>
      </p:sp>
      <p:pic>
        <p:nvPicPr>
          <p:cNvPr id="13314" name="Picture 3" descr="And can it be10x7">
            <a:extLst>
              <a:ext uri="{FF2B5EF4-FFF2-40B4-BE49-F238E27FC236}">
                <a16:creationId xmlns:a16="http://schemas.microsoft.com/office/drawing/2014/main" id="{6E3C7A4D-9D7B-49A7-B4C5-E5FB04EFF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194B5103-F2E5-4BFB-AD17-5C6A8A32E4DA}"/>
              </a:ext>
            </a:extLst>
          </p:cNvPr>
          <p:cNvSpPr txBox="1">
            <a:spLocks noChangeArrowheads="1"/>
          </p:cNvSpPr>
          <p:nvPr/>
        </p:nvSpPr>
        <p:spPr bwMode="auto">
          <a:xfrm>
            <a:off x="80434" y="76201"/>
            <a:ext cx="2727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And Can It Be</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SCRIPTURE READING:</a:t>
            </a:r>
          </a:p>
          <a:p>
            <a:r>
              <a:rPr lang="en-US" sz="6600" b="1" dirty="0">
                <a:solidFill>
                  <a:schemeClr val="tx1"/>
                </a:solidFill>
                <a:latin typeface="Futura CondensedLight" panose="020B0506000000000000" pitchFamily="34" charset="0"/>
              </a:rPr>
              <a:t>1 Peter 2:1-5</a:t>
            </a:r>
            <a:endParaRPr lang="en-US" sz="4800" b="1" dirty="0">
              <a:solidFill>
                <a:schemeClr val="tx1"/>
              </a:solidFill>
              <a:latin typeface="Futura CondensedLight" panose="020B0506000000000000" pitchFamily="34" charset="0"/>
            </a:endParaRPr>
          </a:p>
        </p:txBody>
      </p:sp>
    </p:spTree>
    <p:extLst>
      <p:ext uri="{BB962C8B-B14F-4D97-AF65-F5344CB8AC3E}">
        <p14:creationId xmlns:p14="http://schemas.microsoft.com/office/powerpoint/2010/main" val="2200143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A141A5-5344-4BA6-A474-BACA18BDB8D3}"/>
              </a:ext>
            </a:extLst>
          </p:cNvPr>
          <p:cNvSpPr txBox="1"/>
          <p:nvPr/>
        </p:nvSpPr>
        <p:spPr>
          <a:xfrm>
            <a:off x="4057135" y="2013228"/>
            <a:ext cx="4077731"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STAND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IN THE </a:t>
            </a:r>
            <a:r>
              <a:rPr kumimoji="0" lang="en-US"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LOVE</a:t>
            </a:r>
            <a:r>
              <a:rPr kumimoji="0" lang="en-US" sz="4800" b="0"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 OF GOD</a:t>
            </a:r>
          </a:p>
        </p:txBody>
      </p:sp>
    </p:spTree>
    <p:extLst>
      <p:ext uri="{BB962C8B-B14F-4D97-AF65-F5344CB8AC3E}">
        <p14:creationId xmlns:p14="http://schemas.microsoft.com/office/powerpoint/2010/main" val="1617044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3621A7-06DA-4F79-B18D-504E83720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04" y="-791851"/>
            <a:ext cx="12634607" cy="7762973"/>
          </a:xfrm>
          <a:prstGeom prst="rect">
            <a:avLst/>
          </a:prstGeom>
        </p:spPr>
      </p:pic>
    </p:spTree>
    <p:extLst>
      <p:ext uri="{BB962C8B-B14F-4D97-AF65-F5344CB8AC3E}">
        <p14:creationId xmlns:p14="http://schemas.microsoft.com/office/powerpoint/2010/main" val="1109392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7A23F-C1F4-4E8A-B5E8-E383DF693240}"/>
              </a:ext>
            </a:extLst>
          </p:cNvPr>
          <p:cNvSpPr txBox="1"/>
          <p:nvPr/>
        </p:nvSpPr>
        <p:spPr>
          <a:xfrm>
            <a:off x="4057135" y="2013228"/>
            <a:ext cx="4077731"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l-GR" sz="4800" b="1" i="0" u="none" strike="noStrike" kern="1200" cap="none" spc="0" normalizeH="0" baseline="0" noProof="0" dirty="0">
                <a:ln>
                  <a:noFill/>
                </a:ln>
                <a:solidFill>
                  <a:prstClr val="white"/>
                </a:solidFill>
                <a:effectLst/>
                <a:uLnTx/>
                <a:uFillTx/>
                <a:latin typeface="Futura CondensedLight" panose="020B0506000000000000" pitchFamily="34" charset="0"/>
                <a:ea typeface="+mn-ea"/>
                <a:cs typeface="+mn-cs"/>
              </a:rPr>
              <a:t>ἀγάπη</a:t>
            </a:r>
          </a:p>
        </p:txBody>
      </p:sp>
    </p:spTree>
    <p:extLst>
      <p:ext uri="{BB962C8B-B14F-4D97-AF65-F5344CB8AC3E}">
        <p14:creationId xmlns:p14="http://schemas.microsoft.com/office/powerpoint/2010/main" val="10968079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lstStyle/>
          <a:p>
            <a:pPr marL="914400" indent="-914400" algn="l">
              <a:lnSpc>
                <a:spcPct val="200000"/>
              </a:lnSpc>
              <a:buFont typeface="+mj-lt"/>
              <a:buAutoNum type="arabicPeriod"/>
            </a:pPr>
            <a:r>
              <a:rPr lang="en-US" sz="5400" b="1" dirty="0">
                <a:solidFill>
                  <a:schemeClr val="tx1"/>
                </a:solidFill>
                <a:latin typeface="Futura CondensedLight" panose="020B0506000000000000" pitchFamily="34" charset="0"/>
              </a:rPr>
              <a:t>UNCONDITIONAL</a:t>
            </a:r>
          </a:p>
          <a:p>
            <a:pPr marL="914400" indent="-914400" algn="l">
              <a:lnSpc>
                <a:spcPct val="200000"/>
              </a:lnSpc>
              <a:buFont typeface="+mj-lt"/>
              <a:buAutoNum type="arabicPeriod"/>
            </a:pPr>
            <a:r>
              <a:rPr lang="en-US" sz="5400" b="1" dirty="0">
                <a:solidFill>
                  <a:schemeClr val="tx1"/>
                </a:solidFill>
                <a:latin typeface="Futura CondensedLight" panose="020B0506000000000000" pitchFamily="34" charset="0"/>
              </a:rPr>
              <a:t>SACRIFICIAL</a:t>
            </a:r>
          </a:p>
        </p:txBody>
      </p:sp>
      <p:sp>
        <p:nvSpPr>
          <p:cNvPr id="7" name="TextBox 6">
            <a:extLst>
              <a:ext uri="{FF2B5EF4-FFF2-40B4-BE49-F238E27FC236}">
                <a16:creationId xmlns:a16="http://schemas.microsoft.com/office/drawing/2014/main" id="{F5420691-BA91-4957-B115-0981084948B9}"/>
              </a:ext>
            </a:extLst>
          </p:cNvPr>
          <p:cNvSpPr txBox="1"/>
          <p:nvPr/>
        </p:nvSpPr>
        <p:spPr>
          <a:xfrm>
            <a:off x="4159555" y="154698"/>
            <a:ext cx="609442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AGAPE LOVE</a:t>
            </a:r>
          </a:p>
        </p:txBody>
      </p:sp>
    </p:spTree>
    <p:extLst>
      <p:ext uri="{BB962C8B-B14F-4D97-AF65-F5344CB8AC3E}">
        <p14:creationId xmlns:p14="http://schemas.microsoft.com/office/powerpoint/2010/main" val="3630046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pPr marL="1143000" indent="-1143000" algn="l">
              <a:lnSpc>
                <a:spcPct val="150000"/>
              </a:lnSpc>
              <a:buAutoNum type="arabicPeriod"/>
            </a:pPr>
            <a:r>
              <a:rPr lang="en-US" sz="6000" b="1" dirty="0">
                <a:solidFill>
                  <a:schemeClr val="tx1"/>
                </a:solidFill>
                <a:latin typeface="Futura CondensedLight" panose="020B0506000000000000" pitchFamily="34" charset="0"/>
              </a:rPr>
              <a:t>Joseph &amp; Mary – Lk. 1:26-38</a:t>
            </a:r>
          </a:p>
          <a:p>
            <a:pPr marL="1143000" indent="-1143000" algn="l">
              <a:lnSpc>
                <a:spcPct val="150000"/>
              </a:lnSpc>
              <a:buAutoNum type="arabicPeriod"/>
            </a:pPr>
            <a:r>
              <a:rPr lang="en-US" sz="6000" b="1" dirty="0">
                <a:solidFill>
                  <a:schemeClr val="tx1"/>
                </a:solidFill>
                <a:latin typeface="Futura CondensedLight" panose="020B0506000000000000" pitchFamily="34" charset="0"/>
              </a:rPr>
              <a:t>Wise Men – Matt. 2:1-12</a:t>
            </a:r>
          </a:p>
          <a:p>
            <a:pPr marL="1143000" indent="-1143000" algn="l">
              <a:lnSpc>
                <a:spcPct val="150000"/>
              </a:lnSpc>
              <a:buAutoNum type="arabicPeriod"/>
            </a:pPr>
            <a:r>
              <a:rPr lang="en-US" sz="6000" b="1" dirty="0">
                <a:solidFill>
                  <a:schemeClr val="tx1"/>
                </a:solidFill>
                <a:latin typeface="Futura CondensedLight" panose="020B0506000000000000" pitchFamily="34" charset="0"/>
              </a:rPr>
              <a:t>Boaz &amp; Ruth – Ruth 1-4</a:t>
            </a:r>
          </a:p>
        </p:txBody>
      </p:sp>
      <p:sp>
        <p:nvSpPr>
          <p:cNvPr id="7" name="TextBox 6">
            <a:extLst>
              <a:ext uri="{FF2B5EF4-FFF2-40B4-BE49-F238E27FC236}">
                <a16:creationId xmlns:a16="http://schemas.microsoft.com/office/drawing/2014/main" id="{F5420691-BA91-4957-B115-0981084948B9}"/>
              </a:ext>
            </a:extLst>
          </p:cNvPr>
          <p:cNvSpPr txBox="1"/>
          <p:nvPr/>
        </p:nvSpPr>
        <p:spPr>
          <a:xfrm>
            <a:off x="3610467" y="154698"/>
            <a:ext cx="68615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GREAT EXAMPLES:</a:t>
            </a:r>
          </a:p>
        </p:txBody>
      </p:sp>
    </p:spTree>
    <p:extLst>
      <p:ext uri="{BB962C8B-B14F-4D97-AF65-F5344CB8AC3E}">
        <p14:creationId xmlns:p14="http://schemas.microsoft.com/office/powerpoint/2010/main" val="18746197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pPr marL="1143000" indent="-1143000" algn="l">
              <a:lnSpc>
                <a:spcPct val="150000"/>
              </a:lnSpc>
              <a:buAutoNum type="arabicPeriod"/>
            </a:pPr>
            <a:r>
              <a:rPr lang="en-US" sz="6000" b="1" dirty="0">
                <a:solidFill>
                  <a:schemeClr val="tx1"/>
                </a:solidFill>
                <a:latin typeface="Futura CondensedLight" panose="020B0506000000000000" pitchFamily="34" charset="0"/>
              </a:rPr>
              <a:t>The Apostle Paul</a:t>
            </a:r>
          </a:p>
          <a:p>
            <a:pPr marL="1143000" indent="-1143000" algn="l">
              <a:lnSpc>
                <a:spcPct val="150000"/>
              </a:lnSpc>
              <a:buAutoNum type="arabicPeriod"/>
            </a:pPr>
            <a:endParaRPr lang="en-US" sz="6000" b="1" dirty="0">
              <a:solidFill>
                <a:schemeClr val="tx1"/>
              </a:solidFill>
              <a:latin typeface="Futura CondensedLight" panose="020B0506000000000000" pitchFamily="34" charset="0"/>
            </a:endParaRPr>
          </a:p>
          <a:p>
            <a:pPr marL="1143000" indent="-1143000" algn="l">
              <a:lnSpc>
                <a:spcPct val="150000"/>
              </a:lnSpc>
              <a:buAutoNum type="arabicPeriod"/>
            </a:pPr>
            <a:endParaRPr lang="en-US" sz="6000"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3054285" y="154698"/>
            <a:ext cx="75980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srgbClr val="FEE7BC"/>
                </a:solidFill>
                <a:latin typeface="Futura BdCn BT" panose="020B0706020204020204" pitchFamily="34" charset="0"/>
              </a:rPr>
              <a:t>GREATER</a:t>
            </a: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 EXAMPLES:</a:t>
            </a:r>
          </a:p>
        </p:txBody>
      </p:sp>
    </p:spTree>
    <p:extLst>
      <p:ext uri="{BB962C8B-B14F-4D97-AF65-F5344CB8AC3E}">
        <p14:creationId xmlns:p14="http://schemas.microsoft.com/office/powerpoint/2010/main" val="346151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550FAEC-9F2B-4F6D-9D7B-900EAE675CC2}"/>
              </a:ext>
            </a:extLst>
          </p:cNvPr>
          <p:cNvSpPr>
            <a:spLocks noGrp="1" noChangeArrowheads="1"/>
          </p:cNvSpPr>
          <p:nvPr>
            <p:ph type="ctrTitle"/>
          </p:nvPr>
        </p:nvSpPr>
        <p:spPr>
          <a:xfrm>
            <a:off x="101600" y="152400"/>
            <a:ext cx="5384800" cy="228600"/>
          </a:xfrm>
        </p:spPr>
        <p:txBody>
          <a:bodyPr/>
          <a:lstStyle/>
          <a:p>
            <a:pPr eaLnBrk="1" hangingPunct="1">
              <a:defRPr/>
            </a:pPr>
            <a:r>
              <a:rPr lang="en-US" sz="2400"/>
              <a:t>4 Highest Place</a:t>
            </a:r>
            <a:endParaRPr lang="en-US"/>
          </a:p>
        </p:txBody>
      </p:sp>
      <p:pic>
        <p:nvPicPr>
          <p:cNvPr id="5122" name="Picture 3" descr="Highest Place-pp">
            <a:extLst>
              <a:ext uri="{FF2B5EF4-FFF2-40B4-BE49-F238E27FC236}">
                <a16:creationId xmlns:a16="http://schemas.microsoft.com/office/drawing/2014/main" id="{168110AC-4F40-4CE1-9277-E9178A328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85D5AD83-3221-4494-8D93-9D02295F01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7E123885-DDBA-41CA-B580-09743983FD25}"/>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chor="ctr">
            <a:normAutofit/>
          </a:bodyPr>
          <a:lstStyle/>
          <a:p>
            <a:pPr>
              <a:lnSpc>
                <a:spcPct val="150000"/>
              </a:lnSpc>
            </a:pPr>
            <a:r>
              <a:rPr lang="en-US" sz="6000" b="1" u="sng" dirty="0">
                <a:solidFill>
                  <a:schemeClr val="tx1"/>
                </a:solidFill>
                <a:latin typeface="Futura CondensedLight" panose="020B0506000000000000" pitchFamily="34" charset="0"/>
              </a:rPr>
              <a:t>1. His Right To Marry</a:t>
            </a:r>
          </a:p>
          <a:p>
            <a:pPr>
              <a:lnSpc>
                <a:spcPct val="150000"/>
              </a:lnSpc>
            </a:pPr>
            <a:r>
              <a:rPr lang="en-US" sz="4800" b="1" dirty="0">
                <a:solidFill>
                  <a:schemeClr val="tx1"/>
                </a:solidFill>
                <a:latin typeface="Futura CondensedLight" panose="020B0506000000000000" pitchFamily="34" charset="0"/>
              </a:rPr>
              <a:t>1 Cor. 7:8, 26</a:t>
            </a:r>
          </a:p>
        </p:txBody>
      </p:sp>
      <p:sp>
        <p:nvSpPr>
          <p:cNvPr id="7" name="TextBox 6">
            <a:extLst>
              <a:ext uri="{FF2B5EF4-FFF2-40B4-BE49-F238E27FC236}">
                <a16:creationId xmlns:a16="http://schemas.microsoft.com/office/drawing/2014/main" id="{F5420691-BA91-4957-B115-0981084948B9}"/>
              </a:ext>
            </a:extLst>
          </p:cNvPr>
          <p:cNvSpPr txBox="1"/>
          <p:nvPr/>
        </p:nvSpPr>
        <p:spPr>
          <a:xfrm>
            <a:off x="3610466" y="154698"/>
            <a:ext cx="743774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PAUL SACRIFICED…</a:t>
            </a:r>
          </a:p>
        </p:txBody>
      </p:sp>
    </p:spTree>
    <p:extLst>
      <p:ext uri="{BB962C8B-B14F-4D97-AF65-F5344CB8AC3E}">
        <p14:creationId xmlns:p14="http://schemas.microsoft.com/office/powerpoint/2010/main" val="3643981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chor="ctr">
            <a:normAutofit/>
          </a:bodyPr>
          <a:lstStyle/>
          <a:p>
            <a:pPr>
              <a:lnSpc>
                <a:spcPct val="150000"/>
              </a:lnSpc>
            </a:pPr>
            <a:r>
              <a:rPr lang="en-US" sz="6000" b="1" u="sng" dirty="0">
                <a:solidFill>
                  <a:schemeClr val="tx1"/>
                </a:solidFill>
                <a:latin typeface="Futura CondensedLight" panose="020B0506000000000000" pitchFamily="34" charset="0"/>
              </a:rPr>
              <a:t>2. His Career</a:t>
            </a:r>
          </a:p>
          <a:p>
            <a:pPr>
              <a:lnSpc>
                <a:spcPct val="150000"/>
              </a:lnSpc>
            </a:pPr>
            <a:r>
              <a:rPr lang="en-US" sz="4800" b="1" dirty="0">
                <a:solidFill>
                  <a:schemeClr val="tx1"/>
                </a:solidFill>
                <a:latin typeface="Futura CondensedLight" panose="020B0506000000000000" pitchFamily="34" charset="0"/>
              </a:rPr>
              <a:t>2 Cor. 11:22</a:t>
            </a:r>
          </a:p>
          <a:p>
            <a:pPr>
              <a:lnSpc>
                <a:spcPct val="150000"/>
              </a:lnSpc>
            </a:pPr>
            <a:r>
              <a:rPr lang="en-US" sz="4800" b="1" dirty="0" err="1">
                <a:solidFill>
                  <a:schemeClr val="tx1"/>
                </a:solidFill>
                <a:latin typeface="Futura CondensedLight" panose="020B0506000000000000" pitchFamily="34" charset="0"/>
              </a:rPr>
              <a:t>Phili</a:t>
            </a:r>
            <a:r>
              <a:rPr lang="en-US" sz="4800" b="1" dirty="0">
                <a:solidFill>
                  <a:schemeClr val="tx1"/>
                </a:solidFill>
                <a:latin typeface="Futura CondensedLight" panose="020B0506000000000000" pitchFamily="34" charset="0"/>
              </a:rPr>
              <a:t>. 3:4-8</a:t>
            </a:r>
          </a:p>
        </p:txBody>
      </p:sp>
      <p:sp>
        <p:nvSpPr>
          <p:cNvPr id="7" name="TextBox 6">
            <a:extLst>
              <a:ext uri="{FF2B5EF4-FFF2-40B4-BE49-F238E27FC236}">
                <a16:creationId xmlns:a16="http://schemas.microsoft.com/office/drawing/2014/main" id="{F5420691-BA91-4957-B115-0981084948B9}"/>
              </a:ext>
            </a:extLst>
          </p:cNvPr>
          <p:cNvSpPr txBox="1"/>
          <p:nvPr/>
        </p:nvSpPr>
        <p:spPr>
          <a:xfrm>
            <a:off x="3610466" y="154698"/>
            <a:ext cx="743774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PAUL SACRIFICED…</a:t>
            </a:r>
          </a:p>
        </p:txBody>
      </p:sp>
    </p:spTree>
    <p:extLst>
      <p:ext uri="{BB962C8B-B14F-4D97-AF65-F5344CB8AC3E}">
        <p14:creationId xmlns:p14="http://schemas.microsoft.com/office/powerpoint/2010/main" val="25775206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pPr marL="1143000" indent="-1143000" algn="l">
              <a:lnSpc>
                <a:spcPct val="150000"/>
              </a:lnSpc>
              <a:buAutoNum type="arabicPeriod"/>
            </a:pPr>
            <a:r>
              <a:rPr lang="en-US" sz="6000" b="1" dirty="0">
                <a:solidFill>
                  <a:schemeClr val="tx1"/>
                </a:solidFill>
                <a:latin typeface="Futura CondensedLight" panose="020B0506000000000000" pitchFamily="34" charset="0"/>
              </a:rPr>
              <a:t>The Apostle Paul</a:t>
            </a:r>
          </a:p>
          <a:p>
            <a:pPr marL="1143000" indent="-1143000" algn="l">
              <a:lnSpc>
                <a:spcPct val="150000"/>
              </a:lnSpc>
              <a:buAutoNum type="arabicPeriod"/>
            </a:pPr>
            <a:r>
              <a:rPr lang="en-US" sz="6000" b="1" dirty="0">
                <a:solidFill>
                  <a:schemeClr val="tx1"/>
                </a:solidFill>
                <a:latin typeface="Futura CondensedLight" panose="020B0506000000000000" pitchFamily="34" charset="0"/>
              </a:rPr>
              <a:t>Jesus Christ</a:t>
            </a:r>
          </a:p>
          <a:p>
            <a:pPr marL="1143000" indent="-1143000" algn="l">
              <a:lnSpc>
                <a:spcPct val="150000"/>
              </a:lnSpc>
              <a:buAutoNum type="arabicPeriod"/>
            </a:pPr>
            <a:endParaRPr lang="en-US" sz="6000"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3054285" y="154698"/>
            <a:ext cx="75980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srgbClr val="FEE7BC"/>
                </a:solidFill>
                <a:latin typeface="Futura BdCn BT" panose="020B0706020204020204" pitchFamily="34" charset="0"/>
              </a:rPr>
              <a:t>GREATER</a:t>
            </a: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 EXAMPLES:</a:t>
            </a:r>
          </a:p>
        </p:txBody>
      </p:sp>
    </p:spTree>
    <p:extLst>
      <p:ext uri="{BB962C8B-B14F-4D97-AF65-F5344CB8AC3E}">
        <p14:creationId xmlns:p14="http://schemas.microsoft.com/office/powerpoint/2010/main" val="2211316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chor="ctr">
            <a:normAutofit fontScale="85000" lnSpcReduction="20000"/>
          </a:bodyPr>
          <a:lstStyle/>
          <a:p>
            <a:pPr>
              <a:lnSpc>
                <a:spcPct val="150000"/>
              </a:lnSpc>
            </a:pPr>
            <a:r>
              <a:rPr lang="en-US" sz="7100" b="1" u="sng" dirty="0">
                <a:solidFill>
                  <a:schemeClr val="tx1"/>
                </a:solidFill>
                <a:latin typeface="Futura CondensedLight" panose="020B0506000000000000" pitchFamily="34" charset="0"/>
              </a:rPr>
              <a:t>His Life</a:t>
            </a:r>
          </a:p>
          <a:p>
            <a:pPr>
              <a:lnSpc>
                <a:spcPct val="150000"/>
              </a:lnSpc>
            </a:pPr>
            <a:r>
              <a:rPr lang="en-US" sz="5600" b="1" dirty="0">
                <a:solidFill>
                  <a:schemeClr val="tx1"/>
                </a:solidFill>
                <a:latin typeface="Futura CondensedLight" panose="020B0506000000000000" pitchFamily="34" charset="0"/>
              </a:rPr>
              <a:t>1 Jn. 3:16</a:t>
            </a:r>
          </a:p>
          <a:p>
            <a:pPr>
              <a:lnSpc>
                <a:spcPct val="150000"/>
              </a:lnSpc>
            </a:pPr>
            <a:r>
              <a:rPr lang="en-US" sz="5600" b="1" dirty="0">
                <a:solidFill>
                  <a:schemeClr val="tx1"/>
                </a:solidFill>
                <a:latin typeface="Futura CondensedLight" panose="020B0506000000000000" pitchFamily="34" charset="0"/>
              </a:rPr>
              <a:t>Jn. 15:13</a:t>
            </a:r>
          </a:p>
          <a:p>
            <a:pPr>
              <a:lnSpc>
                <a:spcPct val="150000"/>
              </a:lnSpc>
            </a:pPr>
            <a:r>
              <a:rPr lang="en-US" sz="5600" b="1" dirty="0">
                <a:solidFill>
                  <a:schemeClr val="tx1"/>
                </a:solidFill>
                <a:latin typeface="Futura CondensedLight" panose="020B0506000000000000" pitchFamily="34" charset="0"/>
              </a:rPr>
              <a:t>Lk. 22:39-44</a:t>
            </a:r>
          </a:p>
        </p:txBody>
      </p:sp>
      <p:sp>
        <p:nvSpPr>
          <p:cNvPr id="7" name="TextBox 6">
            <a:extLst>
              <a:ext uri="{FF2B5EF4-FFF2-40B4-BE49-F238E27FC236}">
                <a16:creationId xmlns:a16="http://schemas.microsoft.com/office/drawing/2014/main" id="{F5420691-BA91-4957-B115-0981084948B9}"/>
              </a:ext>
            </a:extLst>
          </p:cNvPr>
          <p:cNvSpPr txBox="1"/>
          <p:nvPr/>
        </p:nvSpPr>
        <p:spPr>
          <a:xfrm>
            <a:off x="3610466" y="154698"/>
            <a:ext cx="805991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JESUS SACRIFICED…</a:t>
            </a:r>
          </a:p>
        </p:txBody>
      </p:sp>
    </p:spTree>
    <p:extLst>
      <p:ext uri="{BB962C8B-B14F-4D97-AF65-F5344CB8AC3E}">
        <p14:creationId xmlns:p14="http://schemas.microsoft.com/office/powerpoint/2010/main" val="3933872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ormAutofit/>
          </a:bodyPr>
          <a:lstStyle/>
          <a:p>
            <a:pPr marL="1143000" indent="-1143000" algn="l">
              <a:lnSpc>
                <a:spcPct val="150000"/>
              </a:lnSpc>
              <a:buAutoNum type="arabicPeriod"/>
            </a:pPr>
            <a:r>
              <a:rPr lang="en-US" sz="6000" b="1" dirty="0">
                <a:solidFill>
                  <a:schemeClr val="tx1"/>
                </a:solidFill>
                <a:latin typeface="Futura CondensedLight" panose="020B0506000000000000" pitchFamily="34" charset="0"/>
              </a:rPr>
              <a:t>The Apostle Paul</a:t>
            </a:r>
          </a:p>
          <a:p>
            <a:pPr marL="1143000" indent="-1143000" algn="l">
              <a:lnSpc>
                <a:spcPct val="150000"/>
              </a:lnSpc>
              <a:buAutoNum type="arabicPeriod"/>
            </a:pPr>
            <a:r>
              <a:rPr lang="en-US" sz="6000" b="1" dirty="0">
                <a:solidFill>
                  <a:schemeClr val="tx1"/>
                </a:solidFill>
                <a:latin typeface="Futura CondensedLight" panose="020B0506000000000000" pitchFamily="34" charset="0"/>
              </a:rPr>
              <a:t>Jesus Christ</a:t>
            </a:r>
          </a:p>
          <a:p>
            <a:pPr marL="1143000" indent="-1143000" algn="l">
              <a:lnSpc>
                <a:spcPct val="150000"/>
              </a:lnSpc>
              <a:buAutoNum type="arabicPeriod"/>
            </a:pPr>
            <a:r>
              <a:rPr lang="en-US" sz="6000" b="1" dirty="0">
                <a:solidFill>
                  <a:schemeClr val="tx1"/>
                </a:solidFill>
                <a:latin typeface="Futura CondensedLight" panose="020B0506000000000000" pitchFamily="34" charset="0"/>
              </a:rPr>
              <a:t>God, the Father</a:t>
            </a:r>
          </a:p>
        </p:txBody>
      </p:sp>
      <p:sp>
        <p:nvSpPr>
          <p:cNvPr id="7" name="TextBox 6">
            <a:extLst>
              <a:ext uri="{FF2B5EF4-FFF2-40B4-BE49-F238E27FC236}">
                <a16:creationId xmlns:a16="http://schemas.microsoft.com/office/drawing/2014/main" id="{F5420691-BA91-4957-B115-0981084948B9}"/>
              </a:ext>
            </a:extLst>
          </p:cNvPr>
          <p:cNvSpPr txBox="1"/>
          <p:nvPr/>
        </p:nvSpPr>
        <p:spPr>
          <a:xfrm>
            <a:off x="3054285" y="154698"/>
            <a:ext cx="75980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srgbClr val="FEE7BC"/>
                </a:solidFill>
                <a:latin typeface="Futura BdCn BT" panose="020B0706020204020204" pitchFamily="34" charset="0"/>
              </a:rPr>
              <a:t>GREATER</a:t>
            </a: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 EXAMPLES:</a:t>
            </a:r>
          </a:p>
        </p:txBody>
      </p:sp>
    </p:spTree>
    <p:extLst>
      <p:ext uri="{BB962C8B-B14F-4D97-AF65-F5344CB8AC3E}">
        <p14:creationId xmlns:p14="http://schemas.microsoft.com/office/powerpoint/2010/main" val="3011988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chor="ctr">
            <a:normAutofit fontScale="85000" lnSpcReduction="20000"/>
          </a:bodyPr>
          <a:lstStyle/>
          <a:p>
            <a:pPr>
              <a:lnSpc>
                <a:spcPct val="150000"/>
              </a:lnSpc>
            </a:pPr>
            <a:r>
              <a:rPr lang="en-US" sz="7100" b="1" u="sng" dirty="0">
                <a:solidFill>
                  <a:schemeClr val="tx1"/>
                </a:solidFill>
                <a:latin typeface="Futura CondensedLight" panose="020B0506000000000000" pitchFamily="34" charset="0"/>
              </a:rPr>
              <a:t>His Only Son</a:t>
            </a:r>
          </a:p>
          <a:p>
            <a:pPr>
              <a:lnSpc>
                <a:spcPct val="150000"/>
              </a:lnSpc>
            </a:pPr>
            <a:r>
              <a:rPr lang="en-US" sz="5600" b="1" dirty="0">
                <a:solidFill>
                  <a:schemeClr val="tx1"/>
                </a:solidFill>
                <a:latin typeface="Futura CondensedLight" panose="020B0506000000000000" pitchFamily="34" charset="0"/>
              </a:rPr>
              <a:t>Gen. 3:15</a:t>
            </a:r>
          </a:p>
          <a:p>
            <a:pPr>
              <a:lnSpc>
                <a:spcPct val="150000"/>
              </a:lnSpc>
            </a:pPr>
            <a:r>
              <a:rPr lang="en-US" sz="5600" b="1" dirty="0">
                <a:solidFill>
                  <a:schemeClr val="tx1"/>
                </a:solidFill>
                <a:latin typeface="Futura CondensedLight" panose="020B0506000000000000" pitchFamily="34" charset="0"/>
              </a:rPr>
              <a:t>Isa 9:6</a:t>
            </a:r>
          </a:p>
          <a:p>
            <a:pPr>
              <a:lnSpc>
                <a:spcPct val="150000"/>
              </a:lnSpc>
            </a:pPr>
            <a:r>
              <a:rPr lang="en-US" sz="5600" b="1" dirty="0">
                <a:solidFill>
                  <a:schemeClr val="tx1"/>
                </a:solidFill>
                <a:latin typeface="Futura CondensedLight" panose="020B0506000000000000" pitchFamily="34" charset="0"/>
              </a:rPr>
              <a:t>Psa. 22:16-18</a:t>
            </a:r>
          </a:p>
        </p:txBody>
      </p:sp>
      <p:sp>
        <p:nvSpPr>
          <p:cNvPr id="7" name="TextBox 6">
            <a:extLst>
              <a:ext uri="{FF2B5EF4-FFF2-40B4-BE49-F238E27FC236}">
                <a16:creationId xmlns:a16="http://schemas.microsoft.com/office/drawing/2014/main" id="{F5420691-BA91-4957-B115-0981084948B9}"/>
              </a:ext>
            </a:extLst>
          </p:cNvPr>
          <p:cNvSpPr txBox="1"/>
          <p:nvPr/>
        </p:nvSpPr>
        <p:spPr>
          <a:xfrm>
            <a:off x="3610466" y="154698"/>
            <a:ext cx="805991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GOD SACRIFICED…</a:t>
            </a:r>
          </a:p>
        </p:txBody>
      </p:sp>
    </p:spTree>
    <p:extLst>
      <p:ext uri="{BB962C8B-B14F-4D97-AF65-F5344CB8AC3E}">
        <p14:creationId xmlns:p14="http://schemas.microsoft.com/office/powerpoint/2010/main" val="2155909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chor="ctr">
            <a:normAutofit fontScale="85000" lnSpcReduction="20000"/>
          </a:bodyPr>
          <a:lstStyle/>
          <a:p>
            <a:pPr>
              <a:lnSpc>
                <a:spcPct val="150000"/>
              </a:lnSpc>
            </a:pPr>
            <a:r>
              <a:rPr lang="en-US" sz="7100" b="1" u="sng" dirty="0">
                <a:solidFill>
                  <a:schemeClr val="tx1"/>
                </a:solidFill>
                <a:latin typeface="Futura CondensedLight" panose="020B0506000000000000" pitchFamily="34" charset="0"/>
              </a:rPr>
              <a:t>His Only Son</a:t>
            </a:r>
          </a:p>
          <a:p>
            <a:pPr>
              <a:lnSpc>
                <a:spcPct val="150000"/>
              </a:lnSpc>
            </a:pPr>
            <a:r>
              <a:rPr lang="en-US" sz="5600" b="1" dirty="0">
                <a:solidFill>
                  <a:schemeClr val="tx1"/>
                </a:solidFill>
                <a:latin typeface="Futura CondensedLight" panose="020B0506000000000000" pitchFamily="34" charset="0"/>
              </a:rPr>
              <a:t>Jn. 3:16</a:t>
            </a:r>
          </a:p>
          <a:p>
            <a:pPr>
              <a:lnSpc>
                <a:spcPct val="150000"/>
              </a:lnSpc>
            </a:pPr>
            <a:r>
              <a:rPr lang="en-US" sz="5600" b="1" dirty="0">
                <a:solidFill>
                  <a:schemeClr val="tx1"/>
                </a:solidFill>
                <a:latin typeface="Futura CondensedLight" panose="020B0506000000000000" pitchFamily="34" charset="0"/>
              </a:rPr>
              <a:t>Rom. 5:6-8, 8:32</a:t>
            </a:r>
          </a:p>
          <a:p>
            <a:pPr>
              <a:lnSpc>
                <a:spcPct val="150000"/>
              </a:lnSpc>
            </a:pPr>
            <a:r>
              <a:rPr lang="en-US" sz="5600" b="1" dirty="0">
                <a:solidFill>
                  <a:schemeClr val="tx1"/>
                </a:solidFill>
                <a:latin typeface="Futura CondensedLight" panose="020B0506000000000000" pitchFamily="34" charset="0"/>
              </a:rPr>
              <a:t>1 Jn 4:9-10</a:t>
            </a:r>
          </a:p>
        </p:txBody>
      </p:sp>
      <p:sp>
        <p:nvSpPr>
          <p:cNvPr id="7" name="TextBox 6">
            <a:extLst>
              <a:ext uri="{FF2B5EF4-FFF2-40B4-BE49-F238E27FC236}">
                <a16:creationId xmlns:a16="http://schemas.microsoft.com/office/drawing/2014/main" id="{F5420691-BA91-4957-B115-0981084948B9}"/>
              </a:ext>
            </a:extLst>
          </p:cNvPr>
          <p:cNvSpPr txBox="1"/>
          <p:nvPr/>
        </p:nvSpPr>
        <p:spPr>
          <a:xfrm>
            <a:off x="3610466" y="154698"/>
            <a:ext cx="805991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GOD SACRIFICED…</a:t>
            </a:r>
          </a:p>
        </p:txBody>
      </p:sp>
    </p:spTree>
    <p:extLst>
      <p:ext uri="{BB962C8B-B14F-4D97-AF65-F5344CB8AC3E}">
        <p14:creationId xmlns:p14="http://schemas.microsoft.com/office/powerpoint/2010/main" val="6726277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anchor="ctr">
            <a:normAutofit/>
          </a:bodyPr>
          <a:lstStyle/>
          <a:p>
            <a:pPr>
              <a:lnSpc>
                <a:spcPct val="150000"/>
              </a:lnSpc>
            </a:pPr>
            <a:r>
              <a:rPr lang="en-US" sz="16600" b="1" dirty="0">
                <a:solidFill>
                  <a:schemeClr val="tx1"/>
                </a:solidFill>
                <a:latin typeface="Futura CondensedLight" panose="020B0506000000000000" pitchFamily="34" charset="0"/>
              </a:rPr>
              <a:t>???</a:t>
            </a:r>
            <a:endParaRPr lang="en-US" sz="5600" b="1" dirty="0">
              <a:solidFill>
                <a:schemeClr val="tx1"/>
              </a:solidFill>
              <a:latin typeface="Futura CondensedLight" panose="020B0506000000000000" pitchFamily="34" charset="0"/>
            </a:endParaRPr>
          </a:p>
        </p:txBody>
      </p:sp>
      <p:sp>
        <p:nvSpPr>
          <p:cNvPr id="7" name="TextBox 6">
            <a:extLst>
              <a:ext uri="{FF2B5EF4-FFF2-40B4-BE49-F238E27FC236}">
                <a16:creationId xmlns:a16="http://schemas.microsoft.com/office/drawing/2014/main" id="{F5420691-BA91-4957-B115-0981084948B9}"/>
              </a:ext>
            </a:extLst>
          </p:cNvPr>
          <p:cNvSpPr txBox="1"/>
          <p:nvPr/>
        </p:nvSpPr>
        <p:spPr>
          <a:xfrm>
            <a:off x="3610466" y="154698"/>
            <a:ext cx="805991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srgbClr val="FEE7BC"/>
                </a:solidFill>
                <a:latin typeface="Futura BdCn BT" panose="020B0706020204020204" pitchFamily="34" charset="0"/>
              </a:rPr>
              <a:t>I SACRIFICE…</a:t>
            </a:r>
            <a:endPar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endParaRPr>
          </a:p>
        </p:txBody>
      </p:sp>
    </p:spTree>
    <p:extLst>
      <p:ext uri="{BB962C8B-B14F-4D97-AF65-F5344CB8AC3E}">
        <p14:creationId xmlns:p14="http://schemas.microsoft.com/office/powerpoint/2010/main" val="40161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40023" y="1687398"/>
            <a:ext cx="8733493" cy="4688004"/>
          </a:xfrm>
        </p:spPr>
        <p:txBody>
          <a:bodyPr numCol="2" anchor="ctr">
            <a:noAutofit/>
          </a:bodyPr>
          <a:lstStyle/>
          <a:p>
            <a:pPr>
              <a:lnSpc>
                <a:spcPct val="150000"/>
              </a:lnSpc>
            </a:pPr>
            <a:r>
              <a:rPr lang="en-US" sz="5400" b="1" dirty="0">
                <a:solidFill>
                  <a:schemeClr val="tx1"/>
                </a:solidFill>
                <a:latin typeface="Futura CondensedLight" panose="020B0506000000000000" pitchFamily="34" charset="0"/>
              </a:rPr>
              <a:t>1 Jn. 4:19</a:t>
            </a:r>
          </a:p>
          <a:p>
            <a:pPr>
              <a:lnSpc>
                <a:spcPct val="150000"/>
              </a:lnSpc>
            </a:pPr>
            <a:r>
              <a:rPr lang="en-US" sz="5400" b="1" dirty="0">
                <a:solidFill>
                  <a:schemeClr val="tx1"/>
                </a:solidFill>
                <a:latin typeface="Futura CondensedLight" panose="020B0506000000000000" pitchFamily="34" charset="0"/>
              </a:rPr>
              <a:t>LK. 14:33</a:t>
            </a:r>
          </a:p>
          <a:p>
            <a:pPr>
              <a:lnSpc>
                <a:spcPct val="150000"/>
              </a:lnSpc>
            </a:pPr>
            <a:r>
              <a:rPr lang="en-US" sz="5400" b="1" dirty="0">
                <a:solidFill>
                  <a:schemeClr val="tx1"/>
                </a:solidFill>
                <a:latin typeface="Futura CondensedLight" panose="020B0506000000000000" pitchFamily="34" charset="0"/>
              </a:rPr>
              <a:t>Matt. 10:37</a:t>
            </a:r>
          </a:p>
          <a:p>
            <a:pPr>
              <a:lnSpc>
                <a:spcPct val="150000"/>
              </a:lnSpc>
            </a:pPr>
            <a:r>
              <a:rPr lang="en-US" sz="5400" b="1" dirty="0">
                <a:solidFill>
                  <a:schemeClr val="tx1"/>
                </a:solidFill>
                <a:latin typeface="Futura CondensedLight" panose="020B0506000000000000" pitchFamily="34" charset="0"/>
              </a:rPr>
              <a:t>Eph. 5:3-7</a:t>
            </a:r>
          </a:p>
          <a:p>
            <a:pPr>
              <a:lnSpc>
                <a:spcPct val="150000"/>
              </a:lnSpc>
            </a:pPr>
            <a:r>
              <a:rPr lang="en-US" sz="5400" b="1" dirty="0">
                <a:solidFill>
                  <a:schemeClr val="tx1"/>
                </a:solidFill>
                <a:latin typeface="Futura CondensedLight" panose="020B0506000000000000" pitchFamily="34" charset="0"/>
              </a:rPr>
              <a:t>Gal. 2:20, 5:19-21</a:t>
            </a:r>
          </a:p>
        </p:txBody>
      </p:sp>
      <p:sp>
        <p:nvSpPr>
          <p:cNvPr id="7" name="TextBox 6">
            <a:extLst>
              <a:ext uri="{FF2B5EF4-FFF2-40B4-BE49-F238E27FC236}">
                <a16:creationId xmlns:a16="http://schemas.microsoft.com/office/drawing/2014/main" id="{F5420691-BA91-4957-B115-0981084948B9}"/>
              </a:ext>
            </a:extLst>
          </p:cNvPr>
          <p:cNvSpPr txBox="1"/>
          <p:nvPr/>
        </p:nvSpPr>
        <p:spPr>
          <a:xfrm>
            <a:off x="3610466" y="154698"/>
            <a:ext cx="805991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srgbClr val="FEE7BC"/>
                </a:solidFill>
                <a:latin typeface="Futura BdCn BT" panose="020B0706020204020204" pitchFamily="34" charset="0"/>
              </a:rPr>
              <a:t>I SACRIFICE…</a:t>
            </a:r>
            <a:endParaRPr kumimoji="0" lang="en-US" sz="80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endParaRPr>
          </a:p>
        </p:txBody>
      </p:sp>
    </p:spTree>
    <p:extLst>
      <p:ext uri="{BB962C8B-B14F-4D97-AF65-F5344CB8AC3E}">
        <p14:creationId xmlns:p14="http://schemas.microsoft.com/office/powerpoint/2010/main" val="693630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420691-BA91-4957-B115-0981084948B9}"/>
              </a:ext>
            </a:extLst>
          </p:cNvPr>
          <p:cNvSpPr txBox="1"/>
          <p:nvPr/>
        </p:nvSpPr>
        <p:spPr>
          <a:xfrm>
            <a:off x="2988297" y="1536174"/>
            <a:ext cx="8220173" cy="43242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FEE7BC"/>
                </a:solidFill>
                <a:latin typeface="Futura CondensedLight" panose="020B0506000000000000" pitchFamily="34" charset="0"/>
              </a:rPr>
              <a:t>WHAT WOULD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EE7BC"/>
                </a:solidFill>
                <a:effectLst/>
                <a:uLnTx/>
                <a:uFillTx/>
                <a:latin typeface="Futura BdCn BT" panose="020B0706020204020204" pitchFamily="34" charset="0"/>
                <a:ea typeface="+mn-ea"/>
                <a:cs typeface="+mn-cs"/>
              </a:rPr>
              <a:t>SACRIFICE</a:t>
            </a:r>
            <a:endParaRPr lang="en-US" sz="11500" dirty="0">
              <a:solidFill>
                <a:srgbClr val="FEE7BC"/>
              </a:solidFill>
              <a:latin typeface="Futura BdCn BT" panose="020B07060202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E7BC"/>
                </a:solidFill>
                <a:effectLst/>
                <a:uLnTx/>
                <a:uFillTx/>
                <a:latin typeface="Futura CondensedLight" panose="020B0506000000000000" pitchFamily="34" charset="0"/>
                <a:ea typeface="+mn-ea"/>
                <a:cs typeface="+mn-cs"/>
              </a:rPr>
              <a:t>FOR  GOD?</a:t>
            </a:r>
          </a:p>
        </p:txBody>
      </p:sp>
    </p:spTree>
    <p:extLst>
      <p:ext uri="{BB962C8B-B14F-4D97-AF65-F5344CB8AC3E}">
        <p14:creationId xmlns:p14="http://schemas.microsoft.com/office/powerpoint/2010/main" val="4129469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39EC5F8-F4BE-414B-B01A-A21C0038749B}"/>
              </a:ext>
            </a:extLst>
          </p:cNvPr>
          <p:cNvSpPr>
            <a:spLocks noGrp="1" noChangeArrowheads="1"/>
          </p:cNvSpPr>
          <p:nvPr>
            <p:ph type="ctrTitle"/>
          </p:nvPr>
        </p:nvSpPr>
        <p:spPr>
          <a:xfrm>
            <a:off x="101600" y="152400"/>
            <a:ext cx="5384800" cy="228600"/>
          </a:xfrm>
        </p:spPr>
        <p:txBody>
          <a:bodyPr/>
          <a:lstStyle/>
          <a:p>
            <a:pPr eaLnBrk="1" hangingPunct="1">
              <a:defRPr/>
            </a:pPr>
            <a:r>
              <a:rPr lang="en-US" sz="2400"/>
              <a:t>5 Highest Place</a:t>
            </a:r>
            <a:endParaRPr lang="en-US"/>
          </a:p>
        </p:txBody>
      </p:sp>
      <p:pic>
        <p:nvPicPr>
          <p:cNvPr id="6146" name="Picture 3" descr="Highest Place-pp">
            <a:extLst>
              <a:ext uri="{FF2B5EF4-FFF2-40B4-BE49-F238E27FC236}">
                <a16:creationId xmlns:a16="http://schemas.microsoft.com/office/drawing/2014/main" id="{CB82CE88-0C1E-4852-80F9-2DB32CC0D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3B174EDF-7CCF-44D2-AB56-9466B732DE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6F62213D-AFAA-4897-8924-7B51ECD9F196}"/>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8000" dirty="0">
                <a:solidFill>
                  <a:srgbClr val="FEE7BC"/>
                </a:solidFill>
                <a:latin typeface="Futura BdCn BT" panose="020B0706020204020204" pitchFamily="34" charset="0"/>
              </a:rPr>
              <a:t>I AM COMING LORD</a:t>
            </a:r>
          </a:p>
          <a:p>
            <a:r>
              <a:rPr lang="en-US" sz="6600" b="1" dirty="0">
                <a:solidFill>
                  <a:schemeClr val="tx1"/>
                </a:solidFill>
                <a:latin typeface="Futura CondensedLight" panose="020B0506000000000000" pitchFamily="34" charset="0"/>
              </a:rPr>
              <a:t>#923</a:t>
            </a:r>
            <a:endParaRPr lang="en-US" sz="4800" b="1" dirty="0">
              <a:solidFill>
                <a:schemeClr val="tx1"/>
              </a:solidFill>
              <a:latin typeface="Futura CondensedLight" panose="020B0506000000000000" pitchFamily="34" charset="0"/>
            </a:endParaRPr>
          </a:p>
        </p:txBody>
      </p:sp>
      <p:sp>
        <p:nvSpPr>
          <p:cNvPr id="4" name="Title 3"/>
          <p:cNvSpPr>
            <a:spLocks noGrp="1"/>
          </p:cNvSpPr>
          <p:nvPr>
            <p:ph type="title"/>
          </p:nvPr>
        </p:nvSpPr>
        <p:spPr>
          <a:xfrm>
            <a:off x="227724" y="896267"/>
            <a:ext cx="2892547" cy="1065076"/>
          </a:xfrm>
        </p:spPr>
        <p:txBody>
          <a:bodyPr>
            <a:normAutofit fontScale="90000"/>
          </a:bodyPr>
          <a:lstStyle/>
          <a:p>
            <a:r>
              <a:rPr lang="en-US" sz="5400" dirty="0">
                <a:solidFill>
                  <a:schemeClr val="tx1"/>
                </a:solidFill>
                <a:latin typeface="Futura BdCn BT" panose="020B0706020204020204" pitchFamily="34" charset="0"/>
              </a:rPr>
              <a:t>INVITATION</a:t>
            </a:r>
            <a:br>
              <a:rPr lang="en-US" sz="5400" dirty="0">
                <a:solidFill>
                  <a:schemeClr val="tx1"/>
                </a:solidFill>
                <a:latin typeface="Futura BdCn BT" panose="020B0706020204020204" pitchFamily="34" charset="0"/>
              </a:rPr>
            </a:br>
            <a:r>
              <a:rPr lang="en-US" sz="5400" dirty="0">
                <a:solidFill>
                  <a:schemeClr val="tx1"/>
                </a:solidFill>
                <a:latin typeface="Futura BdCn BT" panose="020B0706020204020204" pitchFamily="34" charset="0"/>
              </a:rPr>
              <a:t>SONG</a:t>
            </a:r>
          </a:p>
        </p:txBody>
      </p:sp>
    </p:spTree>
    <p:extLst>
      <p:ext uri="{BB962C8B-B14F-4D97-AF65-F5344CB8AC3E}">
        <p14:creationId xmlns:p14="http://schemas.microsoft.com/office/powerpoint/2010/main" val="5969286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90E0350-289F-4492-A226-5CE127E89956}"/>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Am Coming Lord</a:t>
            </a:r>
            <a:endParaRPr lang="en-US"/>
          </a:p>
        </p:txBody>
      </p:sp>
      <p:pic>
        <p:nvPicPr>
          <p:cNvPr id="2" name="Picture 46" descr="I Am Coming Lord-pp">
            <a:extLst>
              <a:ext uri="{FF2B5EF4-FFF2-40B4-BE49-F238E27FC236}">
                <a16:creationId xmlns:a16="http://schemas.microsoft.com/office/drawing/2014/main" id="{2DEB306F-5F28-49E0-B254-DD3F19EB0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C925DBA-B503-47B7-94AD-B0AF141107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3E4EF3CC-9AB7-4CE7-9237-9BF9C344CB61}"/>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AE23C64-8AE0-45AD-B298-8E49AB3B7FBE}"/>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Am Coming Lord</a:t>
            </a:r>
            <a:endParaRPr lang="en-US"/>
          </a:p>
        </p:txBody>
      </p:sp>
      <p:pic>
        <p:nvPicPr>
          <p:cNvPr id="3074" name="Picture 3" descr="I Am Coming Lord-pp">
            <a:extLst>
              <a:ext uri="{FF2B5EF4-FFF2-40B4-BE49-F238E27FC236}">
                <a16:creationId xmlns:a16="http://schemas.microsoft.com/office/drawing/2014/main" id="{EBEAA222-C8E2-4962-B459-6486B52E0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36D541B-CE3A-48FD-BEFC-29B9FA3D50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8BBDB6CF-70AA-4854-ABBF-4190DAF1032C}"/>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E93A3A9-D5DF-4A01-B96C-7156DF19458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Am Coming Lord</a:t>
            </a:r>
            <a:endParaRPr lang="en-US"/>
          </a:p>
        </p:txBody>
      </p:sp>
      <p:pic>
        <p:nvPicPr>
          <p:cNvPr id="4098" name="Picture 3" descr="I Am Coming Lord-pp">
            <a:extLst>
              <a:ext uri="{FF2B5EF4-FFF2-40B4-BE49-F238E27FC236}">
                <a16:creationId xmlns:a16="http://schemas.microsoft.com/office/drawing/2014/main" id="{78252321-55B1-40A9-B689-53A6EE1C9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99BE4284-C4AD-4D5D-973E-2584342C68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0811F69A-4341-4288-A6EE-49149984D648}"/>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651EA6C6-0F82-4858-BE21-9372DF0D471C}"/>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Am Coming Lord</a:t>
            </a:r>
            <a:endParaRPr lang="en-US"/>
          </a:p>
        </p:txBody>
      </p:sp>
      <p:pic>
        <p:nvPicPr>
          <p:cNvPr id="5122" name="Picture 3" descr="I Am Coming Lord-pp">
            <a:extLst>
              <a:ext uri="{FF2B5EF4-FFF2-40B4-BE49-F238E27FC236}">
                <a16:creationId xmlns:a16="http://schemas.microsoft.com/office/drawing/2014/main" id="{6F457397-C7A9-4759-9D28-A483C89C8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AF22D4E-3BD9-4C24-B1FB-6653E41BF2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93320312-A955-4DE9-BF12-DA4511B4E95E}"/>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7DBE992-3324-4A3C-8E29-9094B9AFD63B}"/>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I Am Coming Lord</a:t>
            </a:r>
            <a:endParaRPr lang="en-US"/>
          </a:p>
        </p:txBody>
      </p:sp>
      <p:pic>
        <p:nvPicPr>
          <p:cNvPr id="6146" name="Picture 3" descr="I Am Coming Lord-pp">
            <a:extLst>
              <a:ext uri="{FF2B5EF4-FFF2-40B4-BE49-F238E27FC236}">
                <a16:creationId xmlns:a16="http://schemas.microsoft.com/office/drawing/2014/main" id="{264F8724-1780-4021-8910-8F78D0A76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F9601E3-197B-4F85-A538-BA1E8DA7F5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8736C2B4-9DFC-492A-B94A-DB3BEBE6F23B}"/>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7942BE3-DC09-4366-9046-55C9FD9617DF}"/>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I Am Coming Lord</a:t>
            </a:r>
            <a:endParaRPr lang="en-US"/>
          </a:p>
        </p:txBody>
      </p:sp>
      <p:pic>
        <p:nvPicPr>
          <p:cNvPr id="7170" name="Picture 3" descr="I Am Coming Lord-pp">
            <a:extLst>
              <a:ext uri="{FF2B5EF4-FFF2-40B4-BE49-F238E27FC236}">
                <a16:creationId xmlns:a16="http://schemas.microsoft.com/office/drawing/2014/main" id="{1D2525F1-E3C2-467E-9B83-4CA9D0785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466450E-953A-4DA6-9AD0-31BC53A1C7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733FDCA-C1A0-4EE1-AF31-2C2B27A6429C}"/>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7DFE113-DF06-484B-8B35-94A36D47F6E4}"/>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Am Coming Lord</a:t>
            </a:r>
            <a:endParaRPr lang="en-US"/>
          </a:p>
        </p:txBody>
      </p:sp>
      <p:pic>
        <p:nvPicPr>
          <p:cNvPr id="8194" name="Picture 3" descr="I Am Coming Lord-pp">
            <a:extLst>
              <a:ext uri="{FF2B5EF4-FFF2-40B4-BE49-F238E27FC236}">
                <a16:creationId xmlns:a16="http://schemas.microsoft.com/office/drawing/2014/main" id="{67414A0A-FB27-4887-A903-2999F47EB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9A711CD7-C91A-4EE9-804D-A0CF35D672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733CDABC-DC4E-4055-BBB6-10685B5922F4}"/>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E131AFF8-4BE7-4EC2-8267-4D6DC23FD979}"/>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Am Coming Lord</a:t>
            </a:r>
            <a:endParaRPr lang="en-US"/>
          </a:p>
        </p:txBody>
      </p:sp>
      <p:pic>
        <p:nvPicPr>
          <p:cNvPr id="9218" name="Picture 3" descr="I Am Coming Lord-pp">
            <a:extLst>
              <a:ext uri="{FF2B5EF4-FFF2-40B4-BE49-F238E27FC236}">
                <a16:creationId xmlns:a16="http://schemas.microsoft.com/office/drawing/2014/main" id="{74171D0E-9340-471A-88F7-6AA0B23AE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1E47B43B-FAA2-4EDC-A70B-A72E7C3899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66209D36-9BD7-478C-A389-675B68EC7E75}"/>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0A6BD82-6FC2-4146-9F6F-FACA6F6BDC1F}"/>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I Am Coming Lord</a:t>
            </a:r>
            <a:endParaRPr lang="en-US"/>
          </a:p>
        </p:txBody>
      </p:sp>
      <p:pic>
        <p:nvPicPr>
          <p:cNvPr id="10242" name="Picture 3" descr="I Am Coming Lord-pp">
            <a:extLst>
              <a:ext uri="{FF2B5EF4-FFF2-40B4-BE49-F238E27FC236}">
                <a16:creationId xmlns:a16="http://schemas.microsoft.com/office/drawing/2014/main" id="{BD23D136-1DAD-4E7D-A9AE-4D106DBC7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F8722619-089F-4297-9044-CF6B618238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923</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4C81001E-4D7E-49C7-BE3C-641FF0CC24E3}"/>
              </a:ext>
            </a:extLst>
          </p:cNvPr>
          <p:cNvSpPr txBox="1">
            <a:spLocks noChangeArrowheads="1"/>
          </p:cNvSpPr>
          <p:nvPr/>
        </p:nvSpPr>
        <p:spPr bwMode="auto">
          <a:xfrm>
            <a:off x="101600" y="76201"/>
            <a:ext cx="35475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Coming Lord</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130</TotalTime>
  <Words>1394</Words>
  <Application>Microsoft Office PowerPoint</Application>
  <PresentationFormat>Widescreen</PresentationFormat>
  <Paragraphs>381</Paragraphs>
  <Slides>134</Slides>
  <Notes>0</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134</vt:i4>
      </vt:variant>
    </vt:vector>
  </HeadingPairs>
  <TitlesOfParts>
    <vt:vector size="143" baseType="lpstr">
      <vt:lpstr>Futura CondensedLight</vt:lpstr>
      <vt:lpstr>Arial</vt:lpstr>
      <vt:lpstr>Trebuchet MS</vt:lpstr>
      <vt:lpstr>Times</vt:lpstr>
      <vt:lpstr>Futura BdCn BT</vt:lpstr>
      <vt:lpstr>ＭＳ Ｐゴシック</vt:lpstr>
      <vt:lpstr>Calibri</vt:lpstr>
      <vt:lpstr>Default</vt:lpstr>
      <vt:lpstr>1_Blank</vt:lpstr>
      <vt:lpstr>1 Highest Place</vt:lpstr>
      <vt:lpstr>2 Highest Place</vt:lpstr>
      <vt:lpstr>3 Highest Place</vt:lpstr>
      <vt:lpstr>4 Highest Place</vt:lpstr>
      <vt:lpstr>5 Highest Place</vt:lpstr>
      <vt:lpstr>Tag Highest Place</vt:lpstr>
      <vt:lpstr>3 Highest Place</vt:lpstr>
      <vt:lpstr>4 Highest Place</vt:lpstr>
      <vt:lpstr>5 Highest Place</vt:lpstr>
      <vt:lpstr>Tag Highest Place</vt:lpstr>
      <vt:lpstr>PowerPoint Presentation</vt:lpstr>
      <vt:lpstr>SONG</vt:lpstr>
      <vt:lpstr>1-1 Redeemed - Sweet is the Song</vt:lpstr>
      <vt:lpstr>1-2 Redeemed - Sweet is the Song</vt:lpstr>
      <vt:lpstr>1-3 Redeemed - Sweet is the Song</vt:lpstr>
      <vt:lpstr>C-1 Redeemed - Sweet is the Song</vt:lpstr>
      <vt:lpstr>C-2 Redeemed - Sweet is the Song</vt:lpstr>
      <vt:lpstr>3-1 Redeemed - Sweet is the Song</vt:lpstr>
      <vt:lpstr>3-2 Redeemed - Sweet is the Song</vt:lpstr>
      <vt:lpstr>3-3 Redeemed - Sweet is the Song</vt:lpstr>
      <vt:lpstr>C-1 Redeemed - Sweet is the Song</vt:lpstr>
      <vt:lpstr>C-2 Redeemed - Sweet is the Song</vt:lpstr>
      <vt:lpstr>1-1 I Know That My Redeemer Lives</vt:lpstr>
      <vt:lpstr>1-2 I Know That My Redeemer Lives</vt:lpstr>
      <vt:lpstr>C-1 I Know That My Redeemer Lives</vt:lpstr>
      <vt:lpstr>C-2 I Know That My Redeemer Lives</vt:lpstr>
      <vt:lpstr>4-1 I Know That My Redeemer Lives</vt:lpstr>
      <vt:lpstr>4-2 I Know That My Redeemer Lives</vt:lpstr>
      <vt:lpstr>C-1 I Know That My Redeemer Lives</vt:lpstr>
      <vt:lpstr>C-2 I Know That My Redeemer Lives</vt:lpstr>
      <vt:lpstr>SONG</vt:lpstr>
      <vt:lpstr>1-1 Praise Him, Praise Him</vt:lpstr>
      <vt:lpstr>1-2 Praise Him, Praise Him</vt:lpstr>
      <vt:lpstr>1-3 Praise Him, Praise Him</vt:lpstr>
      <vt:lpstr>C Praise Him, Praise Him</vt:lpstr>
      <vt:lpstr>2-1 Praise Him, Praise Him</vt:lpstr>
      <vt:lpstr>2-2 Praise Him, Praise Him</vt:lpstr>
      <vt:lpstr>2-3 Praise Him, Praise Him</vt:lpstr>
      <vt:lpstr>C Praise Him, Praise Him</vt:lpstr>
      <vt:lpstr>3-1 Praise Him, Praise Him</vt:lpstr>
      <vt:lpstr>3-2 Praise Him, Praise Him</vt:lpstr>
      <vt:lpstr>3-3 Praise Him, Praise Him</vt:lpstr>
      <vt:lpstr>C Praise Him, Praise Him</vt:lpstr>
      <vt:lpstr>PowerPoint Presentation</vt:lpstr>
      <vt:lpstr>SONG</vt:lpstr>
      <vt:lpstr>1-1 The Love of God</vt:lpstr>
      <vt:lpstr>1-2 The Love of God</vt:lpstr>
      <vt:lpstr>C-1 The Love of God</vt:lpstr>
      <vt:lpstr>C-2 The Love of God</vt:lpstr>
      <vt:lpstr>C-3 The Love of God</vt:lpstr>
      <vt:lpstr>C-4 The Love of God</vt:lpstr>
      <vt:lpstr>C-5 The Love of God</vt:lpstr>
      <vt:lpstr>3-1 The Love of God</vt:lpstr>
      <vt:lpstr>3-2 The Love of God</vt:lpstr>
      <vt:lpstr>C-1 The Love of God</vt:lpstr>
      <vt:lpstr>C-2 The Love of God</vt:lpstr>
      <vt:lpstr>C-3 The Love of God</vt:lpstr>
      <vt:lpstr>C-4 The Love of God</vt:lpstr>
      <vt:lpstr>C-5 The Love of God</vt:lpstr>
      <vt:lpstr>SONG</vt:lpstr>
      <vt:lpstr>1-1 And Can It Be</vt:lpstr>
      <vt:lpstr>1-2 And Can It Be</vt:lpstr>
      <vt:lpstr>C-1 And Can It Be</vt:lpstr>
      <vt:lpstr>C-2 And Can It Be</vt:lpstr>
      <vt:lpstr>2-1 And Can It Be</vt:lpstr>
      <vt:lpstr>2-2 And Can It Be</vt:lpstr>
      <vt:lpstr>C-1 And Can It Be</vt:lpstr>
      <vt:lpstr>C-2 And Can It Be</vt:lpstr>
      <vt:lpstr>3-1 And Can It Be</vt:lpstr>
      <vt:lpstr>3-2 And Can It Be</vt:lpstr>
      <vt:lpstr>C-1 And Can It Be</vt:lpstr>
      <vt:lpstr>C-2 And Can It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INVITATION SONG</vt:lpstr>
      <vt:lpstr>1-1 I Am Coming Lord</vt:lpstr>
      <vt:lpstr>1-2 I Am Coming Lord</vt:lpstr>
      <vt:lpstr>C-1 I Am Coming Lord</vt:lpstr>
      <vt:lpstr>C-2 I Am Coming Lord</vt:lpstr>
      <vt:lpstr>2-1 I Am Coming Lord</vt:lpstr>
      <vt:lpstr>2-2 I Am Coming Lord</vt:lpstr>
      <vt:lpstr>C-1 I Am Coming Lord</vt:lpstr>
      <vt:lpstr>C-2 I Am Coming Lord</vt:lpstr>
      <vt:lpstr>3-1 I Am Coming Lord</vt:lpstr>
      <vt:lpstr>3-2 I Am Coming Lord</vt:lpstr>
      <vt:lpstr>C-1 I Am Coming Lord</vt:lpstr>
      <vt:lpstr>C-2 I Am Coming Lord</vt:lpstr>
      <vt:lpstr>THE OFFERING</vt:lpstr>
      <vt:lpstr>SONG</vt:lpstr>
      <vt:lpstr>1 Create in Me</vt:lpstr>
      <vt:lpstr>2 Create in Me</vt:lpstr>
      <vt:lpstr>3 Create in Me</vt:lpstr>
      <vt:lpstr>4 Create in Me</vt:lpstr>
      <vt:lpstr>1 Create in Me</vt:lpstr>
      <vt:lpstr>2 Create in Me</vt:lpstr>
      <vt:lpstr>3 Create in Me</vt:lpstr>
      <vt:lpstr>4 Create in Me</vt:lpstr>
      <vt:lpstr>PowerPoint Presentation</vt:lpstr>
      <vt:lpstr>THE UNLEAVENED BREAD</vt:lpstr>
      <vt:lpstr>THE FRUIT OF THE VINE</vt:lpstr>
      <vt:lpstr>PowerPoint Presentation</vt:lpstr>
      <vt:lpstr>SONG</vt:lpstr>
      <vt:lpstr>1-1 No Night There</vt:lpstr>
      <vt:lpstr>1-2 No Night There</vt:lpstr>
      <vt:lpstr>C-1 No Night There</vt:lpstr>
      <vt:lpstr>C-2 No Night There</vt:lpstr>
      <vt:lpstr>2-1 No Night There</vt:lpstr>
      <vt:lpstr>2-2 No Night There</vt:lpstr>
      <vt:lpstr>C-1 No Night There</vt:lpstr>
      <vt:lpstr>C-2 No Night There</vt:lpstr>
      <vt:lpstr>3-1 No Night There</vt:lpstr>
      <vt:lpstr>3-2 No Night There</vt:lpstr>
      <vt:lpstr>C-1 No Night There</vt:lpstr>
      <vt:lpstr>C-2 No Night There</vt:lpstr>
      <vt:lpstr>4-1 No Night There</vt:lpstr>
      <vt:lpstr>4-2 No Night There</vt:lpstr>
      <vt:lpstr>C-1 No Night There</vt:lpstr>
      <vt:lpstr>C-2 No Night There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Highest Place</dc:title>
  <dc:creator>Wheeler church of Christ</dc:creator>
  <cp:lastModifiedBy>Wheeler church of Christ</cp:lastModifiedBy>
  <cp:revision>7</cp:revision>
  <dcterms:created xsi:type="dcterms:W3CDTF">2021-12-26T05:30:19Z</dcterms:created>
  <dcterms:modified xsi:type="dcterms:W3CDTF">2021-12-26T07:40:42Z</dcterms:modified>
</cp:coreProperties>
</file>