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368" r:id="rId2"/>
    <p:sldId id="4500" r:id="rId3"/>
    <p:sldId id="4370" r:id="rId4"/>
    <p:sldId id="4589" r:id="rId5"/>
    <p:sldId id="274" r:id="rId6"/>
    <p:sldId id="4750" r:id="rId7"/>
    <p:sldId id="4479" r:id="rId8"/>
    <p:sldId id="4488" r:id="rId9"/>
    <p:sldId id="4601" r:id="rId10"/>
    <p:sldId id="4494" r:id="rId11"/>
    <p:sldId id="4756" r:id="rId12"/>
    <p:sldId id="4751" r:id="rId13"/>
    <p:sldId id="4757" r:id="rId14"/>
    <p:sldId id="4752" r:id="rId15"/>
    <p:sldId id="4758" r:id="rId16"/>
    <p:sldId id="4753" r:id="rId17"/>
    <p:sldId id="4759" r:id="rId18"/>
    <p:sldId id="4754" r:id="rId19"/>
    <p:sldId id="4755" r:id="rId20"/>
    <p:sldId id="4766" r:id="rId21"/>
    <p:sldId id="4761" r:id="rId22"/>
    <p:sldId id="4762" r:id="rId23"/>
    <p:sldId id="4763" r:id="rId24"/>
    <p:sldId id="4764" r:id="rId25"/>
    <p:sldId id="4489" r:id="rId26"/>
    <p:sldId id="4590" r:id="rId27"/>
    <p:sldId id="4587" r:id="rId28"/>
    <p:sldId id="4588" r:id="rId29"/>
    <p:sldId id="4760" r:id="rId30"/>
    <p:sldId id="4490" r:id="rId31"/>
  </p:sldIdLst>
  <p:sldSz cx="12192000" cy="6858000"/>
  <p:notesSz cx="6858000" cy="9144000"/>
  <p:embeddedFontLst>
    <p:embeddedFont>
      <p:font typeface="Futura BdCn BT" panose="020B0706020204020204" pitchFamily="34" charset="0"/>
      <p:regular r:id="rId32"/>
    </p:embeddedFont>
    <p:embeddedFont>
      <p:font typeface="Futura CondensedLight" panose="020B0506000000000000" pitchFamily="34" charset="0"/>
      <p:regular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93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48191" y="5723262"/>
            <a:ext cx="3585983" cy="34296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44163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48191" y="5723262"/>
            <a:ext cx="3585983" cy="34296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245117" y="2148210"/>
            <a:ext cx="5671481" cy="2546151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22232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40023" y="493015"/>
            <a:ext cx="8733493" cy="588238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5030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40023" y="493015"/>
            <a:ext cx="8733493" cy="588238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2732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40023" y="493015"/>
            <a:ext cx="8733493" cy="588238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9383" y="896267"/>
            <a:ext cx="2310640" cy="106507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7221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32881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53927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04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AB16F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A141A5-5344-4BA6-A474-BACA18BDB8D3}"/>
              </a:ext>
            </a:extLst>
          </p:cNvPr>
          <p:cNvSpPr txBox="1"/>
          <p:nvPr/>
        </p:nvSpPr>
        <p:spPr>
          <a:xfrm>
            <a:off x="3061855" y="2028616"/>
            <a:ext cx="60682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WELCOME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3266488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Listening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Eccl. 3:7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Jn. 8:43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Mk. 8:18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OUR EARS</a:t>
            </a:r>
          </a:p>
        </p:txBody>
      </p:sp>
    </p:spTree>
    <p:extLst>
      <p:ext uri="{BB962C8B-B14F-4D97-AF65-F5344CB8AC3E}">
        <p14:creationId xmlns:p14="http://schemas.microsoft.com/office/powerpoint/2010/main" val="1308201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Ears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Time</a:t>
            </a: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840023" y="220686"/>
            <a:ext cx="8107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WHAT TO SACRIFICE:</a:t>
            </a:r>
          </a:p>
        </p:txBody>
      </p:sp>
    </p:spTree>
    <p:extLst>
      <p:ext uri="{BB962C8B-B14F-4D97-AF65-F5344CB8AC3E}">
        <p14:creationId xmlns:p14="http://schemas.microsoft.com/office/powerpoint/2010/main" val="42765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Redeem The Time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Mk. 7:31-37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5:18-26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OUR </a:t>
            </a:r>
            <a:r>
              <a:rPr lang="en-US" sz="6600" dirty="0">
                <a:solidFill>
                  <a:srgbClr val="FEE7BC"/>
                </a:solidFill>
                <a:latin typeface="Futura BdCn BT" panose="020B0706020204020204" pitchFamily="34" charset="0"/>
              </a:rPr>
              <a:t>TIME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4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Ears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Time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Home</a:t>
            </a: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840023" y="220686"/>
            <a:ext cx="8107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WHAT TO SACRIFICE:</a:t>
            </a:r>
          </a:p>
        </p:txBody>
      </p:sp>
    </p:spTree>
    <p:extLst>
      <p:ext uri="{BB962C8B-B14F-4D97-AF65-F5344CB8AC3E}">
        <p14:creationId xmlns:p14="http://schemas.microsoft.com/office/powerpoint/2010/main" val="147620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 lnSpcReduction="10000"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Hospitality</a:t>
            </a: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Heb. 13:2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Rom. 13:12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Matt. 25:35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Acts 16:31-34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EE7BC"/>
                </a:solidFill>
                <a:latin typeface="Futura BdCn BT" panose="020B0706020204020204" pitchFamily="34" charset="0"/>
              </a:rPr>
              <a:t>OUR HOME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0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Ears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Time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Home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Money</a:t>
            </a: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840023" y="220686"/>
            <a:ext cx="8107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WHAT TO SACRIFICE:</a:t>
            </a:r>
          </a:p>
        </p:txBody>
      </p:sp>
    </p:spTree>
    <p:extLst>
      <p:ext uri="{BB962C8B-B14F-4D97-AF65-F5344CB8AC3E}">
        <p14:creationId xmlns:p14="http://schemas.microsoft.com/office/powerpoint/2010/main" val="2659977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Liberality</a:t>
            </a: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Acts 20:35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Eph. 4:28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EE7BC"/>
                </a:solidFill>
                <a:latin typeface="Futura BdCn BT" panose="020B0706020204020204" pitchFamily="34" charset="0"/>
              </a:rPr>
              <a:t>OUR MONEY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8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 lnSpcReduction="10000"/>
          </a:bodyPr>
          <a:lstStyle/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Ears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Time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Home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Money</a:t>
            </a:r>
          </a:p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Hands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840023" y="220686"/>
            <a:ext cx="8107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WHAT TO SACRIFICE:</a:t>
            </a:r>
          </a:p>
        </p:txBody>
      </p:sp>
    </p:spTree>
    <p:extLst>
      <p:ext uri="{BB962C8B-B14F-4D97-AF65-F5344CB8AC3E}">
        <p14:creationId xmlns:p14="http://schemas.microsoft.com/office/powerpoint/2010/main" val="3727239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Acts Of Service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 Tim. 6:18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22:27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Gal. 5:13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EE7BC"/>
                </a:solidFill>
                <a:latin typeface="Futura BdCn BT" panose="020B0706020204020204" pitchFamily="34" charset="0"/>
              </a:rPr>
              <a:t>OUR HANDS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749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10:30-37</a:t>
            </a: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THE GOOD SAMARITAN</a:t>
            </a:r>
          </a:p>
        </p:txBody>
      </p:sp>
    </p:spTree>
    <p:extLst>
      <p:ext uri="{BB962C8B-B14F-4D97-AF65-F5344CB8AC3E}">
        <p14:creationId xmlns:p14="http://schemas.microsoft.com/office/powerpoint/2010/main" val="97188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SONGS OF PRAISE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TO GOD</a:t>
            </a: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10:30-37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Ears (v. 33)</a:t>
            </a: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THE GOOD SAMARITAN</a:t>
            </a:r>
          </a:p>
        </p:txBody>
      </p:sp>
    </p:spTree>
    <p:extLst>
      <p:ext uri="{BB962C8B-B14F-4D97-AF65-F5344CB8AC3E}">
        <p14:creationId xmlns:p14="http://schemas.microsoft.com/office/powerpoint/2010/main" val="101862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10:30-37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Ears (v. 33)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Time (v. 34-35)</a:t>
            </a: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THE GOOD SAMARITAN</a:t>
            </a:r>
          </a:p>
        </p:txBody>
      </p:sp>
    </p:spTree>
    <p:extLst>
      <p:ext uri="{BB962C8B-B14F-4D97-AF65-F5344CB8AC3E}">
        <p14:creationId xmlns:p14="http://schemas.microsoft.com/office/powerpoint/2010/main" val="3900254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10:30-37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Ears (v. 33)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Time (v. 34-35)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House (v. 34)</a:t>
            </a: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THE GOOD SAMARITAN</a:t>
            </a:r>
          </a:p>
        </p:txBody>
      </p:sp>
    </p:spTree>
    <p:extLst>
      <p:ext uri="{BB962C8B-B14F-4D97-AF65-F5344CB8AC3E}">
        <p14:creationId xmlns:p14="http://schemas.microsoft.com/office/powerpoint/2010/main" val="3698991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10:30-37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Ears (v. 33)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Time (v. 34-35)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House (v. 34)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Money (v. 35)</a:t>
            </a:r>
          </a:p>
          <a:p>
            <a:pPr algn="l"/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THE GOOD SAMARITAN</a:t>
            </a:r>
          </a:p>
        </p:txBody>
      </p:sp>
    </p:spTree>
    <p:extLst>
      <p:ext uri="{BB962C8B-B14F-4D97-AF65-F5344CB8AC3E}">
        <p14:creationId xmlns:p14="http://schemas.microsoft.com/office/powerpoint/2010/main" val="3367926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Lk. 10:30-37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Ears (v. 33)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Time (v. 34-35)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House (v. 34)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Money (v. 35)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His Hands (v. 34)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475891" y="164125"/>
            <a:ext cx="8097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THE GOOD SAMARITAN</a:t>
            </a:r>
          </a:p>
        </p:txBody>
      </p:sp>
    </p:spTree>
    <p:extLst>
      <p:ext uri="{BB962C8B-B14F-4D97-AF65-F5344CB8AC3E}">
        <p14:creationId xmlns:p14="http://schemas.microsoft.com/office/powerpoint/2010/main" val="167700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988297" y="1536174"/>
            <a:ext cx="82201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EE7BC"/>
                </a:solidFill>
                <a:latin typeface="Futura CondensedLight" panose="020B0506000000000000" pitchFamily="34" charset="0"/>
              </a:rPr>
              <a:t>WHAT CAN 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CondensedLight" panose="020B0506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SACRIFICE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FOR OTHERS?</a:t>
            </a:r>
          </a:p>
        </p:txBody>
      </p:sp>
    </p:spTree>
    <p:extLst>
      <p:ext uri="{BB962C8B-B14F-4D97-AF65-F5344CB8AC3E}">
        <p14:creationId xmlns:p14="http://schemas.microsoft.com/office/powerpoint/2010/main" val="412946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SONGS OF PRAISE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TO GOD</a:t>
            </a:r>
          </a:p>
        </p:txBody>
      </p:sp>
    </p:spTree>
    <p:extLst>
      <p:ext uri="{BB962C8B-B14F-4D97-AF65-F5344CB8AC3E}">
        <p14:creationId xmlns:p14="http://schemas.microsoft.com/office/powerpoint/2010/main" val="2504982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THE LORD’S SUPPER</a:t>
            </a:r>
          </a:p>
          <a:p>
            <a:r>
              <a:rPr lang="en-US" sz="5400" dirty="0">
                <a:solidFill>
                  <a:schemeClr val="tx1"/>
                </a:solidFill>
                <a:latin typeface="Futura CondensedLight" panose="020B0506000000000000" pitchFamily="34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3947796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CLOSING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875051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SONGS OF PRAISE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TO GOD</a:t>
            </a:r>
          </a:p>
        </p:txBody>
      </p:sp>
    </p:spTree>
    <p:extLst>
      <p:ext uri="{BB962C8B-B14F-4D97-AF65-F5344CB8AC3E}">
        <p14:creationId xmlns:p14="http://schemas.microsoft.com/office/powerpoint/2010/main" val="180221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OPENING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3878311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WEDNESDAY:</a:t>
            </a:r>
          </a:p>
          <a:p>
            <a:r>
              <a:rPr lang="en-US" sz="6600" dirty="0">
                <a:solidFill>
                  <a:srgbClr val="FEE7BC"/>
                </a:solidFill>
                <a:latin typeface="Futura BdCn BT" panose="020B0706020204020204" pitchFamily="34" charset="0"/>
              </a:rPr>
              <a:t>BIBLE CLASSES &amp; WORSHIP @ 6:30 PM</a:t>
            </a:r>
          </a:p>
        </p:txBody>
      </p:sp>
    </p:spTree>
    <p:extLst>
      <p:ext uri="{BB962C8B-B14F-4D97-AF65-F5344CB8AC3E}">
        <p14:creationId xmlns:p14="http://schemas.microsoft.com/office/powerpoint/2010/main" val="972943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SONGS OF PRAISE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TO GOD</a:t>
            </a:r>
          </a:p>
        </p:txBody>
      </p:sp>
    </p:spTree>
    <p:extLst>
      <p:ext uri="{BB962C8B-B14F-4D97-AF65-F5344CB8AC3E}">
        <p14:creationId xmlns:p14="http://schemas.microsoft.com/office/powerpoint/2010/main" val="48072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A141A5-5344-4BA6-A474-BACA18BDB8D3}"/>
              </a:ext>
            </a:extLst>
          </p:cNvPr>
          <p:cNvSpPr txBox="1"/>
          <p:nvPr/>
        </p:nvSpPr>
        <p:spPr>
          <a:xfrm>
            <a:off x="4057135" y="2013228"/>
            <a:ext cx="40777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STAND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IN THE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LOVE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 OF GOD</a:t>
            </a:r>
          </a:p>
        </p:txBody>
      </p:sp>
    </p:spTree>
    <p:extLst>
      <p:ext uri="{BB962C8B-B14F-4D97-AF65-F5344CB8AC3E}">
        <p14:creationId xmlns:p14="http://schemas.microsoft.com/office/powerpoint/2010/main" val="161704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621A7-06DA-4F79-B18D-504E8372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04" y="-791851"/>
            <a:ext cx="12634607" cy="77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B7A23F-C1F4-4E8A-B5E8-E383DF693240}"/>
              </a:ext>
            </a:extLst>
          </p:cNvPr>
          <p:cNvSpPr txBox="1"/>
          <p:nvPr/>
        </p:nvSpPr>
        <p:spPr>
          <a:xfrm>
            <a:off x="4057135" y="2013228"/>
            <a:ext cx="40777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AGAPE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ἀγάπη</a:t>
            </a:r>
          </a:p>
        </p:txBody>
      </p:sp>
    </p:spTree>
    <p:extLst>
      <p:ext uri="{BB962C8B-B14F-4D97-AF65-F5344CB8AC3E}">
        <p14:creationId xmlns:p14="http://schemas.microsoft.com/office/powerpoint/2010/main" val="109680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= selfless, universal love for all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Rom. 5:6-8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 Jn. 4:9-10,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AGAPE LOVE</a:t>
            </a:r>
          </a:p>
        </p:txBody>
      </p:sp>
    </p:spTree>
    <p:extLst>
      <p:ext uri="{BB962C8B-B14F-4D97-AF65-F5344CB8AC3E}">
        <p14:creationId xmlns:p14="http://schemas.microsoft.com/office/powerpoint/2010/main" val="363004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pPr marL="1143000" indent="-1143000" algn="l"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Our Ears</a:t>
            </a: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marL="1143000" indent="-1143000" algn="l">
              <a:buAutoNum type="arabicPeriod"/>
            </a:pPr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840023" y="220686"/>
            <a:ext cx="8107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WHAT TO SACRIFICE:</a:t>
            </a:r>
          </a:p>
        </p:txBody>
      </p:sp>
    </p:spTree>
    <p:extLst>
      <p:ext uri="{BB962C8B-B14F-4D97-AF65-F5344CB8AC3E}">
        <p14:creationId xmlns:p14="http://schemas.microsoft.com/office/powerpoint/2010/main" val="7365542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329</Words>
  <Application>Microsoft Office PowerPoint</Application>
  <PresentationFormat>Widescreen</PresentationFormat>
  <Paragraphs>109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Futura CondensedLight</vt:lpstr>
      <vt:lpstr>Arial</vt:lpstr>
      <vt:lpstr>Trebuchet MS</vt:lpstr>
      <vt:lpstr>Futura BdCn BT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4</cp:revision>
  <dcterms:created xsi:type="dcterms:W3CDTF">2021-12-26T19:38:30Z</dcterms:created>
  <dcterms:modified xsi:type="dcterms:W3CDTF">2021-12-26T21:41:11Z</dcterms:modified>
</cp:coreProperties>
</file>