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1" r:id="rId3"/>
  </p:sldMasterIdLst>
  <p:sldIdLst>
    <p:sldId id="257" r:id="rId4"/>
    <p:sldId id="258" r:id="rId5"/>
    <p:sldId id="259" r:id="rId6"/>
    <p:sldId id="264" r:id="rId7"/>
    <p:sldId id="265" r:id="rId8"/>
    <p:sldId id="4368" r:id="rId9"/>
    <p:sldId id="261" r:id="rId10"/>
    <p:sldId id="4371" r:id="rId11"/>
    <p:sldId id="4372" r:id="rId12"/>
    <p:sldId id="267" r:id="rId13"/>
    <p:sldId id="268" r:id="rId14"/>
    <p:sldId id="269" r:id="rId15"/>
    <p:sldId id="4373" r:id="rId16"/>
    <p:sldId id="4374" r:id="rId17"/>
    <p:sldId id="270" r:id="rId18"/>
    <p:sldId id="271" r:id="rId19"/>
    <p:sldId id="4375" r:id="rId20"/>
    <p:sldId id="262" r:id="rId21"/>
    <p:sldId id="263" r:id="rId22"/>
    <p:sldId id="4378" r:id="rId23"/>
    <p:sldId id="4379" r:id="rId24"/>
    <p:sldId id="266" r:id="rId25"/>
    <p:sldId id="4369" r:id="rId26"/>
    <p:sldId id="4380" r:id="rId27"/>
    <p:sldId id="4381" r:id="rId28"/>
    <p:sldId id="4382" r:id="rId29"/>
    <p:sldId id="4383" r:id="rId30"/>
    <p:sldId id="260" r:id="rId31"/>
    <p:sldId id="4384" r:id="rId32"/>
    <p:sldId id="4385" r:id="rId33"/>
    <p:sldId id="4386" r:id="rId34"/>
    <p:sldId id="4387" r:id="rId35"/>
    <p:sldId id="4370" r:id="rId36"/>
    <p:sldId id="4388" r:id="rId37"/>
    <p:sldId id="256" r:id="rId38"/>
    <p:sldId id="4392" r:id="rId39"/>
    <p:sldId id="4393" r:id="rId40"/>
    <p:sldId id="4394" r:id="rId41"/>
    <p:sldId id="4395" r:id="rId42"/>
    <p:sldId id="4396" r:id="rId43"/>
    <p:sldId id="4397" r:id="rId44"/>
    <p:sldId id="4398" r:id="rId45"/>
    <p:sldId id="4389" r:id="rId46"/>
    <p:sldId id="4399" r:id="rId47"/>
    <p:sldId id="4400" r:id="rId48"/>
    <p:sldId id="4401" r:id="rId49"/>
    <p:sldId id="4402" r:id="rId50"/>
    <p:sldId id="4403" r:id="rId51"/>
    <p:sldId id="4404" r:id="rId52"/>
    <p:sldId id="4405" r:id="rId53"/>
    <p:sldId id="4406" r:id="rId54"/>
    <p:sldId id="4407" r:id="rId55"/>
    <p:sldId id="272" r:id="rId56"/>
    <p:sldId id="273" r:id="rId57"/>
    <p:sldId id="4408" r:id="rId58"/>
    <p:sldId id="275" r:id="rId59"/>
    <p:sldId id="276" r:id="rId60"/>
    <p:sldId id="4409" r:id="rId61"/>
    <p:sldId id="4410" r:id="rId62"/>
    <p:sldId id="4411" r:id="rId63"/>
    <p:sldId id="4412" r:id="rId64"/>
    <p:sldId id="4413" r:id="rId65"/>
    <p:sldId id="4414" r:id="rId66"/>
    <p:sldId id="4415" r:id="rId67"/>
    <p:sldId id="4390" r:id="rId68"/>
    <p:sldId id="4097" r:id="rId69"/>
    <p:sldId id="274" r:id="rId70"/>
    <p:sldId id="4482" r:id="rId71"/>
    <p:sldId id="4478" r:id="rId72"/>
    <p:sldId id="4391" r:id="rId73"/>
    <p:sldId id="4490" r:id="rId74"/>
    <p:sldId id="4491" r:id="rId75"/>
    <p:sldId id="4483" r:id="rId76"/>
    <p:sldId id="4492" r:id="rId77"/>
    <p:sldId id="4484" r:id="rId78"/>
    <p:sldId id="4480" r:id="rId79"/>
    <p:sldId id="4485" r:id="rId80"/>
    <p:sldId id="4486" r:id="rId81"/>
    <p:sldId id="4481" r:id="rId82"/>
    <p:sldId id="4487" r:id="rId83"/>
    <p:sldId id="4479" r:id="rId84"/>
    <p:sldId id="4488" r:id="rId85"/>
    <p:sldId id="4489" r:id="rId86"/>
    <p:sldId id="4475" r:id="rId87"/>
    <p:sldId id="4416" r:id="rId88"/>
    <p:sldId id="4417" r:id="rId89"/>
    <p:sldId id="4418" r:id="rId90"/>
    <p:sldId id="4419" r:id="rId91"/>
    <p:sldId id="4420" r:id="rId92"/>
    <p:sldId id="4421" r:id="rId93"/>
    <p:sldId id="4422" r:id="rId94"/>
    <p:sldId id="4423" r:id="rId95"/>
    <p:sldId id="4428" r:id="rId96"/>
    <p:sldId id="4429" r:id="rId97"/>
    <p:sldId id="4430" r:id="rId98"/>
    <p:sldId id="4431" r:id="rId99"/>
    <p:sldId id="4432" r:id="rId100"/>
    <p:sldId id="4435" r:id="rId101"/>
    <p:sldId id="4438" r:id="rId102"/>
    <p:sldId id="4439" r:id="rId103"/>
    <p:sldId id="4440" r:id="rId104"/>
    <p:sldId id="4441" r:id="rId105"/>
    <p:sldId id="4442" r:id="rId106"/>
    <p:sldId id="4443" r:id="rId107"/>
    <p:sldId id="4444" r:id="rId108"/>
    <p:sldId id="4445" r:id="rId109"/>
    <p:sldId id="4446" r:id="rId110"/>
    <p:sldId id="4447" r:id="rId111"/>
    <p:sldId id="4448" r:id="rId112"/>
    <p:sldId id="4449" r:id="rId113"/>
    <p:sldId id="4450" r:id="rId114"/>
    <p:sldId id="4451" r:id="rId115"/>
    <p:sldId id="4452" r:id="rId116"/>
    <p:sldId id="4453" r:id="rId117"/>
    <p:sldId id="4433" r:id="rId118"/>
    <p:sldId id="4474" r:id="rId119"/>
    <p:sldId id="4434" r:id="rId120"/>
    <p:sldId id="4436" r:id="rId121"/>
    <p:sldId id="4454" r:id="rId122"/>
    <p:sldId id="4455" r:id="rId123"/>
    <p:sldId id="4456" r:id="rId124"/>
    <p:sldId id="4457" r:id="rId125"/>
    <p:sldId id="4458" r:id="rId126"/>
    <p:sldId id="4459" r:id="rId127"/>
    <p:sldId id="4460" r:id="rId128"/>
    <p:sldId id="4461" r:id="rId129"/>
    <p:sldId id="4462" r:id="rId130"/>
    <p:sldId id="4463" r:id="rId131"/>
    <p:sldId id="4464" r:id="rId132"/>
    <p:sldId id="4465" r:id="rId133"/>
    <p:sldId id="4466" r:id="rId134"/>
    <p:sldId id="4467" r:id="rId135"/>
    <p:sldId id="4468" r:id="rId136"/>
    <p:sldId id="4469" r:id="rId137"/>
    <p:sldId id="4470" r:id="rId138"/>
    <p:sldId id="4471" r:id="rId139"/>
    <p:sldId id="4472" r:id="rId140"/>
    <p:sldId id="4473" r:id="rId141"/>
    <p:sldId id="4437" r:id="rId142"/>
  </p:sldIdLst>
  <p:sldSz cx="12192000" cy="6858000"/>
  <p:notesSz cx="6858000" cy="9144000"/>
  <p:embeddedFontLst>
    <p:embeddedFont>
      <p:font typeface="Calibri" panose="020F0502020204030204" pitchFamily="34" charset="0"/>
      <p:regular r:id="rId143"/>
      <p:bold r:id="rId144"/>
      <p:italic r:id="rId145"/>
      <p:boldItalic r:id="rId146"/>
    </p:embeddedFont>
    <p:embeddedFont>
      <p:font typeface="Futura BdCn BT" panose="020B0706020204020204" pitchFamily="34" charset="0"/>
      <p:regular r:id="rId147"/>
    </p:embeddedFont>
    <p:embeddedFont>
      <p:font typeface="Futura CondensedLight" panose="020B0506000000000000" pitchFamily="34" charset="0"/>
      <p:regular r:id="rId148"/>
    </p:embeddedFont>
    <p:embeddedFont>
      <p:font typeface="Gotham XNarrow Black" pitchFamily="50" charset="0"/>
      <p:regular r:id="rId149"/>
      <p:italic r:id="rId150"/>
    </p:embeddedFont>
    <p:embeddedFont>
      <p:font typeface="Gotham XNarrow Light" pitchFamily="50" charset="0"/>
      <p:regular r:id="rId151"/>
      <p:italic r:id="rId152"/>
    </p:embeddedFont>
    <p:embeddedFont>
      <p:font typeface="Times" panose="02020603050405020304" pitchFamily="18" charset="0"/>
      <p:regular r:id="rId153"/>
      <p:bold r:id="rId154"/>
      <p:italic r:id="rId155"/>
      <p:boldItalic r:id="rId156"/>
    </p:embeddedFont>
    <p:embeddedFont>
      <p:font typeface="Trebuchet MS" panose="020B0603020202020204" pitchFamily="34" charset="0"/>
      <p:regular r:id="rId157"/>
      <p:bold r:id="rId158"/>
      <p:italic r:id="rId159"/>
      <p:boldItalic r:id="rId1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12.fntdata"/><Relationship Id="rId159" Type="http://schemas.openxmlformats.org/officeDocument/2006/relationships/font" Target="fonts/font17.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2.fntdata"/><Relationship Id="rId149" Type="http://schemas.openxmlformats.org/officeDocument/2006/relationships/font" Target="fonts/font7.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1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8.fntdata"/><Relationship Id="rId155" Type="http://schemas.openxmlformats.org/officeDocument/2006/relationships/font" Target="fonts/font13.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font" Target="fonts/font3.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font" Target="fonts/font1.fntdata"/><Relationship Id="rId148" Type="http://schemas.openxmlformats.org/officeDocument/2006/relationships/font" Target="fonts/font6.fntdata"/><Relationship Id="rId151" Type="http://schemas.openxmlformats.org/officeDocument/2006/relationships/font" Target="fonts/font9.fntdata"/><Relationship Id="rId156" Type="http://schemas.openxmlformats.org/officeDocument/2006/relationships/font" Target="fonts/font14.fntdata"/><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15.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BEC5F7-9958-4B5C-95F9-27604DB170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433B9E-3C8F-4259-93A8-DF410CBE2E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AE0A9-72F3-4905-AFD7-1F11AAD53CA8}"/>
              </a:ext>
            </a:extLst>
          </p:cNvPr>
          <p:cNvSpPr>
            <a:spLocks noGrp="1" noChangeArrowheads="1"/>
          </p:cNvSpPr>
          <p:nvPr>
            <p:ph type="sldNum" sz="quarter" idx="12"/>
          </p:nvPr>
        </p:nvSpPr>
        <p:spPr>
          <a:ln/>
        </p:spPr>
        <p:txBody>
          <a:bodyPr/>
          <a:lstStyle>
            <a:lvl1pPr>
              <a:defRPr/>
            </a:lvl1pPr>
          </a:lstStyle>
          <a:p>
            <a:fld id="{4944A8DE-1604-4E8E-9D11-F6C0EACF09A0}" type="slidenum">
              <a:rPr lang="en-US" altLang="en-US"/>
              <a:pPr/>
              <a:t>‹#›</a:t>
            </a:fld>
            <a:endParaRPr lang="en-US" altLang="en-US"/>
          </a:p>
        </p:txBody>
      </p:sp>
    </p:spTree>
    <p:extLst>
      <p:ext uri="{BB962C8B-B14F-4D97-AF65-F5344CB8AC3E}">
        <p14:creationId xmlns:p14="http://schemas.microsoft.com/office/powerpoint/2010/main" val="238255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9E18AF-D159-4231-8B08-EFABAB3BE7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08820D-DAA1-48C0-9333-4F71E7974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03E79-9EEB-4284-AC43-798080B067AB}"/>
              </a:ext>
            </a:extLst>
          </p:cNvPr>
          <p:cNvSpPr>
            <a:spLocks noGrp="1" noChangeArrowheads="1"/>
          </p:cNvSpPr>
          <p:nvPr>
            <p:ph type="sldNum" sz="quarter" idx="12"/>
          </p:nvPr>
        </p:nvSpPr>
        <p:spPr>
          <a:ln/>
        </p:spPr>
        <p:txBody>
          <a:bodyPr/>
          <a:lstStyle>
            <a:lvl1pPr>
              <a:defRPr/>
            </a:lvl1pPr>
          </a:lstStyle>
          <a:p>
            <a:fld id="{DEBAAF7A-F27B-4559-BE31-B727C443F172}" type="slidenum">
              <a:rPr lang="en-US" altLang="en-US"/>
              <a:pPr/>
              <a:t>‹#›</a:t>
            </a:fld>
            <a:endParaRPr lang="en-US" altLang="en-US"/>
          </a:p>
        </p:txBody>
      </p:sp>
    </p:spTree>
    <p:extLst>
      <p:ext uri="{BB962C8B-B14F-4D97-AF65-F5344CB8AC3E}">
        <p14:creationId xmlns:p14="http://schemas.microsoft.com/office/powerpoint/2010/main" val="150079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AAA4BD-04E7-40E7-A012-D9DB4F0A4F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64421B-9461-4C00-BCA5-A87DF3EAE6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056284-BEF9-430F-9F42-C360A2A80FC2}"/>
              </a:ext>
            </a:extLst>
          </p:cNvPr>
          <p:cNvSpPr>
            <a:spLocks noGrp="1" noChangeArrowheads="1"/>
          </p:cNvSpPr>
          <p:nvPr>
            <p:ph type="sldNum" sz="quarter" idx="12"/>
          </p:nvPr>
        </p:nvSpPr>
        <p:spPr>
          <a:ln/>
        </p:spPr>
        <p:txBody>
          <a:bodyPr/>
          <a:lstStyle>
            <a:lvl1pPr>
              <a:defRPr/>
            </a:lvl1pPr>
          </a:lstStyle>
          <a:p>
            <a:fld id="{CF914685-7561-47BC-9DA6-283A08E5BAE5}" type="slidenum">
              <a:rPr lang="en-US" altLang="en-US"/>
              <a:pPr/>
              <a:t>‹#›</a:t>
            </a:fld>
            <a:endParaRPr lang="en-US" altLang="en-US"/>
          </a:p>
        </p:txBody>
      </p:sp>
    </p:spTree>
    <p:extLst>
      <p:ext uri="{BB962C8B-B14F-4D97-AF65-F5344CB8AC3E}">
        <p14:creationId xmlns:p14="http://schemas.microsoft.com/office/powerpoint/2010/main" val="214271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46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278937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245117" y="2148210"/>
            <a:ext cx="5671481" cy="2546151"/>
          </a:xfrm>
        </p:spPr>
        <p:txBody>
          <a:bodyPr>
            <a:normAutofit/>
          </a:bodyPr>
          <a:lstStyle>
            <a:lvl1pPr>
              <a:defRPr sz="6400"/>
            </a:lvl1pPr>
          </a:lstStyle>
          <a:p>
            <a:r>
              <a:rPr lang="en-US" dirty="0"/>
              <a:t>Add Your Title</a:t>
            </a:r>
          </a:p>
        </p:txBody>
      </p:sp>
    </p:spTree>
    <p:extLst>
      <p:ext uri="{BB962C8B-B14F-4D97-AF65-F5344CB8AC3E}">
        <p14:creationId xmlns:p14="http://schemas.microsoft.com/office/powerpoint/2010/main" val="70682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390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74544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529383" y="896267"/>
            <a:ext cx="2310640" cy="1065076"/>
          </a:xfrm>
        </p:spPr>
        <p:txBody>
          <a:bodyPr>
            <a:normAutofit/>
          </a:bodyPr>
          <a:lstStyle>
            <a:lvl1pPr>
              <a:defRPr sz="2400"/>
            </a:lvl1pPr>
          </a:lstStyle>
          <a:p>
            <a:r>
              <a:rPr lang="en-US" dirty="0"/>
              <a:t>Add Your Title</a:t>
            </a:r>
          </a:p>
        </p:txBody>
      </p:sp>
    </p:spTree>
    <p:extLst>
      <p:ext uri="{BB962C8B-B14F-4D97-AF65-F5344CB8AC3E}">
        <p14:creationId xmlns:p14="http://schemas.microsoft.com/office/powerpoint/2010/main" val="121052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40659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70424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74C0F6-79C0-40FD-B39E-73284BFDB3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F189C4-B00D-4A39-8C85-6F82BED0C3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B0329F-13E8-401A-A48F-BE5A24DAF24B}"/>
              </a:ext>
            </a:extLst>
          </p:cNvPr>
          <p:cNvSpPr>
            <a:spLocks noGrp="1" noChangeArrowheads="1"/>
          </p:cNvSpPr>
          <p:nvPr>
            <p:ph type="sldNum" sz="quarter" idx="12"/>
          </p:nvPr>
        </p:nvSpPr>
        <p:spPr>
          <a:ln/>
        </p:spPr>
        <p:txBody>
          <a:bodyPr/>
          <a:lstStyle>
            <a:lvl1pPr>
              <a:defRPr/>
            </a:lvl1pPr>
          </a:lstStyle>
          <a:p>
            <a:fld id="{FE85B462-58A6-4567-9A59-7D683BC3B104}" type="slidenum">
              <a:rPr lang="en-US" altLang="en-US"/>
              <a:pPr/>
              <a:t>‹#›</a:t>
            </a:fld>
            <a:endParaRPr lang="en-US" altLang="en-US"/>
          </a:p>
        </p:txBody>
      </p:sp>
    </p:spTree>
    <p:extLst>
      <p:ext uri="{BB962C8B-B14F-4D97-AF65-F5344CB8AC3E}">
        <p14:creationId xmlns:p14="http://schemas.microsoft.com/office/powerpoint/2010/main" val="269931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146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89471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6622" y="2354929"/>
            <a:ext cx="6711925" cy="2860945"/>
          </a:xfrm>
        </p:spPr>
        <p:txBody>
          <a:bodyPr/>
          <a:lstStyle/>
          <a:p>
            <a:r>
              <a:rPr lang="en-US" dirty="0"/>
              <a:t>Add Your Title</a:t>
            </a:r>
          </a:p>
        </p:txBody>
      </p:sp>
      <p:sp>
        <p:nvSpPr>
          <p:cNvPr id="4" name="Text Placeholder 3"/>
          <p:cNvSpPr>
            <a:spLocks noGrp="1"/>
          </p:cNvSpPr>
          <p:nvPr>
            <p:ph type="body" sz="quarter" idx="12"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545818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51299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78804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5765" y="1471565"/>
            <a:ext cx="3506435" cy="1447768"/>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21820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56889" y="875800"/>
            <a:ext cx="8925511" cy="417284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657232" y="5430811"/>
            <a:ext cx="8925168" cy="92095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374144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08227" y="788219"/>
            <a:ext cx="8974172" cy="557915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06588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B0E8E74-F708-4273-9C61-3CB780F4F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A08A07-D490-4CA1-BD18-D07941B31A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8DF3D8-2749-4C5E-8F49-2349BDD59C72}"/>
              </a:ext>
            </a:extLst>
          </p:cNvPr>
          <p:cNvSpPr>
            <a:spLocks noGrp="1" noChangeArrowheads="1"/>
          </p:cNvSpPr>
          <p:nvPr>
            <p:ph type="sldNum" sz="quarter" idx="12"/>
          </p:nvPr>
        </p:nvSpPr>
        <p:spPr>
          <a:ln/>
        </p:spPr>
        <p:txBody>
          <a:bodyPr/>
          <a:lstStyle>
            <a:lvl1pPr>
              <a:defRPr/>
            </a:lvl1pPr>
          </a:lstStyle>
          <a:p>
            <a:fld id="{A30ABFE0-16A6-4034-B471-3217C0740672}" type="slidenum">
              <a:rPr lang="en-US" altLang="en-US"/>
              <a:pPr/>
              <a:t>‹#›</a:t>
            </a:fld>
            <a:endParaRPr lang="en-US" altLang="en-US"/>
          </a:p>
        </p:txBody>
      </p:sp>
    </p:spTree>
    <p:extLst>
      <p:ext uri="{BB962C8B-B14F-4D97-AF65-F5344CB8AC3E}">
        <p14:creationId xmlns:p14="http://schemas.microsoft.com/office/powerpoint/2010/main" val="16884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DFD2CB-B066-428D-8033-2616807DE3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F94EEA-447F-41C7-987B-2A0F96E3D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A1C40-F380-4DCC-A0B6-48C22052F2ED}"/>
              </a:ext>
            </a:extLst>
          </p:cNvPr>
          <p:cNvSpPr>
            <a:spLocks noGrp="1" noChangeArrowheads="1"/>
          </p:cNvSpPr>
          <p:nvPr>
            <p:ph type="sldNum" sz="quarter" idx="12"/>
          </p:nvPr>
        </p:nvSpPr>
        <p:spPr>
          <a:ln/>
        </p:spPr>
        <p:txBody>
          <a:bodyPr/>
          <a:lstStyle>
            <a:lvl1pPr>
              <a:defRPr/>
            </a:lvl1pPr>
          </a:lstStyle>
          <a:p>
            <a:fld id="{DA4A9E19-22A8-42EA-A6B3-C27BEA76577B}" type="slidenum">
              <a:rPr lang="en-US" altLang="en-US"/>
              <a:pPr/>
              <a:t>‹#›</a:t>
            </a:fld>
            <a:endParaRPr lang="en-US" altLang="en-US"/>
          </a:p>
        </p:txBody>
      </p:sp>
    </p:spTree>
    <p:extLst>
      <p:ext uri="{BB962C8B-B14F-4D97-AF65-F5344CB8AC3E}">
        <p14:creationId xmlns:p14="http://schemas.microsoft.com/office/powerpoint/2010/main" val="4212910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968384-35B7-485C-B767-C6DD53BEF5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68C4972-4BB5-45FA-B8D0-4F32C6D05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F47D5A-3E51-4815-9EA9-E9AA775AE09C}"/>
              </a:ext>
            </a:extLst>
          </p:cNvPr>
          <p:cNvSpPr>
            <a:spLocks noGrp="1" noChangeArrowheads="1"/>
          </p:cNvSpPr>
          <p:nvPr>
            <p:ph type="sldNum" sz="quarter" idx="12"/>
          </p:nvPr>
        </p:nvSpPr>
        <p:spPr>
          <a:ln/>
        </p:spPr>
        <p:txBody>
          <a:bodyPr/>
          <a:lstStyle>
            <a:lvl1pPr>
              <a:defRPr/>
            </a:lvl1pPr>
          </a:lstStyle>
          <a:p>
            <a:fld id="{1A8F69CA-79A9-41B5-8974-963F069412CF}" type="slidenum">
              <a:rPr lang="en-US" altLang="en-US"/>
              <a:pPr/>
              <a:t>‹#›</a:t>
            </a:fld>
            <a:endParaRPr lang="en-US" altLang="en-US"/>
          </a:p>
        </p:txBody>
      </p:sp>
    </p:spTree>
    <p:extLst>
      <p:ext uri="{BB962C8B-B14F-4D97-AF65-F5344CB8AC3E}">
        <p14:creationId xmlns:p14="http://schemas.microsoft.com/office/powerpoint/2010/main" val="349914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B2BB6C-595E-4EDA-A6A9-E9C976E1AC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3FE17C-52A5-49B2-BE9F-B4D1E284C7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5A46FF6-A825-480A-A60F-DC18ECCF8224}"/>
              </a:ext>
            </a:extLst>
          </p:cNvPr>
          <p:cNvSpPr>
            <a:spLocks noGrp="1" noChangeArrowheads="1"/>
          </p:cNvSpPr>
          <p:nvPr>
            <p:ph type="sldNum" sz="quarter" idx="12"/>
          </p:nvPr>
        </p:nvSpPr>
        <p:spPr>
          <a:ln/>
        </p:spPr>
        <p:txBody>
          <a:bodyPr/>
          <a:lstStyle>
            <a:lvl1pPr>
              <a:defRPr/>
            </a:lvl1pPr>
          </a:lstStyle>
          <a:p>
            <a:fld id="{0AFC187F-3D8E-4558-A8AA-03DDFB83A348}" type="slidenum">
              <a:rPr lang="en-US" altLang="en-US"/>
              <a:pPr/>
              <a:t>‹#›</a:t>
            </a:fld>
            <a:endParaRPr lang="en-US" altLang="en-US"/>
          </a:p>
        </p:txBody>
      </p:sp>
    </p:spTree>
    <p:extLst>
      <p:ext uri="{BB962C8B-B14F-4D97-AF65-F5344CB8AC3E}">
        <p14:creationId xmlns:p14="http://schemas.microsoft.com/office/powerpoint/2010/main" val="328560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9245A6-F97B-4412-A7E4-06A64428641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72A755-5546-481B-AE38-8A629810F5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4280B47-8457-4F89-A29A-288AC24340E1}"/>
              </a:ext>
            </a:extLst>
          </p:cNvPr>
          <p:cNvSpPr>
            <a:spLocks noGrp="1" noChangeArrowheads="1"/>
          </p:cNvSpPr>
          <p:nvPr>
            <p:ph type="sldNum" sz="quarter" idx="12"/>
          </p:nvPr>
        </p:nvSpPr>
        <p:spPr>
          <a:ln/>
        </p:spPr>
        <p:txBody>
          <a:bodyPr/>
          <a:lstStyle>
            <a:lvl1pPr>
              <a:defRPr/>
            </a:lvl1pPr>
          </a:lstStyle>
          <a:p>
            <a:fld id="{39B9D470-07DD-4810-A8A7-01B5D5ED2FEA}" type="slidenum">
              <a:rPr lang="en-US" altLang="en-US"/>
              <a:pPr/>
              <a:t>‹#›</a:t>
            </a:fld>
            <a:endParaRPr lang="en-US" altLang="en-US"/>
          </a:p>
        </p:txBody>
      </p:sp>
    </p:spTree>
    <p:extLst>
      <p:ext uri="{BB962C8B-B14F-4D97-AF65-F5344CB8AC3E}">
        <p14:creationId xmlns:p14="http://schemas.microsoft.com/office/powerpoint/2010/main" val="24751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000FFE9-61B2-4481-9705-5ACE2B8773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26FB99-6F12-4ACA-AEA7-3EEF85CB5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A33FA0-070C-4871-B6E8-54C605873455}"/>
              </a:ext>
            </a:extLst>
          </p:cNvPr>
          <p:cNvSpPr>
            <a:spLocks noGrp="1" noChangeArrowheads="1"/>
          </p:cNvSpPr>
          <p:nvPr>
            <p:ph type="sldNum" sz="quarter" idx="12"/>
          </p:nvPr>
        </p:nvSpPr>
        <p:spPr>
          <a:ln/>
        </p:spPr>
        <p:txBody>
          <a:bodyPr/>
          <a:lstStyle>
            <a:lvl1pPr>
              <a:defRPr/>
            </a:lvl1pPr>
          </a:lstStyle>
          <a:p>
            <a:fld id="{E31DECA4-123F-475A-87EA-83C14A73B6B8}" type="slidenum">
              <a:rPr lang="en-US" altLang="en-US"/>
              <a:pPr/>
              <a:t>‹#›</a:t>
            </a:fld>
            <a:endParaRPr lang="en-US" altLang="en-US"/>
          </a:p>
        </p:txBody>
      </p:sp>
    </p:spTree>
    <p:extLst>
      <p:ext uri="{BB962C8B-B14F-4D97-AF65-F5344CB8AC3E}">
        <p14:creationId xmlns:p14="http://schemas.microsoft.com/office/powerpoint/2010/main" val="179353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5C4ADB5-5BF2-48DC-8E0A-2132635678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B69481-4C0C-40F0-8A0A-2C7D3188E0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54743-30CA-4729-987B-5FAE55F8209B}"/>
              </a:ext>
            </a:extLst>
          </p:cNvPr>
          <p:cNvSpPr>
            <a:spLocks noGrp="1" noChangeArrowheads="1"/>
          </p:cNvSpPr>
          <p:nvPr>
            <p:ph type="sldNum" sz="quarter" idx="12"/>
          </p:nvPr>
        </p:nvSpPr>
        <p:spPr>
          <a:ln/>
        </p:spPr>
        <p:txBody>
          <a:bodyPr/>
          <a:lstStyle>
            <a:lvl1pPr>
              <a:defRPr/>
            </a:lvl1pPr>
          </a:lstStyle>
          <a:p>
            <a:fld id="{342BF29B-614F-4C3C-9F3A-169C7D89F196}" type="slidenum">
              <a:rPr lang="en-US" altLang="en-US"/>
              <a:pPr/>
              <a:t>‹#›</a:t>
            </a:fld>
            <a:endParaRPr lang="en-US" altLang="en-US"/>
          </a:p>
        </p:txBody>
      </p:sp>
    </p:spTree>
    <p:extLst>
      <p:ext uri="{BB962C8B-B14F-4D97-AF65-F5344CB8AC3E}">
        <p14:creationId xmlns:p14="http://schemas.microsoft.com/office/powerpoint/2010/main" val="90914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8.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AF12D8-35B0-4B2F-8025-6711133F0E5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C16DD31-EABB-4BB9-86C9-B4DF970589D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A683579-DD51-412B-8E62-7DADECF5CF8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E52EB6EE-4269-4CD4-8246-0A83D2FC8D1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5B9DA405-00F0-4FD9-9162-E32A48DC57B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7662D310-ABDB-4AA9-BA05-A9D09E0C2E88}" type="slidenum">
              <a:rPr lang="en-US" altLang="en-US"/>
              <a:pPr/>
              <a:t>‹#›</a:t>
            </a:fld>
            <a:endParaRPr lang="en-US" altLang="en-US"/>
          </a:p>
        </p:txBody>
      </p:sp>
    </p:spTree>
    <p:extLst>
      <p:ext uri="{BB962C8B-B14F-4D97-AF65-F5344CB8AC3E}">
        <p14:creationId xmlns:p14="http://schemas.microsoft.com/office/powerpoint/2010/main" val="140260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S PGothic" panose="020B0600070205080204" pitchFamily="34" charset="-128"/>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cs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06863590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AB16F"/>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AB16F"/>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AB16F"/>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095565071"/>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6D97C3-FBED-4094-A8D4-68FB5A29E89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1-1 Faithful Love</a:t>
            </a:r>
            <a:endParaRPr lang="en-US">
              <a:ea typeface="+mj-ea"/>
              <a:cs typeface="+mj-cs"/>
            </a:endParaRPr>
          </a:p>
        </p:txBody>
      </p:sp>
      <p:pic>
        <p:nvPicPr>
          <p:cNvPr id="2" name="Picture 21" descr="Faithful Love-pp">
            <a:extLst>
              <a:ext uri="{FF2B5EF4-FFF2-40B4-BE49-F238E27FC236}">
                <a16:creationId xmlns:a16="http://schemas.microsoft.com/office/drawing/2014/main" id="{97D75929-D7DA-43AB-AFB9-28A909D5E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8CB231B2-E3FC-4BB1-9307-44C5B02AEFCE}"/>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Faithful Love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5095D54D-FA6C-4E3B-8EA9-F8F3A5184D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A Beautiful Life</a:t>
            </a:r>
            <a:endParaRPr lang="en-US">
              <a:ea typeface="+mj-ea"/>
              <a:cs typeface="+mj-cs"/>
            </a:endParaRPr>
          </a:p>
        </p:txBody>
      </p:sp>
      <p:pic>
        <p:nvPicPr>
          <p:cNvPr id="4098" name="Picture 3" descr="A Beautiful Life-pp">
            <a:extLst>
              <a:ext uri="{FF2B5EF4-FFF2-40B4-BE49-F238E27FC236}">
                <a16:creationId xmlns:a16="http://schemas.microsoft.com/office/drawing/2014/main" id="{41E05462-DE15-4092-AAF7-27F5CA6DC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ABC61EE9-FBDB-4674-B825-D80D14BF027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4933" name="Text Box 5">
            <a:extLst>
              <a:ext uri="{FF2B5EF4-FFF2-40B4-BE49-F238E27FC236}">
                <a16:creationId xmlns:a16="http://schemas.microsoft.com/office/drawing/2014/main" id="{5CD69CA4-FCED-41DD-8C55-A0A0BE5AFC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493E082-0269-4381-B6A5-E6DC10FEE1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Lead Me To Calvary</a:t>
            </a:r>
            <a:endParaRPr lang="en-US">
              <a:ea typeface="+mj-ea"/>
              <a:cs typeface="+mj-cs"/>
            </a:endParaRPr>
          </a:p>
        </p:txBody>
      </p:sp>
      <p:pic>
        <p:nvPicPr>
          <p:cNvPr id="3074" name="Picture 3" descr="Lead me to Calvary-pp">
            <a:extLst>
              <a:ext uri="{FF2B5EF4-FFF2-40B4-BE49-F238E27FC236}">
                <a16:creationId xmlns:a16="http://schemas.microsoft.com/office/drawing/2014/main" id="{313B3B86-7D83-436C-80DD-3A385C062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5B09720-A1A9-4AF7-9866-7F286293DE06}"/>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9A7E10D6-11E9-4D5D-B650-AF445EFA3A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36CC5E7-48EE-4B1C-B98D-E3ABCFC606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Lead Me To Calvary</a:t>
            </a:r>
            <a:endParaRPr lang="en-US">
              <a:ea typeface="+mj-ea"/>
              <a:cs typeface="+mj-cs"/>
            </a:endParaRPr>
          </a:p>
        </p:txBody>
      </p:sp>
      <p:pic>
        <p:nvPicPr>
          <p:cNvPr id="4098" name="Picture 3" descr="Lead me to Calvary-pp">
            <a:extLst>
              <a:ext uri="{FF2B5EF4-FFF2-40B4-BE49-F238E27FC236}">
                <a16:creationId xmlns:a16="http://schemas.microsoft.com/office/drawing/2014/main" id="{559C25A2-3616-4CFB-BE2E-A0F0A436D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8BA3E254-9B98-45E0-AA98-646E8BC27B6E}"/>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4EB2E70B-BDDD-4A09-8B88-28A6907FC6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BBA0FA5-665D-4517-9198-BC824DA8CB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Lead Me To Calvary</a:t>
            </a:r>
            <a:endParaRPr lang="en-US">
              <a:ea typeface="+mj-ea"/>
              <a:cs typeface="+mj-cs"/>
            </a:endParaRPr>
          </a:p>
        </p:txBody>
      </p:sp>
      <p:pic>
        <p:nvPicPr>
          <p:cNvPr id="5122" name="Picture 3" descr="Lead me to Calvary-pp">
            <a:extLst>
              <a:ext uri="{FF2B5EF4-FFF2-40B4-BE49-F238E27FC236}">
                <a16:creationId xmlns:a16="http://schemas.microsoft.com/office/drawing/2014/main" id="{E23F0FEF-6148-4687-A1B4-B50FD9297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4567ABE9-B68F-4CA5-BC35-668AD4B62326}"/>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9AE9D9A7-26FE-47DA-B0BD-6EB75E6653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D9EE64E-96B2-4C49-A6A2-2E0CC5859A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Lead Me To Calvary</a:t>
            </a:r>
            <a:endParaRPr lang="en-US">
              <a:ea typeface="+mj-ea"/>
              <a:cs typeface="+mj-cs"/>
            </a:endParaRPr>
          </a:p>
        </p:txBody>
      </p:sp>
      <p:pic>
        <p:nvPicPr>
          <p:cNvPr id="6146" name="Picture 3" descr="Lead me to Calvary-pp">
            <a:extLst>
              <a:ext uri="{FF2B5EF4-FFF2-40B4-BE49-F238E27FC236}">
                <a16:creationId xmlns:a16="http://schemas.microsoft.com/office/drawing/2014/main" id="{C1618ED5-F78B-498C-90B5-8EC878A77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7C01011-1C44-45DE-B241-AA1E984E603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EED565A2-2BF0-417B-8102-7F0CFF7E10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AC56AD5-0276-403E-B04A-C18230C4F6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Lead Me To Calvary</a:t>
            </a:r>
            <a:endParaRPr lang="en-US">
              <a:ea typeface="+mj-ea"/>
              <a:cs typeface="+mj-cs"/>
            </a:endParaRPr>
          </a:p>
        </p:txBody>
      </p:sp>
      <p:pic>
        <p:nvPicPr>
          <p:cNvPr id="7170" name="Picture 3" descr="Lead me to Calvary-pp">
            <a:extLst>
              <a:ext uri="{FF2B5EF4-FFF2-40B4-BE49-F238E27FC236}">
                <a16:creationId xmlns:a16="http://schemas.microsoft.com/office/drawing/2014/main" id="{D94ABE39-90A2-4F4C-AECE-58866930C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52AB95F-B247-43D6-9105-8CEDD9ED3AF2}"/>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419A9B19-D528-486B-8E3D-A78CB7100F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B2B5333-6F12-4DDA-9869-4962C47046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Lead Me To Calvary</a:t>
            </a:r>
            <a:endParaRPr lang="en-US">
              <a:ea typeface="+mj-ea"/>
              <a:cs typeface="+mj-cs"/>
            </a:endParaRPr>
          </a:p>
        </p:txBody>
      </p:sp>
      <p:pic>
        <p:nvPicPr>
          <p:cNvPr id="8194" name="Picture 3" descr="Lead me to Calvary-pp">
            <a:extLst>
              <a:ext uri="{FF2B5EF4-FFF2-40B4-BE49-F238E27FC236}">
                <a16:creationId xmlns:a16="http://schemas.microsoft.com/office/drawing/2014/main" id="{BE65582B-00E8-4963-ADF8-3B7BC4FAB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3C6F1DB-56AD-47C0-8C9B-2230CD39C52C}"/>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ACD6E6F7-4001-4A4D-BB43-FD33FAFE07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75D94FF-C409-4830-BED2-7D3ECE9F82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Lead Me To Calvary</a:t>
            </a:r>
            <a:endParaRPr lang="en-US">
              <a:ea typeface="+mj-ea"/>
              <a:cs typeface="+mj-cs"/>
            </a:endParaRPr>
          </a:p>
        </p:txBody>
      </p:sp>
      <p:pic>
        <p:nvPicPr>
          <p:cNvPr id="9218" name="Picture 3" descr="Lead me to Calvary-pp">
            <a:extLst>
              <a:ext uri="{FF2B5EF4-FFF2-40B4-BE49-F238E27FC236}">
                <a16:creationId xmlns:a16="http://schemas.microsoft.com/office/drawing/2014/main" id="{78EC9FDC-FD80-4D47-A008-349440FBE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FAEC1196-B99D-472B-B341-DA8C37FC750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39C6561C-B33A-4EC7-9137-0789FE7068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BE09248-12E3-4011-A90D-C25F723D3A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Lead Me To Calvary</a:t>
            </a:r>
            <a:endParaRPr lang="en-US">
              <a:ea typeface="+mj-ea"/>
              <a:cs typeface="+mj-cs"/>
            </a:endParaRPr>
          </a:p>
        </p:txBody>
      </p:sp>
      <p:pic>
        <p:nvPicPr>
          <p:cNvPr id="10242" name="Picture 3" descr="Lead me to Calvary-pp">
            <a:extLst>
              <a:ext uri="{FF2B5EF4-FFF2-40B4-BE49-F238E27FC236}">
                <a16:creationId xmlns:a16="http://schemas.microsoft.com/office/drawing/2014/main" id="{947D6DAD-3380-4EE6-92AC-B007BC0E1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F527304D-12F7-4347-BC67-FB1E9BD6ADF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A1389447-A358-42C7-822C-A102A3FA12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BF774AD-07A6-4D9D-B2BD-5EDD76AA51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Lead Me To Calvary</a:t>
            </a:r>
            <a:endParaRPr lang="en-US">
              <a:ea typeface="+mj-ea"/>
              <a:cs typeface="+mj-cs"/>
            </a:endParaRPr>
          </a:p>
        </p:txBody>
      </p:sp>
      <p:pic>
        <p:nvPicPr>
          <p:cNvPr id="11266" name="Picture 3" descr="Lead me to Calvary-pp">
            <a:extLst>
              <a:ext uri="{FF2B5EF4-FFF2-40B4-BE49-F238E27FC236}">
                <a16:creationId xmlns:a16="http://schemas.microsoft.com/office/drawing/2014/main" id="{8DE1F4E3-9348-484A-8A5C-87AEF476A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8265CAF-005D-4762-8125-D024C79DBE91}"/>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98FCD38-D562-4809-B46F-463630F1AD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7A91FE6A-0CB1-48F4-98B1-6FB25A5721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Lead Me To Calvary</a:t>
            </a:r>
            <a:endParaRPr lang="en-US">
              <a:ea typeface="+mj-ea"/>
              <a:cs typeface="+mj-cs"/>
            </a:endParaRPr>
          </a:p>
        </p:txBody>
      </p:sp>
      <p:pic>
        <p:nvPicPr>
          <p:cNvPr id="12290" name="Picture 3" descr="Lead me to Calvary-pp">
            <a:extLst>
              <a:ext uri="{FF2B5EF4-FFF2-40B4-BE49-F238E27FC236}">
                <a16:creationId xmlns:a16="http://schemas.microsoft.com/office/drawing/2014/main" id="{9CB1FFCB-A810-431F-B38A-FEB9D188F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BE25821A-0BCB-4A8C-85D1-A8A345A00F93}"/>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CECCC97B-5100-4FE8-BBF9-2F608B34B6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31329C0-97E5-469D-BA2C-6AEDCB4328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A Beautiful Life</a:t>
            </a:r>
            <a:endParaRPr lang="en-US">
              <a:ea typeface="+mj-ea"/>
              <a:cs typeface="+mj-cs"/>
            </a:endParaRPr>
          </a:p>
        </p:txBody>
      </p:sp>
      <p:pic>
        <p:nvPicPr>
          <p:cNvPr id="5122" name="Picture 3" descr="A Beautiful Life-pp">
            <a:extLst>
              <a:ext uri="{FF2B5EF4-FFF2-40B4-BE49-F238E27FC236}">
                <a16:creationId xmlns:a16="http://schemas.microsoft.com/office/drawing/2014/main" id="{4FD748F6-C3E1-48F3-AE12-E0A49D3D0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E9970E82-D9D1-4964-9BD0-C3374816D50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5957" name="Text Box 5">
            <a:extLst>
              <a:ext uri="{FF2B5EF4-FFF2-40B4-BE49-F238E27FC236}">
                <a16:creationId xmlns:a16="http://schemas.microsoft.com/office/drawing/2014/main" id="{6C708FA6-D762-449B-B8BA-1470187046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D5CC8B1C-0BC3-4353-BFFD-8545A67A80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Lead Me To Calvary</a:t>
            </a:r>
            <a:endParaRPr lang="en-US">
              <a:ea typeface="+mj-ea"/>
              <a:cs typeface="+mj-cs"/>
            </a:endParaRPr>
          </a:p>
        </p:txBody>
      </p:sp>
      <p:pic>
        <p:nvPicPr>
          <p:cNvPr id="13314" name="Picture 3" descr="Lead me to Calvary-pp">
            <a:extLst>
              <a:ext uri="{FF2B5EF4-FFF2-40B4-BE49-F238E27FC236}">
                <a16:creationId xmlns:a16="http://schemas.microsoft.com/office/drawing/2014/main" id="{9CAA4132-60E2-417E-8950-C167A3AB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A74043A7-3EE8-45E1-9D5C-6BE1F474720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D3B88272-A5BE-4389-B4FE-7ECF85F94F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96D4FBC-A86D-4E5B-97D2-423FC1A8F8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Lead Me To Calvary</a:t>
            </a:r>
            <a:endParaRPr lang="en-US">
              <a:ea typeface="+mj-ea"/>
              <a:cs typeface="+mj-cs"/>
            </a:endParaRPr>
          </a:p>
        </p:txBody>
      </p:sp>
      <p:pic>
        <p:nvPicPr>
          <p:cNvPr id="14338" name="Picture 3" descr="Lead me to Calvary-pp">
            <a:extLst>
              <a:ext uri="{FF2B5EF4-FFF2-40B4-BE49-F238E27FC236}">
                <a16:creationId xmlns:a16="http://schemas.microsoft.com/office/drawing/2014/main" id="{A44B4051-0BE5-4E9A-8D49-E95F86BCD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7BCD833-3861-47EA-BD75-471F286B322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C936F3F-7AF0-44E7-A1E4-C52F202C7E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3433F05-9D4C-431F-AC3B-75FF6E0C4F7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Lead Me To Calvary</a:t>
            </a:r>
            <a:endParaRPr lang="en-US">
              <a:ea typeface="+mj-ea"/>
              <a:cs typeface="+mj-cs"/>
            </a:endParaRPr>
          </a:p>
        </p:txBody>
      </p:sp>
      <p:pic>
        <p:nvPicPr>
          <p:cNvPr id="15362" name="Picture 3" descr="Lead me to Calvary-pp">
            <a:extLst>
              <a:ext uri="{FF2B5EF4-FFF2-40B4-BE49-F238E27FC236}">
                <a16:creationId xmlns:a16="http://schemas.microsoft.com/office/drawing/2014/main" id="{A1AFB760-1933-4F06-AC62-B38FB91A8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EFF0AB4-A694-48AB-B0A3-59706657904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C3B00AE-DC22-4A00-BCD1-04E89AF62E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BB3071F-9B70-4A81-8207-93B58612F6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Lead Me To Calvary</a:t>
            </a:r>
            <a:endParaRPr lang="en-US">
              <a:ea typeface="+mj-ea"/>
              <a:cs typeface="+mj-cs"/>
            </a:endParaRPr>
          </a:p>
        </p:txBody>
      </p:sp>
      <p:pic>
        <p:nvPicPr>
          <p:cNvPr id="16386" name="Picture 3" descr="Lead me to Calvary-pp">
            <a:extLst>
              <a:ext uri="{FF2B5EF4-FFF2-40B4-BE49-F238E27FC236}">
                <a16:creationId xmlns:a16="http://schemas.microsoft.com/office/drawing/2014/main" id="{9A49B847-298A-40D4-BFBD-BD8D093BD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4A0E8D9-9081-42F7-B6E2-FE4B99F3B250}"/>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7CFD2B57-F3FF-4F6E-8EB5-C3C40D7F72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942C155-E335-43E9-BD44-1ED6799BFB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Lead Me To Calvary</a:t>
            </a:r>
            <a:endParaRPr lang="en-US">
              <a:ea typeface="+mj-ea"/>
              <a:cs typeface="+mj-cs"/>
            </a:endParaRPr>
          </a:p>
        </p:txBody>
      </p:sp>
      <p:pic>
        <p:nvPicPr>
          <p:cNvPr id="17410" name="Picture 3" descr="Lead me to Calvary-pp">
            <a:extLst>
              <a:ext uri="{FF2B5EF4-FFF2-40B4-BE49-F238E27FC236}">
                <a16:creationId xmlns:a16="http://schemas.microsoft.com/office/drawing/2014/main" id="{FC4D12FE-4AA4-4E52-B999-05EE24488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B6F032E-A6DC-4BB5-AEE5-1FF11DA12F51}"/>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7591B53-2CBD-4FEE-911B-AFE6598A13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714161" y="493015"/>
            <a:ext cx="7859355" cy="5882387"/>
          </a:xfrm>
        </p:spPr>
        <p:txBody>
          <a:bodyPr>
            <a:normAutofit fontScale="92500" lnSpcReduction="20000"/>
          </a:bodyPr>
          <a:lstStyle/>
          <a:p>
            <a:r>
              <a:rPr lang="en-US" sz="6600" dirty="0">
                <a:solidFill>
                  <a:srgbClr val="FEE7BC"/>
                </a:solidFill>
                <a:latin typeface="Futura BdCn BT" panose="020B0706020204020204" pitchFamily="34" charset="0"/>
              </a:rPr>
              <a:t>EPHESIANS 5:11-13</a:t>
            </a:r>
            <a:endParaRPr lang="en-US" sz="5400" dirty="0">
              <a:solidFill>
                <a:schemeClr val="tx1"/>
              </a:solidFill>
              <a:latin typeface="Futura CondensedLight" panose="020B0506000000000000" pitchFamily="34" charset="0"/>
            </a:endParaRPr>
          </a:p>
          <a:p>
            <a:pPr algn="just"/>
            <a:r>
              <a:rPr lang="en-US" sz="4300" b="1" dirty="0">
                <a:solidFill>
                  <a:schemeClr val="tx1"/>
                </a:solidFill>
                <a:latin typeface="Futura CondensedLight" panose="020B0506000000000000" pitchFamily="34" charset="0"/>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UNLEAVENED BREAD</a:t>
            </a:r>
          </a:p>
        </p:txBody>
      </p:sp>
    </p:spTree>
    <p:extLst>
      <p:ext uri="{BB962C8B-B14F-4D97-AF65-F5344CB8AC3E}">
        <p14:creationId xmlns:p14="http://schemas.microsoft.com/office/powerpoint/2010/main" val="3911449497"/>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667027" y="493015"/>
            <a:ext cx="7906489" cy="5882387"/>
          </a:xfrm>
        </p:spPr>
        <p:txBody>
          <a:bodyPr>
            <a:normAutofit fontScale="77500" lnSpcReduction="20000"/>
          </a:bodyPr>
          <a:lstStyle/>
          <a:p>
            <a:r>
              <a:rPr lang="en-US" sz="8000" dirty="0">
                <a:solidFill>
                  <a:srgbClr val="FEE7BC"/>
                </a:solidFill>
                <a:latin typeface="Futura BdCn BT" panose="020B0706020204020204" pitchFamily="34" charset="0"/>
              </a:rPr>
              <a:t>EPHESIANS 1:7-10</a:t>
            </a:r>
          </a:p>
          <a:p>
            <a:pPr algn="just"/>
            <a:r>
              <a:rPr lang="en-US" sz="5200" b="1" dirty="0">
                <a:solidFill>
                  <a:schemeClr val="tx1"/>
                </a:solidFill>
                <a:latin typeface="Futura CondensedLight" panose="020B0506000000000000" pitchFamily="34" charset="0"/>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pall things in Christ, both which are in heaven and which are on earth—in Him.”</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FRUIT</a:t>
            </a:r>
            <a:br>
              <a:rPr lang="en-US" sz="4800" dirty="0">
                <a:solidFill>
                  <a:schemeClr val="tx1"/>
                </a:solidFill>
                <a:latin typeface="Futura BdCn BT" panose="020B0706020204020204" pitchFamily="34" charset="0"/>
              </a:rPr>
            </a:br>
            <a:r>
              <a:rPr lang="en-US" sz="4800" dirty="0">
                <a:solidFill>
                  <a:schemeClr val="tx1"/>
                </a:solidFill>
                <a:latin typeface="Futura BdCn BT" panose="020B0706020204020204" pitchFamily="34" charset="0"/>
              </a:rPr>
              <a:t>OF THE VINE</a:t>
            </a:r>
          </a:p>
        </p:txBody>
      </p:sp>
    </p:spTree>
    <p:extLst>
      <p:ext uri="{BB962C8B-B14F-4D97-AF65-F5344CB8AC3E}">
        <p14:creationId xmlns:p14="http://schemas.microsoft.com/office/powerpoint/2010/main" val="3199330902"/>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CLOSING</a:t>
            </a:r>
          </a:p>
          <a:p>
            <a:r>
              <a:rPr lang="en-US" sz="8000" dirty="0">
                <a:solidFill>
                  <a:srgbClr val="FEE7BC"/>
                </a:solidFill>
                <a:latin typeface="Futura BdCn BT" panose="020B0706020204020204" pitchFamily="34" charset="0"/>
              </a:rPr>
              <a:t>PRAYER</a:t>
            </a:r>
            <a:endParaRPr lang="en-US"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9018511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GREATEST COMMANDS</a:t>
            </a:r>
          </a:p>
          <a:p>
            <a:r>
              <a:rPr lang="en-US" sz="6600" b="1" dirty="0">
                <a:solidFill>
                  <a:schemeClr val="tx1"/>
                </a:solidFill>
                <a:latin typeface="Futura CondensedLight" panose="020B0506000000000000" pitchFamily="34" charset="0"/>
              </a:rPr>
              <a:t>#448</a:t>
            </a:r>
            <a:endParaRPr lang="en-US"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9381075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57D7AC-7596-4CC8-BAC5-25A536B6F4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The Greatest Commands-SFP</a:t>
            </a:r>
            <a:endParaRPr lang="en-US">
              <a:ea typeface="+mj-ea"/>
              <a:cs typeface="+mj-cs"/>
            </a:endParaRPr>
          </a:p>
        </p:txBody>
      </p:sp>
      <p:pic>
        <p:nvPicPr>
          <p:cNvPr id="2" name="Picture 25" descr="The Greatest commands-pp-abts">
            <a:extLst>
              <a:ext uri="{FF2B5EF4-FFF2-40B4-BE49-F238E27FC236}">
                <a16:creationId xmlns:a16="http://schemas.microsoft.com/office/drawing/2014/main" id="{498C4088-0E57-4238-A52A-1FB8D5DA2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029AC66F-E61F-45C7-BC35-06D1855B18A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4F3F4C2A-9A7A-4208-B5DE-AEB8AC5449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303F5FD-7F09-41CB-A319-0C79557880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A Beautiful Life</a:t>
            </a:r>
            <a:endParaRPr lang="en-US">
              <a:ea typeface="+mj-ea"/>
              <a:cs typeface="+mj-cs"/>
            </a:endParaRPr>
          </a:p>
        </p:txBody>
      </p:sp>
      <p:pic>
        <p:nvPicPr>
          <p:cNvPr id="6146" name="Picture 3" descr="A Beautiful Life-pp">
            <a:extLst>
              <a:ext uri="{FF2B5EF4-FFF2-40B4-BE49-F238E27FC236}">
                <a16:creationId xmlns:a16="http://schemas.microsoft.com/office/drawing/2014/main" id="{4E4D425A-1380-4FC4-92BD-3280E3516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F1E9CCFE-366F-4A2A-BC50-2FD412D3A761}"/>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6981" name="Text Box 5">
            <a:extLst>
              <a:ext uri="{FF2B5EF4-FFF2-40B4-BE49-F238E27FC236}">
                <a16:creationId xmlns:a16="http://schemas.microsoft.com/office/drawing/2014/main" id="{468F48BC-8630-420C-9850-52B1A027AC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C46250A-FE60-4897-BC7D-6578B23239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The Greatest Commands-SFP</a:t>
            </a:r>
            <a:endParaRPr lang="en-US">
              <a:ea typeface="+mj-ea"/>
              <a:cs typeface="+mj-cs"/>
            </a:endParaRPr>
          </a:p>
        </p:txBody>
      </p:sp>
      <p:pic>
        <p:nvPicPr>
          <p:cNvPr id="3074" name="Picture 3" descr="The Greatest commands-pp-abts">
            <a:extLst>
              <a:ext uri="{FF2B5EF4-FFF2-40B4-BE49-F238E27FC236}">
                <a16:creationId xmlns:a16="http://schemas.microsoft.com/office/drawing/2014/main" id="{74BFC576-E3F5-4652-A40C-140407F6B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82FC5347-C5F7-4252-BED4-9F348F87DC8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B12B2E2-5347-4F28-87E1-21BA41EC7A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9D4A0628-D420-46B7-8FC2-A35CECCA51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The Greatest Commands-SFP</a:t>
            </a:r>
            <a:endParaRPr lang="en-US">
              <a:ea typeface="+mj-ea"/>
              <a:cs typeface="+mj-cs"/>
            </a:endParaRPr>
          </a:p>
        </p:txBody>
      </p:sp>
      <p:pic>
        <p:nvPicPr>
          <p:cNvPr id="4098" name="Picture 3" descr="The Greatest commands-pp-abts">
            <a:extLst>
              <a:ext uri="{FF2B5EF4-FFF2-40B4-BE49-F238E27FC236}">
                <a16:creationId xmlns:a16="http://schemas.microsoft.com/office/drawing/2014/main" id="{6CCA73C5-4BF3-4968-A031-1F915C44F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DECB1695-9AC8-471A-82BC-80BA9B909B4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47F0A0B1-9E04-407C-9AA8-AE0D219E01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37E95C1-5302-4D85-A044-78360E789F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1-4 The Greatest Commands-SFP</a:t>
            </a:r>
            <a:endParaRPr lang="en-US">
              <a:ea typeface="+mj-ea"/>
              <a:cs typeface="+mj-cs"/>
            </a:endParaRPr>
          </a:p>
        </p:txBody>
      </p:sp>
      <p:pic>
        <p:nvPicPr>
          <p:cNvPr id="5122" name="Picture 3" descr="The Greatest commands-pp-abts">
            <a:extLst>
              <a:ext uri="{FF2B5EF4-FFF2-40B4-BE49-F238E27FC236}">
                <a16:creationId xmlns:a16="http://schemas.microsoft.com/office/drawing/2014/main" id="{0E954B6E-C1E2-45A6-906E-58F872E36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3194CAE3-EA3B-4C33-BFC1-0C659EA9977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5BB58D1D-D3B8-402A-AD87-07C8CDA9EF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1DBBD98-3609-4C40-BBF1-827E5DAB9E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The Greatest Commands-SFP</a:t>
            </a:r>
            <a:endParaRPr lang="en-US">
              <a:ea typeface="+mj-ea"/>
              <a:cs typeface="+mj-cs"/>
            </a:endParaRPr>
          </a:p>
        </p:txBody>
      </p:sp>
      <p:pic>
        <p:nvPicPr>
          <p:cNvPr id="6146" name="Picture 3" descr="The Greatest commands-pp-abts">
            <a:extLst>
              <a:ext uri="{FF2B5EF4-FFF2-40B4-BE49-F238E27FC236}">
                <a16:creationId xmlns:a16="http://schemas.microsoft.com/office/drawing/2014/main" id="{71667413-9AB9-40BE-8802-CEE874777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432B7D34-43AB-4B8B-9870-59B9023A079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45FEA594-C20A-4468-9AB7-45A73BB82D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15AC692-6B59-4A55-97E3-A593952287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The Greatest Commands-SFP</a:t>
            </a:r>
            <a:endParaRPr lang="en-US">
              <a:ea typeface="+mj-ea"/>
              <a:cs typeface="+mj-cs"/>
            </a:endParaRPr>
          </a:p>
        </p:txBody>
      </p:sp>
      <p:pic>
        <p:nvPicPr>
          <p:cNvPr id="7170" name="Picture 3" descr="The Greatest commands-pp-abts">
            <a:extLst>
              <a:ext uri="{FF2B5EF4-FFF2-40B4-BE49-F238E27FC236}">
                <a16:creationId xmlns:a16="http://schemas.microsoft.com/office/drawing/2014/main" id="{3D8C6795-C593-4D29-84CF-FDDD61700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1326D026-0025-472C-8DCB-577583A0488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45667E32-E91F-4351-B25F-101BA1103C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4259787-56E5-4B69-8A22-EFF04A20CF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The Greatest Commands-SFP</a:t>
            </a:r>
            <a:endParaRPr lang="en-US">
              <a:ea typeface="+mj-ea"/>
              <a:cs typeface="+mj-cs"/>
            </a:endParaRPr>
          </a:p>
        </p:txBody>
      </p:sp>
      <p:pic>
        <p:nvPicPr>
          <p:cNvPr id="8194" name="Picture 3" descr="The Greatest commands-pp-abts">
            <a:extLst>
              <a:ext uri="{FF2B5EF4-FFF2-40B4-BE49-F238E27FC236}">
                <a16:creationId xmlns:a16="http://schemas.microsoft.com/office/drawing/2014/main" id="{1A7CA288-4414-4704-AAD4-375AA1943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7B15FCBE-3511-4C80-B57B-DCACB5ACE7B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F4DBE61A-D7CD-4049-B327-EAD7124AE2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653F704-BF3E-4835-BD73-D2EB73EDA3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2-4 The Greatest Commands-SFP</a:t>
            </a:r>
            <a:endParaRPr lang="en-US">
              <a:ea typeface="+mj-ea"/>
              <a:cs typeface="+mj-cs"/>
            </a:endParaRPr>
          </a:p>
        </p:txBody>
      </p:sp>
      <p:pic>
        <p:nvPicPr>
          <p:cNvPr id="9218" name="Picture 3" descr="The Greatest commands-pp-abts">
            <a:extLst>
              <a:ext uri="{FF2B5EF4-FFF2-40B4-BE49-F238E27FC236}">
                <a16:creationId xmlns:a16="http://schemas.microsoft.com/office/drawing/2014/main" id="{A3EB934F-ED6A-4F7D-81BC-EEAD2B0A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623B9229-F5DE-4EA2-BE63-FA00D091B80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704863A8-E052-4486-92CB-B19151B7D0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A3260AF-C839-4BA4-A64E-D63A4FAB51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The Greatest Commands-SFP</a:t>
            </a:r>
            <a:endParaRPr lang="en-US">
              <a:ea typeface="+mj-ea"/>
              <a:cs typeface="+mj-cs"/>
            </a:endParaRPr>
          </a:p>
        </p:txBody>
      </p:sp>
      <p:pic>
        <p:nvPicPr>
          <p:cNvPr id="10242" name="Picture 3" descr="The Greatest commands-pp-abts">
            <a:extLst>
              <a:ext uri="{FF2B5EF4-FFF2-40B4-BE49-F238E27FC236}">
                <a16:creationId xmlns:a16="http://schemas.microsoft.com/office/drawing/2014/main" id="{E05CC3B0-B319-4B9B-BF7B-154083115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7856AAD7-F43E-47A8-B520-4233CA72D1C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5652E6CD-7DEC-4954-BCA9-4A5EA16E34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98E06214-E432-4E85-916B-AEE8C9BAD4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The Greatest Commands-SFP</a:t>
            </a:r>
            <a:endParaRPr lang="en-US">
              <a:ea typeface="+mj-ea"/>
              <a:cs typeface="+mj-cs"/>
            </a:endParaRPr>
          </a:p>
        </p:txBody>
      </p:sp>
      <p:pic>
        <p:nvPicPr>
          <p:cNvPr id="11266" name="Picture 3" descr="The Greatest commands-pp-abts">
            <a:extLst>
              <a:ext uri="{FF2B5EF4-FFF2-40B4-BE49-F238E27FC236}">
                <a16:creationId xmlns:a16="http://schemas.microsoft.com/office/drawing/2014/main" id="{0C04CB5B-97F0-4742-98D2-554300A29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5CBAEAC9-A1DE-48C4-B2D9-10E9FA0B1B1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21CBD6E0-0114-44F3-9800-F6FC846A2A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B70D36B-1181-4E2E-BE89-6F3643875D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The Greatest Commands-SFP</a:t>
            </a:r>
            <a:endParaRPr lang="en-US">
              <a:ea typeface="+mj-ea"/>
              <a:cs typeface="+mj-cs"/>
            </a:endParaRPr>
          </a:p>
        </p:txBody>
      </p:sp>
      <p:pic>
        <p:nvPicPr>
          <p:cNvPr id="12290" name="Picture 3" descr="The Greatest commands-pp-abts">
            <a:extLst>
              <a:ext uri="{FF2B5EF4-FFF2-40B4-BE49-F238E27FC236}">
                <a16:creationId xmlns:a16="http://schemas.microsoft.com/office/drawing/2014/main" id="{2433F989-E83E-4C74-B1C7-66E79A079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3C0CBD99-B5E6-465D-A501-AB7C1739966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E2760876-3980-47AB-855C-C91FB179CD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7F8C279A-E6E3-462A-9A28-6A19BFE3D4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A Beautiful Life</a:t>
            </a:r>
            <a:endParaRPr lang="en-US">
              <a:ea typeface="+mj-ea"/>
              <a:cs typeface="+mj-cs"/>
            </a:endParaRPr>
          </a:p>
        </p:txBody>
      </p:sp>
      <p:pic>
        <p:nvPicPr>
          <p:cNvPr id="7170" name="Picture 3" descr="A Beautiful Life-pp">
            <a:extLst>
              <a:ext uri="{FF2B5EF4-FFF2-40B4-BE49-F238E27FC236}">
                <a16:creationId xmlns:a16="http://schemas.microsoft.com/office/drawing/2014/main" id="{BFB25199-469B-4959-BF20-1CBA45AA6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C059D6C7-07D3-4622-AC5B-A4ACA7A359ED}"/>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5717" name="Text Box 5">
            <a:extLst>
              <a:ext uri="{FF2B5EF4-FFF2-40B4-BE49-F238E27FC236}">
                <a16:creationId xmlns:a16="http://schemas.microsoft.com/office/drawing/2014/main" id="{1FC30B9D-53AA-49F7-8071-A179194852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864F8A0-9A3C-42AB-865E-AFE524C0DA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3-4 The Greatest Commands-SFP</a:t>
            </a:r>
            <a:endParaRPr lang="en-US">
              <a:ea typeface="+mj-ea"/>
              <a:cs typeface="+mj-cs"/>
            </a:endParaRPr>
          </a:p>
        </p:txBody>
      </p:sp>
      <p:pic>
        <p:nvPicPr>
          <p:cNvPr id="13314" name="Picture 3" descr="The Greatest commands-pp-abts">
            <a:extLst>
              <a:ext uri="{FF2B5EF4-FFF2-40B4-BE49-F238E27FC236}">
                <a16:creationId xmlns:a16="http://schemas.microsoft.com/office/drawing/2014/main" id="{70767740-92FD-4396-B78D-FD1C20308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952975C4-6160-41DF-8E8B-3AF48A57012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B857C7E9-C022-4E0E-AA34-339551B8FC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B4491C1-A36C-403C-8FEB-2D72D9FFF4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The Greatest Commands-SFP</a:t>
            </a:r>
            <a:endParaRPr lang="en-US">
              <a:ea typeface="+mj-ea"/>
              <a:cs typeface="+mj-cs"/>
            </a:endParaRPr>
          </a:p>
        </p:txBody>
      </p:sp>
      <p:pic>
        <p:nvPicPr>
          <p:cNvPr id="14338" name="Picture 3" descr="The Greatest commands-pp-abts">
            <a:extLst>
              <a:ext uri="{FF2B5EF4-FFF2-40B4-BE49-F238E27FC236}">
                <a16:creationId xmlns:a16="http://schemas.microsoft.com/office/drawing/2014/main" id="{9D71E5AB-8EB0-40D6-AC95-C28D3E28F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C20D94DD-C27B-4A0A-A955-BBAA8A247EC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A508E3D4-A226-40EC-AB4E-E69B9A52E6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2CF76B6-48DE-400A-98B5-9C6D911483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The Greatest Commands-SFP</a:t>
            </a:r>
            <a:endParaRPr lang="en-US">
              <a:ea typeface="+mj-ea"/>
              <a:cs typeface="+mj-cs"/>
            </a:endParaRPr>
          </a:p>
        </p:txBody>
      </p:sp>
      <p:pic>
        <p:nvPicPr>
          <p:cNvPr id="15362" name="Picture 3" descr="The Greatest commands-pp-abts">
            <a:extLst>
              <a:ext uri="{FF2B5EF4-FFF2-40B4-BE49-F238E27FC236}">
                <a16:creationId xmlns:a16="http://schemas.microsoft.com/office/drawing/2014/main" id="{44E0A9B3-0BCC-4105-BE10-371C6E41A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877B34E7-6971-4DF6-926C-E1D955E658C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9A2D40D1-F877-4366-A685-D834C4D0B7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4C5AAF7-B505-459C-B04E-FA90EC9BBF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4-3 The Greatest Commands-SFP</a:t>
            </a:r>
            <a:endParaRPr lang="en-US">
              <a:ea typeface="+mj-ea"/>
              <a:cs typeface="+mj-cs"/>
            </a:endParaRPr>
          </a:p>
        </p:txBody>
      </p:sp>
      <p:pic>
        <p:nvPicPr>
          <p:cNvPr id="16386" name="Picture 3" descr="The Greatest commands-pp-abts">
            <a:extLst>
              <a:ext uri="{FF2B5EF4-FFF2-40B4-BE49-F238E27FC236}">
                <a16:creationId xmlns:a16="http://schemas.microsoft.com/office/drawing/2014/main" id="{1BE8DC73-E301-4014-9911-7743E804C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0EE25C0F-B6E2-4598-A51F-6B2AD57585C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23F46535-8044-42BC-8E1D-88E33399D0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950C5AB-401B-4832-8B8D-D6D5137FF7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4-4 The Greatest Commands-SFP</a:t>
            </a:r>
            <a:endParaRPr lang="en-US">
              <a:ea typeface="+mj-ea"/>
              <a:cs typeface="+mj-cs"/>
            </a:endParaRPr>
          </a:p>
        </p:txBody>
      </p:sp>
      <p:pic>
        <p:nvPicPr>
          <p:cNvPr id="17410" name="Picture 3" descr="The Greatest commands-pp-abts">
            <a:extLst>
              <a:ext uri="{FF2B5EF4-FFF2-40B4-BE49-F238E27FC236}">
                <a16:creationId xmlns:a16="http://schemas.microsoft.com/office/drawing/2014/main" id="{D3EC1AC0-E8C2-4DF1-B010-ACE4A8F5B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2CEF2323-17F6-4890-B0F8-211D4152121D}"/>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39E1AF49-8A08-4EA9-BCEB-6B9089E922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B4491C1-A36C-403C-8FEB-2D72D9FFF4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The Greatest Commands-SFP</a:t>
            </a:r>
            <a:endParaRPr lang="en-US">
              <a:ea typeface="+mj-ea"/>
              <a:cs typeface="+mj-cs"/>
            </a:endParaRPr>
          </a:p>
        </p:txBody>
      </p:sp>
      <p:pic>
        <p:nvPicPr>
          <p:cNvPr id="14338" name="Picture 3" descr="The Greatest commands-pp-abts">
            <a:extLst>
              <a:ext uri="{FF2B5EF4-FFF2-40B4-BE49-F238E27FC236}">
                <a16:creationId xmlns:a16="http://schemas.microsoft.com/office/drawing/2014/main" id="{9D71E5AB-8EB0-40D6-AC95-C28D3E28F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C20D94DD-C27B-4A0A-A955-BBAA8A247EC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Greatest Commands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6741" name="Text Box 5">
            <a:extLst>
              <a:ext uri="{FF2B5EF4-FFF2-40B4-BE49-F238E27FC236}">
                <a16:creationId xmlns:a16="http://schemas.microsoft.com/office/drawing/2014/main" id="{A508E3D4-A226-40EC-AB4E-E69B9A52E6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448</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8930187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2CF76B6-48DE-400A-98B5-9C6D911483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The Greatest Commands-SFP</a:t>
            </a:r>
            <a:endParaRPr lang="en-US">
              <a:ea typeface="+mj-ea"/>
              <a:cs typeface="+mj-cs"/>
            </a:endParaRPr>
          </a:p>
        </p:txBody>
      </p:sp>
      <p:pic>
        <p:nvPicPr>
          <p:cNvPr id="15362" name="Picture 3" descr="The Greatest commands-pp-abts">
            <a:extLst>
              <a:ext uri="{FF2B5EF4-FFF2-40B4-BE49-F238E27FC236}">
                <a16:creationId xmlns:a16="http://schemas.microsoft.com/office/drawing/2014/main" id="{44E0A9B3-0BCC-4105-BE10-371C6E41A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877B34E7-6971-4DF6-926C-E1D955E658C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Greatest Commands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7765" name="Text Box 5">
            <a:extLst>
              <a:ext uri="{FF2B5EF4-FFF2-40B4-BE49-F238E27FC236}">
                <a16:creationId xmlns:a16="http://schemas.microsoft.com/office/drawing/2014/main" id="{9A2D40D1-F877-4366-A685-D834C4D0B7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448</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5981245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4C5AAF7-B505-459C-B04E-FA90EC9BBF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4-3 The Greatest Commands-SFP</a:t>
            </a:r>
            <a:endParaRPr lang="en-US">
              <a:ea typeface="+mj-ea"/>
              <a:cs typeface="+mj-cs"/>
            </a:endParaRPr>
          </a:p>
        </p:txBody>
      </p:sp>
      <p:pic>
        <p:nvPicPr>
          <p:cNvPr id="16386" name="Picture 3" descr="The Greatest commands-pp-abts">
            <a:extLst>
              <a:ext uri="{FF2B5EF4-FFF2-40B4-BE49-F238E27FC236}">
                <a16:creationId xmlns:a16="http://schemas.microsoft.com/office/drawing/2014/main" id="{1BE8DC73-E301-4014-9911-7743E804C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0EE25C0F-B6E2-4598-A51F-6B2AD57585C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Greatest Commands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8789" name="Text Box 5">
            <a:extLst>
              <a:ext uri="{FF2B5EF4-FFF2-40B4-BE49-F238E27FC236}">
                <a16:creationId xmlns:a16="http://schemas.microsoft.com/office/drawing/2014/main" id="{23F46535-8044-42BC-8E1D-88E33399D0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448</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8000495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950C5AB-401B-4832-8B8D-D6D5137FF7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4-4 The Greatest Commands-SFP</a:t>
            </a:r>
            <a:endParaRPr lang="en-US">
              <a:ea typeface="+mj-ea"/>
              <a:cs typeface="+mj-cs"/>
            </a:endParaRPr>
          </a:p>
        </p:txBody>
      </p:sp>
      <p:pic>
        <p:nvPicPr>
          <p:cNvPr id="17410" name="Picture 3" descr="The Greatest commands-pp-abts">
            <a:extLst>
              <a:ext uri="{FF2B5EF4-FFF2-40B4-BE49-F238E27FC236}">
                <a16:creationId xmlns:a16="http://schemas.microsoft.com/office/drawing/2014/main" id="{D3EC1AC0-E8C2-4DF1-B010-ACE4A8F5B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2CEF2323-17F6-4890-B0F8-211D4152121D}"/>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Greatest Commands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9813" name="Text Box 5">
            <a:extLst>
              <a:ext uri="{FF2B5EF4-FFF2-40B4-BE49-F238E27FC236}">
                <a16:creationId xmlns:a16="http://schemas.microsoft.com/office/drawing/2014/main" id="{39E1AF49-8A08-4EA9-BCEB-6B9089E922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448</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1672863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6000" b="1" dirty="0">
                <a:solidFill>
                  <a:schemeClr val="tx1"/>
                </a:solidFill>
                <a:latin typeface="Futura CondensedLight" panose="020B0506000000000000" pitchFamily="34" charset="0"/>
              </a:rPr>
              <a:t>JOIN US IN THE MPB FOR A</a:t>
            </a:r>
          </a:p>
          <a:p>
            <a:r>
              <a:rPr lang="en-US" sz="8000" dirty="0">
                <a:solidFill>
                  <a:srgbClr val="FEE7BC"/>
                </a:solidFill>
                <a:latin typeface="Futura BdCn BT" panose="020B0706020204020204" pitchFamily="34" charset="0"/>
              </a:rPr>
              <a:t>FELLOWSHIP MEAL</a:t>
            </a:r>
          </a:p>
          <a:p>
            <a:r>
              <a:rPr lang="en-US" sz="6000" b="1" dirty="0">
                <a:solidFill>
                  <a:schemeClr val="tx1"/>
                </a:solidFill>
                <a:latin typeface="Futura CondensedLight" panose="020B0506000000000000" pitchFamily="34" charset="0"/>
              </a:rPr>
              <a:t>&amp; DEVOTIONAL TO FOLLOW</a:t>
            </a:r>
            <a:endParaRPr lang="en-US" sz="44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2086509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3582245-6EE1-4F10-BB6F-2DAE296B86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A Beautiful Life</a:t>
            </a:r>
            <a:endParaRPr lang="en-US">
              <a:ea typeface="+mj-ea"/>
              <a:cs typeface="+mj-cs"/>
            </a:endParaRPr>
          </a:p>
        </p:txBody>
      </p:sp>
      <p:pic>
        <p:nvPicPr>
          <p:cNvPr id="8194" name="Picture 3" descr="A Beautiful Life-pp">
            <a:extLst>
              <a:ext uri="{FF2B5EF4-FFF2-40B4-BE49-F238E27FC236}">
                <a16:creationId xmlns:a16="http://schemas.microsoft.com/office/drawing/2014/main" id="{F3805BE0-F204-4A57-8FB4-A77942C66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C514708C-2FAA-4428-BD4D-5BE097390F1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6741" name="Text Box 5">
            <a:extLst>
              <a:ext uri="{FF2B5EF4-FFF2-40B4-BE49-F238E27FC236}">
                <a16:creationId xmlns:a16="http://schemas.microsoft.com/office/drawing/2014/main" id="{4E779B1E-8CAB-45AE-A71E-7884F86976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D06187D-8B78-4616-9870-BA0C58DA36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A Beautiful Life</a:t>
            </a:r>
            <a:endParaRPr lang="en-US">
              <a:ea typeface="+mj-ea"/>
              <a:cs typeface="+mj-cs"/>
            </a:endParaRPr>
          </a:p>
        </p:txBody>
      </p:sp>
      <p:pic>
        <p:nvPicPr>
          <p:cNvPr id="9218" name="Picture 3" descr="A Beautiful Life-pp">
            <a:extLst>
              <a:ext uri="{FF2B5EF4-FFF2-40B4-BE49-F238E27FC236}">
                <a16:creationId xmlns:a16="http://schemas.microsoft.com/office/drawing/2014/main" id="{7CDF36D5-115E-4E44-B2DF-716DBC55B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9B4EC2EF-DB93-4DA9-BF55-7551DDB2D4A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8005" name="Text Box 5">
            <a:extLst>
              <a:ext uri="{FF2B5EF4-FFF2-40B4-BE49-F238E27FC236}">
                <a16:creationId xmlns:a16="http://schemas.microsoft.com/office/drawing/2014/main" id="{934DD72E-075E-4852-BEE8-D6A0F98EEB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D3C9A792-BF16-44DC-90C9-BEB570D7D4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A Beautiful Life</a:t>
            </a:r>
            <a:endParaRPr lang="en-US">
              <a:ea typeface="+mj-ea"/>
              <a:cs typeface="+mj-cs"/>
            </a:endParaRPr>
          </a:p>
        </p:txBody>
      </p:sp>
      <p:pic>
        <p:nvPicPr>
          <p:cNvPr id="10242" name="Picture 3" descr="A Beautiful Life-pp">
            <a:extLst>
              <a:ext uri="{FF2B5EF4-FFF2-40B4-BE49-F238E27FC236}">
                <a16:creationId xmlns:a16="http://schemas.microsoft.com/office/drawing/2014/main" id="{3BA986E1-A80F-4AAF-BD24-BCE30052C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0373BB1C-A472-4388-A15D-327E4C58259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9029" name="Text Box 5">
            <a:extLst>
              <a:ext uri="{FF2B5EF4-FFF2-40B4-BE49-F238E27FC236}">
                <a16:creationId xmlns:a16="http://schemas.microsoft.com/office/drawing/2014/main" id="{8BE61D99-6173-4FAE-8725-FB96BA7E97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A5A2D6D-4E71-4FEE-B083-4DE485AD8E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A Beautiful Life</a:t>
            </a:r>
            <a:endParaRPr lang="en-US">
              <a:ea typeface="+mj-ea"/>
              <a:cs typeface="+mj-cs"/>
            </a:endParaRPr>
          </a:p>
        </p:txBody>
      </p:sp>
      <p:pic>
        <p:nvPicPr>
          <p:cNvPr id="11266" name="Picture 3" descr="A Beautiful Life-pp">
            <a:extLst>
              <a:ext uri="{FF2B5EF4-FFF2-40B4-BE49-F238E27FC236}">
                <a16:creationId xmlns:a16="http://schemas.microsoft.com/office/drawing/2014/main" id="{67671B73-0C8E-4F79-9DF1-13B32D5B6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E5C8DA73-C14A-4FC1-B25D-A60520A15BB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30053" name="Text Box 5">
            <a:extLst>
              <a:ext uri="{FF2B5EF4-FFF2-40B4-BE49-F238E27FC236}">
                <a16:creationId xmlns:a16="http://schemas.microsoft.com/office/drawing/2014/main" id="{772E0BCD-3C28-45AB-B427-5ECB9D406A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4B54133-61FB-4BAB-85FE-21B87D21E6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A Beautiful Life</a:t>
            </a:r>
            <a:endParaRPr lang="en-US">
              <a:ea typeface="+mj-ea"/>
              <a:cs typeface="+mj-cs"/>
            </a:endParaRPr>
          </a:p>
        </p:txBody>
      </p:sp>
      <p:pic>
        <p:nvPicPr>
          <p:cNvPr id="17410" name="Picture 3" descr="A Beautiful Life-pp">
            <a:extLst>
              <a:ext uri="{FF2B5EF4-FFF2-40B4-BE49-F238E27FC236}">
                <a16:creationId xmlns:a16="http://schemas.microsoft.com/office/drawing/2014/main" id="{47E4129D-F5AD-4896-9FEE-2F22C1D9D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936F37AA-D249-462B-82D0-044085B8F96B}"/>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9813" name="Text Box 5">
            <a:extLst>
              <a:ext uri="{FF2B5EF4-FFF2-40B4-BE49-F238E27FC236}">
                <a16:creationId xmlns:a16="http://schemas.microsoft.com/office/drawing/2014/main" id="{B5911655-09A8-4377-9846-8116F4A650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9D89A2A3-5FB2-476B-BE6C-E1753E37A0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A Beautiful Life</a:t>
            </a:r>
            <a:endParaRPr lang="en-US">
              <a:ea typeface="+mj-ea"/>
              <a:cs typeface="+mj-cs"/>
            </a:endParaRPr>
          </a:p>
        </p:txBody>
      </p:sp>
      <p:pic>
        <p:nvPicPr>
          <p:cNvPr id="18434" name="Picture 3" descr="A Beautiful Life-pp">
            <a:extLst>
              <a:ext uri="{FF2B5EF4-FFF2-40B4-BE49-F238E27FC236}">
                <a16:creationId xmlns:a16="http://schemas.microsoft.com/office/drawing/2014/main" id="{C8934815-0A7E-4794-BB61-B6B0591E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C6A0675B-83B5-4746-8909-210412DD66A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0837" name="Text Box 5">
            <a:extLst>
              <a:ext uri="{FF2B5EF4-FFF2-40B4-BE49-F238E27FC236}">
                <a16:creationId xmlns:a16="http://schemas.microsoft.com/office/drawing/2014/main" id="{E43FFB67-6B6E-45C9-8269-369ADB24C8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DF7446B-6DBD-4498-B1CC-A85286DCB75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1-2 Faithful Love</a:t>
            </a:r>
            <a:endParaRPr lang="en-US">
              <a:ea typeface="+mj-ea"/>
              <a:cs typeface="+mj-cs"/>
            </a:endParaRPr>
          </a:p>
        </p:txBody>
      </p:sp>
      <p:pic>
        <p:nvPicPr>
          <p:cNvPr id="3074" name="Picture 3" descr="Faithful Love-pp">
            <a:extLst>
              <a:ext uri="{FF2B5EF4-FFF2-40B4-BE49-F238E27FC236}">
                <a16:creationId xmlns:a16="http://schemas.microsoft.com/office/drawing/2014/main" id="{FAA6579A-B1AD-4B0B-8C00-14A7B64B4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D3B7D831-6836-470A-A133-C0248125B78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Faithful Love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6FE9A60-DB23-4EB2-A971-49F6720489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A Beautiful Life</a:t>
            </a:r>
            <a:endParaRPr lang="en-US">
              <a:ea typeface="+mj-ea"/>
              <a:cs typeface="+mj-cs"/>
            </a:endParaRPr>
          </a:p>
        </p:txBody>
      </p:sp>
      <p:pic>
        <p:nvPicPr>
          <p:cNvPr id="19458" name="Picture 3" descr="A Beautiful Life-pp">
            <a:extLst>
              <a:ext uri="{FF2B5EF4-FFF2-40B4-BE49-F238E27FC236}">
                <a16:creationId xmlns:a16="http://schemas.microsoft.com/office/drawing/2014/main" id="{CCCD126C-DF05-4F8E-B174-197ACC353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9C9CCBEE-BF0F-444F-9BB7-BC297E50758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1861" name="Text Box 5">
            <a:extLst>
              <a:ext uri="{FF2B5EF4-FFF2-40B4-BE49-F238E27FC236}">
                <a16:creationId xmlns:a16="http://schemas.microsoft.com/office/drawing/2014/main" id="{15C28C14-F6F8-4FA4-B9BE-FCF01EA90E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665DB5F-3FB8-42B7-975B-C75A5E9925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A Beautiful Life</a:t>
            </a:r>
            <a:endParaRPr lang="en-US">
              <a:ea typeface="+mj-ea"/>
              <a:cs typeface="+mj-cs"/>
            </a:endParaRPr>
          </a:p>
        </p:txBody>
      </p:sp>
      <p:pic>
        <p:nvPicPr>
          <p:cNvPr id="20482" name="Picture 3" descr="A Beautiful Life-pp">
            <a:extLst>
              <a:ext uri="{FF2B5EF4-FFF2-40B4-BE49-F238E27FC236}">
                <a16:creationId xmlns:a16="http://schemas.microsoft.com/office/drawing/2014/main" id="{9D7496FA-3828-4B2D-ACBD-75733D34D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EED20863-9F87-4E9A-BE25-E2783A7C6A8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2885" name="Text Box 5">
            <a:extLst>
              <a:ext uri="{FF2B5EF4-FFF2-40B4-BE49-F238E27FC236}">
                <a16:creationId xmlns:a16="http://schemas.microsoft.com/office/drawing/2014/main" id="{78402AB5-A202-4B45-824E-3DA46082DD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AAA4FD5-B864-47CD-93AB-A7E0046C2C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A Beautiful Life</a:t>
            </a:r>
            <a:endParaRPr lang="en-US">
              <a:ea typeface="+mj-ea"/>
              <a:cs typeface="+mj-cs"/>
            </a:endParaRPr>
          </a:p>
        </p:txBody>
      </p:sp>
      <p:pic>
        <p:nvPicPr>
          <p:cNvPr id="21506" name="Picture 3" descr="A Beautiful Life-pp">
            <a:extLst>
              <a:ext uri="{FF2B5EF4-FFF2-40B4-BE49-F238E27FC236}">
                <a16:creationId xmlns:a16="http://schemas.microsoft.com/office/drawing/2014/main" id="{AFF4E58C-9841-4468-B331-106B819EE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9F25B7DF-EBAE-4099-B2A2-C5B70566936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23909" name="Text Box 5">
            <a:extLst>
              <a:ext uri="{FF2B5EF4-FFF2-40B4-BE49-F238E27FC236}">
                <a16:creationId xmlns:a16="http://schemas.microsoft.com/office/drawing/2014/main" id="{113BC19D-0A77-4A10-A240-137602E143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MY GOD &amp; I</a:t>
            </a:r>
          </a:p>
          <a:p>
            <a:r>
              <a:rPr lang="en-US" sz="6600" b="1" dirty="0">
                <a:solidFill>
                  <a:schemeClr val="tx1"/>
                </a:solidFill>
                <a:latin typeface="Futura CondensedLight" panose="020B0506000000000000" pitchFamily="34" charset="0"/>
              </a:rPr>
              <a:t>#601</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406263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98B3291-46EF-4471-80E9-1DC9EC9187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My God and I</a:t>
            </a:r>
            <a:endParaRPr lang="en-US">
              <a:ea typeface="+mj-ea"/>
              <a:cs typeface="+mj-cs"/>
            </a:endParaRPr>
          </a:p>
        </p:txBody>
      </p:sp>
      <p:pic>
        <p:nvPicPr>
          <p:cNvPr id="2" name="Picture 53" descr="My God and I-pp">
            <a:extLst>
              <a:ext uri="{FF2B5EF4-FFF2-40B4-BE49-F238E27FC236}">
                <a16:creationId xmlns:a16="http://schemas.microsoft.com/office/drawing/2014/main" id="{705A04F8-C3E2-471A-A87B-1BB7FF28D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F02E8DC0-963C-4B92-881D-A2A4228D6DAC}"/>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047919DE-A9BB-41AC-8687-1545CCDFD5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F39EE6A-DEBC-40CC-9B50-6DDEB2603C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My God and I</a:t>
            </a:r>
            <a:endParaRPr lang="en-US">
              <a:ea typeface="+mj-ea"/>
              <a:cs typeface="+mj-cs"/>
            </a:endParaRPr>
          </a:p>
        </p:txBody>
      </p:sp>
      <p:pic>
        <p:nvPicPr>
          <p:cNvPr id="3074" name="Picture 3" descr="My God and I-pp">
            <a:extLst>
              <a:ext uri="{FF2B5EF4-FFF2-40B4-BE49-F238E27FC236}">
                <a16:creationId xmlns:a16="http://schemas.microsoft.com/office/drawing/2014/main" id="{DCEC8FA1-DA8C-401E-B5B4-93B1FA857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3CCF796-7053-4856-B0AF-A8F52D55BE2E}"/>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340EEB0-1EFD-4683-9F6A-2D899F77FC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4C3AE14-17BC-46DE-8AF4-5EC4FC024B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My God and I</a:t>
            </a:r>
            <a:endParaRPr lang="en-US">
              <a:ea typeface="+mj-ea"/>
              <a:cs typeface="+mj-cs"/>
            </a:endParaRPr>
          </a:p>
        </p:txBody>
      </p:sp>
      <p:pic>
        <p:nvPicPr>
          <p:cNvPr id="4098" name="Picture 6" descr="My God and I-pp">
            <a:extLst>
              <a:ext uri="{FF2B5EF4-FFF2-40B4-BE49-F238E27FC236}">
                <a16:creationId xmlns:a16="http://schemas.microsoft.com/office/drawing/2014/main" id="{CF6C1D76-94DC-4C03-802E-F3AB625EF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BE42918D-4A82-4C84-A67B-0C84F37B7701}"/>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3D44CDEA-9521-4C2B-AB32-2D26468090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C49C0AC-5D35-40E3-9044-E040653471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My God and I</a:t>
            </a:r>
            <a:endParaRPr lang="en-US">
              <a:ea typeface="+mj-ea"/>
              <a:cs typeface="+mj-cs"/>
            </a:endParaRPr>
          </a:p>
        </p:txBody>
      </p:sp>
      <p:pic>
        <p:nvPicPr>
          <p:cNvPr id="5122" name="Picture 3" descr="My God and I-pp">
            <a:extLst>
              <a:ext uri="{FF2B5EF4-FFF2-40B4-BE49-F238E27FC236}">
                <a16:creationId xmlns:a16="http://schemas.microsoft.com/office/drawing/2014/main" id="{2C4453FD-7349-4495-B139-23CE0895B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4A968ADA-297A-48CD-B591-5257FBEF706A}"/>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61209EA-C4EA-468F-B801-6E49D452B8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F3ACA97A-3A9B-4446-AF4F-DC6581EC0B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My God and I</a:t>
            </a:r>
            <a:endParaRPr lang="en-US">
              <a:ea typeface="+mj-ea"/>
              <a:cs typeface="+mj-cs"/>
            </a:endParaRPr>
          </a:p>
        </p:txBody>
      </p:sp>
      <p:pic>
        <p:nvPicPr>
          <p:cNvPr id="6146" name="Picture 3" descr="My God and I-pp">
            <a:extLst>
              <a:ext uri="{FF2B5EF4-FFF2-40B4-BE49-F238E27FC236}">
                <a16:creationId xmlns:a16="http://schemas.microsoft.com/office/drawing/2014/main" id="{B0AF9B86-8CAB-4FD5-A1DC-B4E8A529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86E82ABD-8CC1-45C7-A3D6-9BD582BBA390}"/>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AA1A317F-C898-4039-85E8-456F65413C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99EB33EF-6CDA-42D6-8FA2-8091A4EFCD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My God and I</a:t>
            </a:r>
            <a:endParaRPr lang="en-US">
              <a:ea typeface="+mj-ea"/>
              <a:cs typeface="+mj-cs"/>
            </a:endParaRPr>
          </a:p>
        </p:txBody>
      </p:sp>
      <p:pic>
        <p:nvPicPr>
          <p:cNvPr id="7170" name="Picture 3" descr="My God and I-pp">
            <a:extLst>
              <a:ext uri="{FF2B5EF4-FFF2-40B4-BE49-F238E27FC236}">
                <a16:creationId xmlns:a16="http://schemas.microsoft.com/office/drawing/2014/main" id="{E3B763FE-8F72-44E7-8427-C52294931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79DA46B5-368E-47D4-B77E-296AA1E6044A}"/>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499E69C2-180D-40A5-BF30-DA4D8EF185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E894A65-1769-49DF-9D05-C157660493B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1-3 Faithful Love</a:t>
            </a:r>
            <a:endParaRPr lang="en-US">
              <a:ea typeface="+mj-ea"/>
              <a:cs typeface="+mj-cs"/>
            </a:endParaRPr>
          </a:p>
        </p:txBody>
      </p:sp>
      <p:pic>
        <p:nvPicPr>
          <p:cNvPr id="4098" name="Picture 3" descr="Faithful Love-pp">
            <a:extLst>
              <a:ext uri="{FF2B5EF4-FFF2-40B4-BE49-F238E27FC236}">
                <a16:creationId xmlns:a16="http://schemas.microsoft.com/office/drawing/2014/main" id="{0DD1FF82-BE0C-4845-A40F-292742B9E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0E2F600E-00D4-4D3C-BCA5-1385A0579BD7}"/>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Faithful Love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B53A2172-AA77-4129-9363-1CFFBD3AFD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My God and I</a:t>
            </a:r>
            <a:endParaRPr lang="en-US">
              <a:ea typeface="+mj-ea"/>
              <a:cs typeface="+mj-cs"/>
            </a:endParaRPr>
          </a:p>
        </p:txBody>
      </p:sp>
      <p:pic>
        <p:nvPicPr>
          <p:cNvPr id="8194" name="Picture 3" descr="My God and I-pp">
            <a:extLst>
              <a:ext uri="{FF2B5EF4-FFF2-40B4-BE49-F238E27FC236}">
                <a16:creationId xmlns:a16="http://schemas.microsoft.com/office/drawing/2014/main" id="{76DFC4EB-D8D8-4346-9118-9D1146EF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3A247E47-465B-4CA1-995D-7DB40595057D}"/>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CB175AC8-0D53-4A5C-87A8-AE0829C5AB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DC17BA50-82F2-4E5F-BED3-0CADFC96C8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My God and I</a:t>
            </a:r>
            <a:endParaRPr lang="en-US">
              <a:ea typeface="+mj-ea"/>
              <a:cs typeface="+mj-cs"/>
            </a:endParaRPr>
          </a:p>
        </p:txBody>
      </p:sp>
      <p:pic>
        <p:nvPicPr>
          <p:cNvPr id="9218" name="Picture 3" descr="My God and I-pp">
            <a:extLst>
              <a:ext uri="{FF2B5EF4-FFF2-40B4-BE49-F238E27FC236}">
                <a16:creationId xmlns:a16="http://schemas.microsoft.com/office/drawing/2014/main" id="{CB54836B-0940-4968-BDF5-A4E3C0D95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32D89D04-AD31-4459-A7AA-37B44DDD6095}"/>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44D47B81-4DD7-4BDE-AA4E-F859847048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9D2CEB5-3FBE-46AB-B181-06957DD8D1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My God and I</a:t>
            </a:r>
            <a:endParaRPr lang="en-US">
              <a:ea typeface="+mj-ea"/>
              <a:cs typeface="+mj-cs"/>
            </a:endParaRPr>
          </a:p>
        </p:txBody>
      </p:sp>
      <p:pic>
        <p:nvPicPr>
          <p:cNvPr id="10242" name="Picture 3" descr="My God and I-pp">
            <a:extLst>
              <a:ext uri="{FF2B5EF4-FFF2-40B4-BE49-F238E27FC236}">
                <a16:creationId xmlns:a16="http://schemas.microsoft.com/office/drawing/2014/main" id="{0E51F4F4-1535-4845-B0AC-A5BBE694D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427137F0-86F4-4858-8FEB-BD0C89259085}"/>
              </a:ext>
            </a:extLst>
          </p:cNvPr>
          <p:cNvSpPr txBox="1">
            <a:spLocks noChangeArrowheads="1"/>
          </p:cNvSpPr>
          <p:nvPr/>
        </p:nvSpPr>
        <p:spPr bwMode="auto">
          <a:xfrm>
            <a:off x="101600" y="76201"/>
            <a:ext cx="26581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My God and I</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7CB5824D-078F-492C-9881-1ADB9EEFF9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601</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OPENING</a:t>
            </a:r>
          </a:p>
          <a:p>
            <a:r>
              <a:rPr lang="en-US" sz="8000" dirty="0">
                <a:solidFill>
                  <a:srgbClr val="FEE7BC"/>
                </a:solidFill>
                <a:latin typeface="Futura BdCn BT" panose="020B0706020204020204" pitchFamily="34" charset="0"/>
              </a:rPr>
              <a:t>PRAYER</a:t>
            </a:r>
          </a:p>
        </p:txBody>
      </p:sp>
    </p:spTree>
    <p:extLst>
      <p:ext uri="{BB962C8B-B14F-4D97-AF65-F5344CB8AC3E}">
        <p14:creationId xmlns:p14="http://schemas.microsoft.com/office/powerpoint/2010/main" val="3878311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IF THAT ISN’T LOVE</a:t>
            </a:r>
          </a:p>
          <a:p>
            <a:r>
              <a:rPr lang="en-US" sz="6600" b="1" dirty="0">
                <a:solidFill>
                  <a:schemeClr val="tx1"/>
                </a:solidFill>
                <a:latin typeface="Futura CondensedLight" panose="020B0506000000000000" pitchFamily="34" charset="0"/>
              </a:rPr>
              <a:t>#379</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3537112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72BAD19-129F-4BD7-9969-F1419F8AC71D}"/>
              </a:ext>
            </a:extLst>
          </p:cNvPr>
          <p:cNvSpPr>
            <a:spLocks noGrp="1" noChangeArrowheads="1"/>
          </p:cNvSpPr>
          <p:nvPr>
            <p:ph type="ctrTitle"/>
          </p:nvPr>
        </p:nvSpPr>
        <p:spPr>
          <a:xfrm>
            <a:off x="101600" y="152400"/>
            <a:ext cx="5384800" cy="228600"/>
          </a:xfrm>
        </p:spPr>
        <p:txBody>
          <a:bodyPr/>
          <a:lstStyle/>
          <a:p>
            <a:pPr eaLnBrk="1" hangingPunct="1"/>
            <a:r>
              <a:rPr lang="en-US" altLang="en-US" sz="2400"/>
              <a:t>1-1 If That Isn</a:t>
            </a:r>
            <a:r>
              <a:rPr lang="ja-JP" altLang="en-US" sz="2400">
                <a:latin typeface="Arial" panose="020B0604020202020204" pitchFamily="34" charset="0"/>
              </a:rPr>
              <a:t>’</a:t>
            </a:r>
            <a:r>
              <a:rPr lang="en-US" altLang="ja-JP" sz="2400"/>
              <a:t>t Love</a:t>
            </a:r>
            <a:endParaRPr lang="en-US" altLang="en-US"/>
          </a:p>
        </p:txBody>
      </p:sp>
      <p:pic>
        <p:nvPicPr>
          <p:cNvPr id="2" name="Picture 63" descr="If That Isn't Love-pp">
            <a:extLst>
              <a:ext uri="{FF2B5EF4-FFF2-40B4-BE49-F238E27FC236}">
                <a16:creationId xmlns:a16="http://schemas.microsoft.com/office/drawing/2014/main" id="{3007C2E3-E443-4F25-9EFB-163CE1760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D24F738-D6F3-4E96-A4AB-948DEDFC28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6586A2A0-8751-4D74-A56A-78B579FD51B0}"/>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2404CC1-E062-4207-AEE2-229C12210E95}"/>
              </a:ext>
            </a:extLst>
          </p:cNvPr>
          <p:cNvSpPr>
            <a:spLocks noGrp="1" noChangeArrowheads="1"/>
          </p:cNvSpPr>
          <p:nvPr>
            <p:ph type="ctrTitle"/>
          </p:nvPr>
        </p:nvSpPr>
        <p:spPr>
          <a:xfrm>
            <a:off x="101600" y="152400"/>
            <a:ext cx="5384800" cy="228600"/>
          </a:xfrm>
        </p:spPr>
        <p:txBody>
          <a:bodyPr/>
          <a:lstStyle/>
          <a:p>
            <a:pPr eaLnBrk="1" hangingPunct="1"/>
            <a:r>
              <a:rPr lang="en-US" altLang="en-US" sz="2400"/>
              <a:t>1-2 If That Isn</a:t>
            </a:r>
            <a:r>
              <a:rPr lang="ja-JP" altLang="en-US" sz="2400">
                <a:latin typeface="Arial" panose="020B0604020202020204" pitchFamily="34" charset="0"/>
              </a:rPr>
              <a:t>’</a:t>
            </a:r>
            <a:r>
              <a:rPr lang="en-US" altLang="ja-JP" sz="2400"/>
              <a:t>t Love</a:t>
            </a:r>
            <a:endParaRPr lang="en-US" altLang="en-US"/>
          </a:p>
        </p:txBody>
      </p:sp>
      <p:pic>
        <p:nvPicPr>
          <p:cNvPr id="3074" name="Picture 3" descr="If That Isn't Love-pp">
            <a:extLst>
              <a:ext uri="{FF2B5EF4-FFF2-40B4-BE49-F238E27FC236}">
                <a16:creationId xmlns:a16="http://schemas.microsoft.com/office/drawing/2014/main" id="{1F2C5428-7AC6-48D4-A5EC-D6648534D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E76FBDD-95EF-4188-8E10-DD557F5CA3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E48BB3E9-F153-410A-B8B7-1D464F7D145D}"/>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53E908F-0297-49E7-BA34-05F23E2C3C4C}"/>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If That Isn</a:t>
            </a:r>
            <a:r>
              <a:rPr lang="ja-JP" altLang="en-US" sz="2400">
                <a:latin typeface="Arial" panose="020B0604020202020204" pitchFamily="34" charset="0"/>
              </a:rPr>
              <a:t>’</a:t>
            </a:r>
            <a:r>
              <a:rPr lang="en-US" altLang="ja-JP" sz="2400"/>
              <a:t>t Love</a:t>
            </a:r>
            <a:endParaRPr lang="en-US" altLang="en-US"/>
          </a:p>
        </p:txBody>
      </p:sp>
      <p:pic>
        <p:nvPicPr>
          <p:cNvPr id="4098" name="Picture 3" descr="If That Isn't Love-pp">
            <a:extLst>
              <a:ext uri="{FF2B5EF4-FFF2-40B4-BE49-F238E27FC236}">
                <a16:creationId xmlns:a16="http://schemas.microsoft.com/office/drawing/2014/main" id="{CD6C3CD9-FF74-4943-95B7-E7F0F3EA4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667AA066-208D-442E-95D7-CBFFB0B428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E8398B77-9B93-4570-8675-D23CCC6300D5}"/>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2D4E233-95B4-49FE-8CB8-6C8E16DFB609}"/>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If That Isn</a:t>
            </a:r>
            <a:r>
              <a:rPr lang="ja-JP" altLang="en-US" sz="2400">
                <a:latin typeface="Arial" panose="020B0604020202020204" pitchFamily="34" charset="0"/>
              </a:rPr>
              <a:t>’</a:t>
            </a:r>
            <a:r>
              <a:rPr lang="en-US" altLang="ja-JP" sz="2400"/>
              <a:t>t Love</a:t>
            </a:r>
            <a:endParaRPr lang="en-US" altLang="en-US"/>
          </a:p>
        </p:txBody>
      </p:sp>
      <p:pic>
        <p:nvPicPr>
          <p:cNvPr id="5122" name="Picture 3" descr="If That Isn't Love-pp">
            <a:extLst>
              <a:ext uri="{FF2B5EF4-FFF2-40B4-BE49-F238E27FC236}">
                <a16:creationId xmlns:a16="http://schemas.microsoft.com/office/drawing/2014/main" id="{CC92D594-D1A3-4357-8A58-915CB60D5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D646FB48-1B64-414D-9687-4CB38B7FB8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8C9A83C2-2D0D-43F8-9AFC-0063E1B92459}"/>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23F4C75-12AB-4C24-97EC-FFB93DCB369E}"/>
              </a:ext>
            </a:extLst>
          </p:cNvPr>
          <p:cNvSpPr>
            <a:spLocks noGrp="1" noChangeArrowheads="1"/>
          </p:cNvSpPr>
          <p:nvPr>
            <p:ph type="ctrTitle"/>
          </p:nvPr>
        </p:nvSpPr>
        <p:spPr>
          <a:xfrm>
            <a:off x="101600" y="152400"/>
            <a:ext cx="5384800" cy="228600"/>
          </a:xfrm>
        </p:spPr>
        <p:txBody>
          <a:bodyPr/>
          <a:lstStyle/>
          <a:p>
            <a:pPr eaLnBrk="1" hangingPunct="1"/>
            <a:r>
              <a:rPr lang="en-US" altLang="en-US" sz="2400"/>
              <a:t>2-1 If That Isn</a:t>
            </a:r>
            <a:r>
              <a:rPr lang="ja-JP" altLang="en-US" sz="2400">
                <a:latin typeface="Arial" panose="020B0604020202020204" pitchFamily="34" charset="0"/>
              </a:rPr>
              <a:t>’</a:t>
            </a:r>
            <a:r>
              <a:rPr lang="en-US" altLang="ja-JP" sz="2400"/>
              <a:t>t Love</a:t>
            </a:r>
            <a:endParaRPr lang="en-US" altLang="en-US"/>
          </a:p>
        </p:txBody>
      </p:sp>
      <p:pic>
        <p:nvPicPr>
          <p:cNvPr id="6146" name="Picture 3" descr="If That Isn't Love-pp">
            <a:extLst>
              <a:ext uri="{FF2B5EF4-FFF2-40B4-BE49-F238E27FC236}">
                <a16:creationId xmlns:a16="http://schemas.microsoft.com/office/drawing/2014/main" id="{399A7673-6824-4C7C-A2F0-A76C9034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81620F8-D6AE-4ED0-A50C-AB64538163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99E53B07-FCF9-4E2D-A387-055F4CD6D914}"/>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65382BE-0351-47C1-8EC1-7C7088D57A7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C-1 Faithful Love</a:t>
            </a:r>
            <a:endParaRPr lang="en-US">
              <a:ea typeface="+mj-ea"/>
              <a:cs typeface="+mj-cs"/>
            </a:endParaRPr>
          </a:p>
        </p:txBody>
      </p:sp>
      <p:pic>
        <p:nvPicPr>
          <p:cNvPr id="5122" name="Picture 3" descr="Faithful Love-pp">
            <a:extLst>
              <a:ext uri="{FF2B5EF4-FFF2-40B4-BE49-F238E27FC236}">
                <a16:creationId xmlns:a16="http://schemas.microsoft.com/office/drawing/2014/main" id="{2D34064C-BFF6-499D-B4AC-5CA778ED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69F5C295-422C-4AE3-BC69-AF1654031E9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Faithful Love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29E1211-9B22-4E1D-B69E-0C24CD7696A0}"/>
              </a:ext>
            </a:extLst>
          </p:cNvPr>
          <p:cNvSpPr>
            <a:spLocks noGrp="1" noChangeArrowheads="1"/>
          </p:cNvSpPr>
          <p:nvPr>
            <p:ph type="ctrTitle"/>
          </p:nvPr>
        </p:nvSpPr>
        <p:spPr>
          <a:xfrm>
            <a:off x="101600" y="152400"/>
            <a:ext cx="5384800" cy="228600"/>
          </a:xfrm>
        </p:spPr>
        <p:txBody>
          <a:bodyPr/>
          <a:lstStyle/>
          <a:p>
            <a:pPr eaLnBrk="1" hangingPunct="1"/>
            <a:r>
              <a:rPr lang="en-US" altLang="en-US" sz="2400"/>
              <a:t>2-2 If That Isn</a:t>
            </a:r>
            <a:r>
              <a:rPr lang="ja-JP" altLang="en-US" sz="2400">
                <a:latin typeface="Arial" panose="020B0604020202020204" pitchFamily="34" charset="0"/>
              </a:rPr>
              <a:t>’</a:t>
            </a:r>
            <a:r>
              <a:rPr lang="en-US" altLang="ja-JP" sz="2400"/>
              <a:t>t Love</a:t>
            </a:r>
            <a:endParaRPr lang="en-US" altLang="en-US"/>
          </a:p>
        </p:txBody>
      </p:sp>
      <p:pic>
        <p:nvPicPr>
          <p:cNvPr id="7170" name="Picture 3" descr="If That Isn't Love-pp">
            <a:extLst>
              <a:ext uri="{FF2B5EF4-FFF2-40B4-BE49-F238E27FC236}">
                <a16:creationId xmlns:a16="http://schemas.microsoft.com/office/drawing/2014/main" id="{49E99E5D-CE62-4C2C-9354-FA3F5FA4E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99083465-B7DB-4D0F-BD8C-96AB407343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46D3F27E-E4D4-4172-898B-FB05EAAD7BE0}"/>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3F8F29F-40F5-46A4-92AE-4A01ED37B30D}"/>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If That Isn</a:t>
            </a:r>
            <a:r>
              <a:rPr lang="ja-JP" altLang="en-US" sz="2400">
                <a:latin typeface="Arial" panose="020B0604020202020204" pitchFamily="34" charset="0"/>
              </a:rPr>
              <a:t>’</a:t>
            </a:r>
            <a:r>
              <a:rPr lang="en-US" altLang="ja-JP" sz="2400"/>
              <a:t>t Love</a:t>
            </a:r>
            <a:endParaRPr lang="en-US" altLang="en-US"/>
          </a:p>
        </p:txBody>
      </p:sp>
      <p:pic>
        <p:nvPicPr>
          <p:cNvPr id="8194" name="Picture 3" descr="If That Isn't Love-pp">
            <a:extLst>
              <a:ext uri="{FF2B5EF4-FFF2-40B4-BE49-F238E27FC236}">
                <a16:creationId xmlns:a16="http://schemas.microsoft.com/office/drawing/2014/main" id="{BD00772B-0AE2-408B-9C6E-A8AFD7A6E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2272F9A-B0E0-4C18-9D28-F5D3F13B8F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1E335625-4D55-4586-A9F5-0C1985609EFF}"/>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323A2DD-6D1C-4313-87E2-0B0B8CD0F451}"/>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If That Isn</a:t>
            </a:r>
            <a:r>
              <a:rPr lang="ja-JP" altLang="en-US" sz="2400">
                <a:latin typeface="Arial" panose="020B0604020202020204" pitchFamily="34" charset="0"/>
              </a:rPr>
              <a:t>’</a:t>
            </a:r>
            <a:r>
              <a:rPr lang="en-US" altLang="ja-JP" sz="2400"/>
              <a:t>t Love</a:t>
            </a:r>
            <a:endParaRPr lang="en-US" altLang="en-US"/>
          </a:p>
        </p:txBody>
      </p:sp>
      <p:pic>
        <p:nvPicPr>
          <p:cNvPr id="9218" name="Picture 3" descr="If That Isn't Love-pp">
            <a:extLst>
              <a:ext uri="{FF2B5EF4-FFF2-40B4-BE49-F238E27FC236}">
                <a16:creationId xmlns:a16="http://schemas.microsoft.com/office/drawing/2014/main" id="{7C004939-8315-43C6-8085-7B04A91CB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a:extLst>
              <a:ext uri="{FF2B5EF4-FFF2-40B4-BE49-F238E27FC236}">
                <a16:creationId xmlns:a16="http://schemas.microsoft.com/office/drawing/2014/main" id="{ADDD7905-41B4-47E5-A604-AC7B78828D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9926" name="Text Box 6">
            <a:extLst>
              <a:ext uri="{FF2B5EF4-FFF2-40B4-BE49-F238E27FC236}">
                <a16:creationId xmlns:a16="http://schemas.microsoft.com/office/drawing/2014/main" id="{F5B91C31-4671-4960-ABF4-04AE4FAF0DE4}"/>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LOVE OF GOD</a:t>
            </a:r>
          </a:p>
          <a:p>
            <a:r>
              <a:rPr lang="en-US" sz="6600" b="1" dirty="0">
                <a:solidFill>
                  <a:schemeClr val="tx1"/>
                </a:solidFill>
                <a:latin typeface="Futura CondensedLight" panose="020B0506000000000000" pitchFamily="34" charset="0"/>
              </a:rPr>
              <a:t>#122</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2774208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E2A1D8-88D7-4D89-9679-B22B794F23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The Love of God</a:t>
            </a:r>
            <a:endParaRPr lang="en-US">
              <a:ea typeface="+mj-ea"/>
              <a:cs typeface="+mj-cs"/>
            </a:endParaRPr>
          </a:p>
        </p:txBody>
      </p:sp>
      <p:pic>
        <p:nvPicPr>
          <p:cNvPr id="2" name="Picture 27" descr="The Love of God-sfp-pp">
            <a:extLst>
              <a:ext uri="{FF2B5EF4-FFF2-40B4-BE49-F238E27FC236}">
                <a16:creationId xmlns:a16="http://schemas.microsoft.com/office/drawing/2014/main" id="{95FCB1B1-B137-4B36-BB11-00F8F432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1BD4D3D7-2797-4AC0-8DFA-2D7E98E24C06}"/>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2077" name="Text Box 29">
            <a:extLst>
              <a:ext uri="{FF2B5EF4-FFF2-40B4-BE49-F238E27FC236}">
                <a16:creationId xmlns:a16="http://schemas.microsoft.com/office/drawing/2014/main" id="{5F57DF5B-F887-44D1-8C9D-B5E916F7F7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240E23C-D26E-4418-9A9F-55851DF752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The Love of God</a:t>
            </a:r>
            <a:endParaRPr lang="en-US">
              <a:ea typeface="+mj-ea"/>
              <a:cs typeface="+mj-cs"/>
            </a:endParaRPr>
          </a:p>
        </p:txBody>
      </p:sp>
      <p:pic>
        <p:nvPicPr>
          <p:cNvPr id="3074" name="Picture 3" descr="The Love of God-sfp-pp">
            <a:extLst>
              <a:ext uri="{FF2B5EF4-FFF2-40B4-BE49-F238E27FC236}">
                <a16:creationId xmlns:a16="http://schemas.microsoft.com/office/drawing/2014/main" id="{9D82DE74-3E16-449D-A05A-9878F916D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7E45B726-D929-45C9-8F9D-B8F54C6C8FE7}"/>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72D5AD79-2E1F-4B76-9279-EF0FB07975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4583CA6-3CBE-4BA8-BB52-3CAF4D66C7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The Love of God</a:t>
            </a:r>
            <a:endParaRPr lang="en-US">
              <a:ea typeface="+mj-ea"/>
              <a:cs typeface="+mj-cs"/>
            </a:endParaRPr>
          </a:p>
        </p:txBody>
      </p:sp>
      <p:pic>
        <p:nvPicPr>
          <p:cNvPr id="4098" name="Picture 3" descr="The Love of God-sfp-pp">
            <a:extLst>
              <a:ext uri="{FF2B5EF4-FFF2-40B4-BE49-F238E27FC236}">
                <a16:creationId xmlns:a16="http://schemas.microsoft.com/office/drawing/2014/main" id="{B61AF35B-B956-4C6E-A001-461D4F52F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9D19F3C7-B178-4722-91F0-ACB82075ED74}"/>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0802BC66-8B05-4AB0-A16A-39FBCF4833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0AE2A4C-4FC3-49D9-B4A4-C7EB44DD54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The Love of God</a:t>
            </a:r>
            <a:endParaRPr lang="en-US">
              <a:ea typeface="+mj-ea"/>
              <a:cs typeface="+mj-cs"/>
            </a:endParaRPr>
          </a:p>
        </p:txBody>
      </p:sp>
      <p:pic>
        <p:nvPicPr>
          <p:cNvPr id="5122" name="Picture 3" descr="The Love of God-sfp-pp">
            <a:extLst>
              <a:ext uri="{FF2B5EF4-FFF2-40B4-BE49-F238E27FC236}">
                <a16:creationId xmlns:a16="http://schemas.microsoft.com/office/drawing/2014/main" id="{32B8DF87-8284-4DA9-8CC1-A29653EE2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895A6784-C212-46A4-A593-7325986EFF11}"/>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656E7EF3-8AD7-4C8B-8BFD-1C8A3C2946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18AD2114-B3FD-47EE-9F8F-E500A045E7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The Love of God</a:t>
            </a:r>
            <a:endParaRPr lang="en-US">
              <a:ea typeface="+mj-ea"/>
              <a:cs typeface="+mj-cs"/>
            </a:endParaRPr>
          </a:p>
        </p:txBody>
      </p:sp>
      <p:pic>
        <p:nvPicPr>
          <p:cNvPr id="6146" name="Picture 3" descr="The Love of God-sfp-pp">
            <a:extLst>
              <a:ext uri="{FF2B5EF4-FFF2-40B4-BE49-F238E27FC236}">
                <a16:creationId xmlns:a16="http://schemas.microsoft.com/office/drawing/2014/main" id="{3ED5854F-A566-4E2B-8A5E-CDFBCFB77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4DE3E228-8FA4-4067-AC36-21A565EBB010}"/>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D4DDAAFF-DC72-4142-BC8B-4C0F5F78E9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45A6996-35B6-4B32-A95D-9BCCFF67EB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The Love of God</a:t>
            </a:r>
            <a:endParaRPr lang="en-US">
              <a:ea typeface="+mj-ea"/>
              <a:cs typeface="+mj-cs"/>
            </a:endParaRPr>
          </a:p>
        </p:txBody>
      </p:sp>
      <p:pic>
        <p:nvPicPr>
          <p:cNvPr id="7170" name="Picture 3" descr="The Love of God-sfp-pp">
            <a:extLst>
              <a:ext uri="{FF2B5EF4-FFF2-40B4-BE49-F238E27FC236}">
                <a16:creationId xmlns:a16="http://schemas.microsoft.com/office/drawing/2014/main" id="{EB434DE2-1F1B-4C88-B186-60209CA06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EE5AE2BC-3256-4BC7-8526-62D8A4BA9DD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76CA5DB8-3BB0-4FED-B04E-129FC0D103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7F66BFC-4605-47B5-B6CA-A13CD544EBC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 Faithful Love</a:t>
            </a:r>
            <a:endParaRPr lang="en-US">
              <a:ea typeface="+mj-ea"/>
              <a:cs typeface="+mj-cs"/>
            </a:endParaRPr>
          </a:p>
        </p:txBody>
      </p:sp>
      <p:pic>
        <p:nvPicPr>
          <p:cNvPr id="6146" name="Picture 3" descr="Faithful Love-pp">
            <a:extLst>
              <a:ext uri="{FF2B5EF4-FFF2-40B4-BE49-F238E27FC236}">
                <a16:creationId xmlns:a16="http://schemas.microsoft.com/office/drawing/2014/main" id="{E5CB4BEE-BB51-41D6-B1BA-38FFAC273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E356910-479F-48ED-B569-2B198BE0D306}"/>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Faithful Love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277F9127-74AB-4BDB-B8AF-7F5CF1BB9C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C-5 The Love of God</a:t>
            </a:r>
            <a:endParaRPr lang="en-US">
              <a:ea typeface="+mj-ea"/>
              <a:cs typeface="+mj-cs"/>
            </a:endParaRPr>
          </a:p>
        </p:txBody>
      </p:sp>
      <p:pic>
        <p:nvPicPr>
          <p:cNvPr id="8194" name="Picture 3" descr="The Love of God-sfp-pp">
            <a:extLst>
              <a:ext uri="{FF2B5EF4-FFF2-40B4-BE49-F238E27FC236}">
                <a16:creationId xmlns:a16="http://schemas.microsoft.com/office/drawing/2014/main" id="{82856C86-25D0-429A-A33D-FF4AAFC91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BFB993FA-4279-406A-8FF1-7709566F3A6B}"/>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6981" name="Text Box 5">
            <a:extLst>
              <a:ext uri="{FF2B5EF4-FFF2-40B4-BE49-F238E27FC236}">
                <a16:creationId xmlns:a16="http://schemas.microsoft.com/office/drawing/2014/main" id="{B24D848D-D2D3-437F-A693-74EE3144F8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6260267-D577-4926-AB00-1477CAA402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The Love of God</a:t>
            </a:r>
            <a:endParaRPr lang="en-US">
              <a:ea typeface="+mj-ea"/>
              <a:cs typeface="+mj-cs"/>
            </a:endParaRPr>
          </a:p>
        </p:txBody>
      </p:sp>
      <p:pic>
        <p:nvPicPr>
          <p:cNvPr id="9218" name="Picture 3" descr="The Love of God-sfp-pp">
            <a:extLst>
              <a:ext uri="{FF2B5EF4-FFF2-40B4-BE49-F238E27FC236}">
                <a16:creationId xmlns:a16="http://schemas.microsoft.com/office/drawing/2014/main" id="{2808DF6D-0591-4335-A48E-47C03D33E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06CDD068-2B72-4814-B121-D0076EC740BD}"/>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2F744E04-6A5A-41B8-ADC2-956C8B5C07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E9F6DA52-4B91-43EB-9F65-3F74DC5106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The Love of God</a:t>
            </a:r>
            <a:endParaRPr lang="en-US">
              <a:ea typeface="+mj-ea"/>
              <a:cs typeface="+mj-cs"/>
            </a:endParaRPr>
          </a:p>
        </p:txBody>
      </p:sp>
      <p:pic>
        <p:nvPicPr>
          <p:cNvPr id="10242" name="Picture 3" descr="The Love of God-sfp-pp">
            <a:extLst>
              <a:ext uri="{FF2B5EF4-FFF2-40B4-BE49-F238E27FC236}">
                <a16:creationId xmlns:a16="http://schemas.microsoft.com/office/drawing/2014/main" id="{BAEBB5E8-3D32-49DB-AB55-6F809C1D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CB243846-977F-4398-9808-23505AE8722B}"/>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B9AB0176-C617-4447-8E09-DA6286B2F6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54ABE56-55C4-4438-BCB0-B8763388E5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The Love of God</a:t>
            </a:r>
            <a:endParaRPr lang="en-US">
              <a:ea typeface="+mj-ea"/>
              <a:cs typeface="+mj-cs"/>
            </a:endParaRPr>
          </a:p>
        </p:txBody>
      </p:sp>
      <p:pic>
        <p:nvPicPr>
          <p:cNvPr id="11266" name="Picture 3" descr="The Love of God-sfp-pp">
            <a:extLst>
              <a:ext uri="{FF2B5EF4-FFF2-40B4-BE49-F238E27FC236}">
                <a16:creationId xmlns:a16="http://schemas.microsoft.com/office/drawing/2014/main" id="{4F077090-6B37-491E-B512-779CE5A2A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BB4788EA-EBBE-4A0A-A087-562C79C5A546}"/>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AF277D3C-0734-43B4-AE28-B4796B7AB2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12288BF-A345-4178-AB8E-2D1C5FDDE4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The Love of God</a:t>
            </a:r>
            <a:endParaRPr lang="en-US">
              <a:ea typeface="+mj-ea"/>
              <a:cs typeface="+mj-cs"/>
            </a:endParaRPr>
          </a:p>
        </p:txBody>
      </p:sp>
      <p:pic>
        <p:nvPicPr>
          <p:cNvPr id="12290" name="Picture 3" descr="The Love of God-sfp-pp">
            <a:extLst>
              <a:ext uri="{FF2B5EF4-FFF2-40B4-BE49-F238E27FC236}">
                <a16:creationId xmlns:a16="http://schemas.microsoft.com/office/drawing/2014/main" id="{E1F6909B-F6B5-4FF3-8D8B-7240151DE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30414D4C-4979-42F1-BAA4-C7904C041514}"/>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902B3E70-E389-4CC6-8173-13014BC8FA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A0CE6B14-BE63-4BDC-9532-CF872ADC10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The Love of God</a:t>
            </a:r>
            <a:endParaRPr lang="en-US">
              <a:ea typeface="+mj-ea"/>
              <a:cs typeface="+mj-cs"/>
            </a:endParaRPr>
          </a:p>
        </p:txBody>
      </p:sp>
      <p:pic>
        <p:nvPicPr>
          <p:cNvPr id="13314" name="Picture 3" descr="The Love of God-sfp-pp">
            <a:extLst>
              <a:ext uri="{FF2B5EF4-FFF2-40B4-BE49-F238E27FC236}">
                <a16:creationId xmlns:a16="http://schemas.microsoft.com/office/drawing/2014/main" id="{0C8B6B2B-5BE4-4549-8864-F1D46C4A7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6588920C-497D-4D75-901E-DDD83DA92F3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6C882C96-822D-4CCE-B32D-8468516100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B967DB29-E8DC-4D81-B677-ADC6A2EB1B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The Love of God</a:t>
            </a:r>
            <a:endParaRPr lang="en-US">
              <a:ea typeface="+mj-ea"/>
              <a:cs typeface="+mj-cs"/>
            </a:endParaRPr>
          </a:p>
        </p:txBody>
      </p:sp>
      <p:pic>
        <p:nvPicPr>
          <p:cNvPr id="14338" name="Picture 3" descr="The Love of God-sfp-pp">
            <a:extLst>
              <a:ext uri="{FF2B5EF4-FFF2-40B4-BE49-F238E27FC236}">
                <a16:creationId xmlns:a16="http://schemas.microsoft.com/office/drawing/2014/main" id="{964C998E-CDFE-46F4-A4B8-31AF7235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a:extLst>
              <a:ext uri="{FF2B5EF4-FFF2-40B4-BE49-F238E27FC236}">
                <a16:creationId xmlns:a16="http://schemas.microsoft.com/office/drawing/2014/main" id="{CACF5563-371C-4CC2-B05D-CE87E4C6E66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1077" name="Text Box 5">
            <a:extLst>
              <a:ext uri="{FF2B5EF4-FFF2-40B4-BE49-F238E27FC236}">
                <a16:creationId xmlns:a16="http://schemas.microsoft.com/office/drawing/2014/main" id="{7585E03D-D124-4F75-B199-AC514F3673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1A68263-FF21-455C-AA0A-89D0540C6D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C-5 The Love of God</a:t>
            </a:r>
            <a:endParaRPr lang="en-US">
              <a:ea typeface="+mj-ea"/>
              <a:cs typeface="+mj-cs"/>
            </a:endParaRPr>
          </a:p>
        </p:txBody>
      </p:sp>
      <p:pic>
        <p:nvPicPr>
          <p:cNvPr id="15362" name="Picture 3" descr="The Love of God-sfp-pp">
            <a:extLst>
              <a:ext uri="{FF2B5EF4-FFF2-40B4-BE49-F238E27FC236}">
                <a16:creationId xmlns:a16="http://schemas.microsoft.com/office/drawing/2014/main" id="{08EB4B7E-2E7D-4D16-A364-8F3A48878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9996B5F1-7B91-44F6-B312-B3D65E11F4DD}"/>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28654DB2-C6A7-4F60-B2B9-5C7B5922C5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B935AAB5-AC1E-4ED9-8832-DC1EB9B30F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The Love of God</a:t>
            </a:r>
            <a:endParaRPr lang="en-US">
              <a:ea typeface="+mj-ea"/>
              <a:cs typeface="+mj-cs"/>
            </a:endParaRPr>
          </a:p>
        </p:txBody>
      </p:sp>
      <p:pic>
        <p:nvPicPr>
          <p:cNvPr id="16386" name="Picture 3" descr="The Love of God-sfp-pp">
            <a:extLst>
              <a:ext uri="{FF2B5EF4-FFF2-40B4-BE49-F238E27FC236}">
                <a16:creationId xmlns:a16="http://schemas.microsoft.com/office/drawing/2014/main" id="{13CDF1A1-B59C-4394-B118-476913FC2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C7BAA395-201D-4E55-ADEB-19F0B5512D08}"/>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7FB5A787-BF5C-4893-8B0F-92D5F8EB3F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83F8CE5-8CDC-4E06-9DD7-F7462FD303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The Love of God</a:t>
            </a:r>
            <a:endParaRPr lang="en-US">
              <a:ea typeface="+mj-ea"/>
              <a:cs typeface="+mj-cs"/>
            </a:endParaRPr>
          </a:p>
        </p:txBody>
      </p:sp>
      <p:pic>
        <p:nvPicPr>
          <p:cNvPr id="17410" name="Picture 3" descr="The Love of God-sfp-pp">
            <a:extLst>
              <a:ext uri="{FF2B5EF4-FFF2-40B4-BE49-F238E27FC236}">
                <a16:creationId xmlns:a16="http://schemas.microsoft.com/office/drawing/2014/main" id="{F37B2814-6FB8-4600-9137-1AD8BBD99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BC1B96EC-4379-4396-A590-4E42E7A4316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06091DE9-6495-4057-8D07-2BC0761755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3061855" y="2028616"/>
            <a:ext cx="6068290"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WELCOME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WE ARE GLAD YOU ARE HERE</a:t>
            </a:r>
          </a:p>
        </p:txBody>
      </p:sp>
    </p:spTree>
    <p:extLst>
      <p:ext uri="{BB962C8B-B14F-4D97-AF65-F5344CB8AC3E}">
        <p14:creationId xmlns:p14="http://schemas.microsoft.com/office/powerpoint/2010/main" val="3266488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98EBCDE-8556-4986-A567-C9A6B6F0FB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The Love of God</a:t>
            </a:r>
            <a:endParaRPr lang="en-US">
              <a:ea typeface="+mj-ea"/>
              <a:cs typeface="+mj-cs"/>
            </a:endParaRPr>
          </a:p>
        </p:txBody>
      </p:sp>
      <p:pic>
        <p:nvPicPr>
          <p:cNvPr id="18434" name="Picture 3" descr="The Love of God-sfp-pp">
            <a:extLst>
              <a:ext uri="{FF2B5EF4-FFF2-40B4-BE49-F238E27FC236}">
                <a16:creationId xmlns:a16="http://schemas.microsoft.com/office/drawing/2014/main" id="{D1BFEC90-8D2C-4677-9A6D-FDAE044B9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D10068AB-0612-40F4-B498-83F17778CD62}"/>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E792FB87-0885-40B4-88C2-6E4028D252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247A3E93-A143-4FC2-AEBC-70B5FF0467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The Love of God</a:t>
            </a:r>
            <a:endParaRPr lang="en-US">
              <a:ea typeface="+mj-ea"/>
              <a:cs typeface="+mj-cs"/>
            </a:endParaRPr>
          </a:p>
        </p:txBody>
      </p:sp>
      <p:pic>
        <p:nvPicPr>
          <p:cNvPr id="19458" name="Picture 3" descr="The Love of God-sfp-pp">
            <a:extLst>
              <a:ext uri="{FF2B5EF4-FFF2-40B4-BE49-F238E27FC236}">
                <a16:creationId xmlns:a16="http://schemas.microsoft.com/office/drawing/2014/main" id="{90714D0F-67CB-4485-8EC6-46F081B1A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E80F0C1B-59DE-4297-865B-BA43E73B0CFE}"/>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70CD836E-7CB4-464B-9198-46E7F91862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C8F94F8-45FA-4973-9689-19A9E9D167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The Love of God</a:t>
            </a:r>
            <a:endParaRPr lang="en-US">
              <a:ea typeface="+mj-ea"/>
              <a:cs typeface="+mj-cs"/>
            </a:endParaRPr>
          </a:p>
        </p:txBody>
      </p:sp>
      <p:pic>
        <p:nvPicPr>
          <p:cNvPr id="20482" name="Picture 3" descr="The Love of God-sfp-pp">
            <a:extLst>
              <a:ext uri="{FF2B5EF4-FFF2-40B4-BE49-F238E27FC236}">
                <a16:creationId xmlns:a16="http://schemas.microsoft.com/office/drawing/2014/main" id="{01F4258B-D956-4DF4-AE2A-991815F70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C15B0B3C-28C5-4D0B-AA07-13614F3944BA}"/>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AE4B9170-6336-48C2-B7FE-AF694263DB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DCEE933-DBDA-49F7-B156-6207B8435B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The Love of God</a:t>
            </a:r>
            <a:endParaRPr lang="en-US">
              <a:ea typeface="+mj-ea"/>
              <a:cs typeface="+mj-cs"/>
            </a:endParaRPr>
          </a:p>
        </p:txBody>
      </p:sp>
      <p:pic>
        <p:nvPicPr>
          <p:cNvPr id="21506" name="Picture 3" descr="The Love of God-sfp-pp">
            <a:extLst>
              <a:ext uri="{FF2B5EF4-FFF2-40B4-BE49-F238E27FC236}">
                <a16:creationId xmlns:a16="http://schemas.microsoft.com/office/drawing/2014/main" id="{6073F0F3-DDAD-4058-A5AA-22B5044B7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B3E2C386-F78D-4F6F-8D6D-974403627C98}"/>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D2BB7363-0140-4D9F-AE5D-BE70422761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5C21F68-0276-4903-A9EB-9A5202305A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C-5 The Love of God</a:t>
            </a:r>
            <a:endParaRPr lang="en-US">
              <a:ea typeface="+mj-ea"/>
              <a:cs typeface="+mj-cs"/>
            </a:endParaRPr>
          </a:p>
        </p:txBody>
      </p:sp>
      <p:pic>
        <p:nvPicPr>
          <p:cNvPr id="22530" name="Picture 3" descr="The Love of God-sfp-pp">
            <a:extLst>
              <a:ext uri="{FF2B5EF4-FFF2-40B4-BE49-F238E27FC236}">
                <a16:creationId xmlns:a16="http://schemas.microsoft.com/office/drawing/2014/main" id="{F8900FEC-DFC9-4785-9005-474F5087D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BEC70848-7FEF-4DE0-9E49-693B2D74007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E8EE94D9-DC0A-4C08-8129-E49EC0CAED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SCRIPTURE READING:</a:t>
            </a:r>
          </a:p>
          <a:p>
            <a:r>
              <a:rPr lang="en-US" sz="6600" b="1" dirty="0">
                <a:solidFill>
                  <a:schemeClr val="tx1"/>
                </a:solidFill>
                <a:latin typeface="Futura CondensedLight" panose="020B0506000000000000" pitchFamily="34" charset="0"/>
              </a:rPr>
              <a:t>1 John 4:7-11</a:t>
            </a:r>
            <a:endParaRPr lang="en-US" sz="48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2200143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STAND</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3048785" y="4245932"/>
            <a:ext cx="60944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BADEC"/>
                </a:solidFill>
                <a:effectLst/>
                <a:uLnTx/>
                <a:uFillTx/>
                <a:latin typeface="Gotham XNarrow Light" pitchFamily="50" charset="0"/>
                <a:ea typeface="+mn-ea"/>
                <a:cs typeface="+mn-cs"/>
              </a:rPr>
              <a:t>IN GOOD STEAD</a:t>
            </a:r>
          </a:p>
        </p:txBody>
      </p:sp>
    </p:spTree>
    <p:extLst>
      <p:ext uri="{BB962C8B-B14F-4D97-AF65-F5344CB8AC3E}">
        <p14:creationId xmlns:p14="http://schemas.microsoft.com/office/powerpoint/2010/main" val="660126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STAND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IN THE </a:t>
            </a:r>
            <a:r>
              <a:rPr kumimoji="0" lang="en-US"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LOVE</a:t>
            </a: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 OF GOD</a:t>
            </a:r>
          </a:p>
        </p:txBody>
      </p:sp>
    </p:spTree>
    <p:extLst>
      <p:ext uri="{BB962C8B-B14F-4D97-AF65-F5344CB8AC3E}">
        <p14:creationId xmlns:p14="http://schemas.microsoft.com/office/powerpoint/2010/main" val="1617044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pPr marL="914400" indent="-914400" algn="l">
              <a:buFont typeface="+mj-lt"/>
              <a:buAutoNum type="arabicPeriod"/>
            </a:pPr>
            <a:r>
              <a:rPr lang="en-US" sz="5400" b="1" dirty="0">
                <a:solidFill>
                  <a:schemeClr val="tx1"/>
                </a:solidFill>
                <a:latin typeface="Futura CondensedLight" panose="020B0506000000000000" pitchFamily="34" charset="0"/>
              </a:rPr>
              <a:t>PHILEO</a:t>
            </a:r>
          </a:p>
          <a:p>
            <a:pPr marL="914400" indent="-914400" algn="l">
              <a:buFont typeface="+mj-lt"/>
              <a:buAutoNum type="arabicPeriod"/>
            </a:pPr>
            <a:r>
              <a:rPr lang="en-US" sz="5400" b="1" dirty="0">
                <a:solidFill>
                  <a:schemeClr val="tx1"/>
                </a:solidFill>
                <a:latin typeface="Futura CondensedLight" panose="020B0506000000000000" pitchFamily="34" charset="0"/>
              </a:rPr>
              <a:t>STORGE</a:t>
            </a:r>
          </a:p>
          <a:p>
            <a:pPr marL="914400" indent="-914400" algn="l">
              <a:buFont typeface="+mj-lt"/>
              <a:buAutoNum type="arabicPeriod"/>
            </a:pPr>
            <a:r>
              <a:rPr lang="en-US" sz="5400" b="1" dirty="0">
                <a:solidFill>
                  <a:schemeClr val="tx1"/>
                </a:solidFill>
                <a:latin typeface="Futura CondensedLight" panose="020B0506000000000000" pitchFamily="34" charset="0"/>
              </a:rPr>
              <a:t>EROS</a:t>
            </a:r>
          </a:p>
          <a:p>
            <a:pPr marL="914400" indent="-914400" algn="l">
              <a:buFont typeface="+mj-lt"/>
              <a:buAutoNum type="arabicPeriod"/>
            </a:pPr>
            <a:r>
              <a:rPr lang="en-US" sz="5400" b="1" dirty="0">
                <a:solidFill>
                  <a:schemeClr val="tx1"/>
                </a:solidFill>
                <a:latin typeface="Futura CondensedLight" panose="020B0506000000000000" pitchFamily="34" charset="0"/>
              </a:rPr>
              <a:t>AGAPE</a:t>
            </a:r>
          </a:p>
        </p:txBody>
      </p:sp>
      <p:sp>
        <p:nvSpPr>
          <p:cNvPr id="7" name="TextBox 6">
            <a:extLst>
              <a:ext uri="{FF2B5EF4-FFF2-40B4-BE49-F238E27FC236}">
                <a16:creationId xmlns:a16="http://schemas.microsoft.com/office/drawing/2014/main" id="{F5420691-BA91-4957-B115-0981084948B9}"/>
              </a:ext>
            </a:extLst>
          </p:cNvPr>
          <p:cNvSpPr txBox="1"/>
          <p:nvPr/>
        </p:nvSpPr>
        <p:spPr>
          <a:xfrm>
            <a:off x="3385367" y="201832"/>
            <a:ext cx="7642804"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FOUR WORDS</a:t>
            </a:r>
          </a:p>
        </p:txBody>
      </p:sp>
    </p:spTree>
    <p:extLst>
      <p:ext uri="{BB962C8B-B14F-4D97-AF65-F5344CB8AC3E}">
        <p14:creationId xmlns:p14="http://schemas.microsoft.com/office/powerpoint/2010/main" val="1358227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3772293" y="2028616"/>
            <a:ext cx="4647414"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800" dirty="0">
                <a:solidFill>
                  <a:srgbClr val="FEE7BC"/>
                </a:solidFill>
                <a:latin typeface="Futura BdCn BT" panose="020B0706020204020204" pitchFamily="34" charset="0"/>
              </a:rPr>
              <a:t>PHILEO</a:t>
            </a:r>
            <a:endPar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φιλέω</a:t>
            </a:r>
          </a:p>
        </p:txBody>
      </p:sp>
    </p:spTree>
    <p:extLst>
      <p:ext uri="{BB962C8B-B14F-4D97-AF65-F5344CB8AC3E}">
        <p14:creationId xmlns:p14="http://schemas.microsoft.com/office/powerpoint/2010/main" val="352951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A BEAUTIFUL LIFE</a:t>
            </a:r>
          </a:p>
          <a:p>
            <a:r>
              <a:rPr lang="en-US" sz="6600" b="1" dirty="0">
                <a:solidFill>
                  <a:schemeClr val="tx1"/>
                </a:solidFill>
                <a:latin typeface="Futura CondensedLight" panose="020B0506000000000000" pitchFamily="34" charset="0"/>
              </a:rPr>
              <a:t>#570</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405483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Philadelphia</a:t>
            </a:r>
          </a:p>
          <a:p>
            <a:endParaRPr lang="en-US" sz="5400" b="1" dirty="0">
              <a:solidFill>
                <a:schemeClr val="tx1"/>
              </a:solidFill>
              <a:latin typeface="Futura CondensedLight" panose="020B0506000000000000" pitchFamily="34" charset="0"/>
            </a:endParaRPr>
          </a:p>
          <a:p>
            <a:endParaRPr lang="en-US" sz="54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30046336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Philadelphia</a:t>
            </a:r>
          </a:p>
          <a:p>
            <a:r>
              <a:rPr lang="en-US" sz="5400" b="1" dirty="0">
                <a:solidFill>
                  <a:schemeClr val="tx1"/>
                </a:solidFill>
                <a:latin typeface="Futura CondensedLight" panose="020B0506000000000000" pitchFamily="34" charset="0"/>
              </a:rPr>
              <a:t>= </a:t>
            </a:r>
            <a:r>
              <a:rPr lang="en-US" sz="5400" b="1" dirty="0" err="1">
                <a:solidFill>
                  <a:schemeClr val="tx1"/>
                </a:solidFill>
                <a:latin typeface="Futura CondensedLight" panose="020B0506000000000000" pitchFamily="34" charset="0"/>
              </a:rPr>
              <a:t>Philos</a:t>
            </a:r>
            <a:r>
              <a:rPr lang="en-US" sz="5400" b="1" dirty="0">
                <a:solidFill>
                  <a:schemeClr val="tx1"/>
                </a:solidFill>
                <a:latin typeface="Futura CondensedLight" panose="020B0506000000000000" pitchFamily="34" charset="0"/>
              </a:rPr>
              <a:t> + </a:t>
            </a:r>
            <a:r>
              <a:rPr lang="en-US" sz="5400" b="1" dirty="0" err="1">
                <a:solidFill>
                  <a:schemeClr val="tx1"/>
                </a:solidFill>
                <a:latin typeface="Futura CondensedLight" panose="020B0506000000000000" pitchFamily="34" charset="0"/>
              </a:rPr>
              <a:t>Adelphos</a:t>
            </a:r>
            <a:endParaRPr lang="en-US" sz="5400" b="1" dirty="0">
              <a:solidFill>
                <a:schemeClr val="tx1"/>
              </a:solidFill>
              <a:latin typeface="Futura CondensedLight" panose="020B0506000000000000" pitchFamily="34" charset="0"/>
            </a:endParaRPr>
          </a:p>
          <a:p>
            <a:r>
              <a:rPr lang="en-US" sz="5400" b="1" dirty="0">
                <a:solidFill>
                  <a:schemeClr val="tx1"/>
                </a:solidFill>
                <a:latin typeface="Futura CondensedLight" panose="020B0506000000000000" pitchFamily="34" charset="0"/>
              </a:rPr>
              <a:t>  </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62246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Philadelphia</a:t>
            </a:r>
          </a:p>
          <a:p>
            <a:r>
              <a:rPr lang="en-US" sz="5400" b="1" dirty="0">
                <a:solidFill>
                  <a:schemeClr val="tx1"/>
                </a:solidFill>
                <a:latin typeface="Futura CondensedLight" panose="020B0506000000000000" pitchFamily="34" charset="0"/>
              </a:rPr>
              <a:t>= </a:t>
            </a:r>
            <a:r>
              <a:rPr lang="en-US" sz="5400" b="1" dirty="0" err="1">
                <a:solidFill>
                  <a:schemeClr val="tx1"/>
                </a:solidFill>
                <a:latin typeface="Futura CondensedLight" panose="020B0506000000000000" pitchFamily="34" charset="0"/>
              </a:rPr>
              <a:t>Philos</a:t>
            </a:r>
            <a:r>
              <a:rPr lang="en-US" sz="5400" b="1" dirty="0">
                <a:solidFill>
                  <a:schemeClr val="tx1"/>
                </a:solidFill>
                <a:latin typeface="Futura CondensedLight" panose="020B0506000000000000" pitchFamily="34" charset="0"/>
              </a:rPr>
              <a:t> + </a:t>
            </a:r>
            <a:r>
              <a:rPr lang="en-US" sz="5400" b="1" dirty="0" err="1">
                <a:solidFill>
                  <a:schemeClr val="tx1"/>
                </a:solidFill>
                <a:latin typeface="Futura CondensedLight" panose="020B0506000000000000" pitchFamily="34" charset="0"/>
              </a:rPr>
              <a:t>Adelphos</a:t>
            </a:r>
            <a:endParaRPr lang="en-US" sz="5400" b="1" dirty="0">
              <a:solidFill>
                <a:schemeClr val="tx1"/>
              </a:solidFill>
              <a:latin typeface="Futura CondensedLight" panose="020B0506000000000000" pitchFamily="34" charset="0"/>
            </a:endParaRPr>
          </a:p>
          <a:p>
            <a:r>
              <a:rPr lang="en-US" sz="5400" b="1" dirty="0">
                <a:solidFill>
                  <a:schemeClr val="tx1"/>
                </a:solidFill>
                <a:latin typeface="Futura CondensedLight" panose="020B0506000000000000" pitchFamily="34" charset="0"/>
              </a:rPr>
              <a:t>  Love  +  Brother</a:t>
            </a:r>
            <a:endParaRPr lang="en-US"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3469995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Philosophy</a:t>
            </a:r>
          </a:p>
          <a:p>
            <a:r>
              <a:rPr lang="en-US" sz="5400" b="1" dirty="0">
                <a:solidFill>
                  <a:schemeClr val="tx1"/>
                </a:solidFill>
                <a:latin typeface="Futura CondensedLight" panose="020B0506000000000000" pitchFamily="34" charset="0"/>
              </a:rPr>
              <a:t>= </a:t>
            </a:r>
            <a:r>
              <a:rPr lang="en-US" sz="5400" b="1" dirty="0" err="1">
                <a:solidFill>
                  <a:schemeClr val="tx1"/>
                </a:solidFill>
                <a:latin typeface="Futura CondensedLight" panose="020B0506000000000000" pitchFamily="34" charset="0"/>
              </a:rPr>
              <a:t>Philos</a:t>
            </a:r>
            <a:r>
              <a:rPr lang="en-US" sz="5400" b="1" dirty="0">
                <a:solidFill>
                  <a:schemeClr val="tx1"/>
                </a:solidFill>
                <a:latin typeface="Futura CondensedLight" panose="020B0506000000000000" pitchFamily="34" charset="0"/>
              </a:rPr>
              <a:t> + Sophia</a:t>
            </a:r>
          </a:p>
          <a:p>
            <a:r>
              <a:rPr lang="en-US" sz="5400" b="1" dirty="0">
                <a:solidFill>
                  <a:schemeClr val="tx1"/>
                </a:solidFill>
                <a:latin typeface="Futura CondensedLight" panose="020B0506000000000000" pitchFamily="34" charset="0"/>
              </a:rPr>
              <a:t>     </a:t>
            </a:r>
            <a:endParaRPr lang="en-US"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2559154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Philosophy</a:t>
            </a:r>
          </a:p>
          <a:p>
            <a:r>
              <a:rPr lang="en-US" sz="5400" b="1" dirty="0">
                <a:solidFill>
                  <a:schemeClr val="tx1"/>
                </a:solidFill>
                <a:latin typeface="Futura CondensedLight" panose="020B0506000000000000" pitchFamily="34" charset="0"/>
              </a:rPr>
              <a:t>= </a:t>
            </a:r>
            <a:r>
              <a:rPr lang="en-US" sz="5400" b="1" dirty="0" err="1">
                <a:solidFill>
                  <a:schemeClr val="tx1"/>
                </a:solidFill>
                <a:latin typeface="Futura CondensedLight" panose="020B0506000000000000" pitchFamily="34" charset="0"/>
              </a:rPr>
              <a:t>Philos</a:t>
            </a:r>
            <a:r>
              <a:rPr lang="en-US" sz="5400" b="1" dirty="0">
                <a:solidFill>
                  <a:schemeClr val="tx1"/>
                </a:solidFill>
                <a:latin typeface="Futura CondensedLight" panose="020B0506000000000000" pitchFamily="34" charset="0"/>
              </a:rPr>
              <a:t> + Sophia</a:t>
            </a:r>
          </a:p>
          <a:p>
            <a:r>
              <a:rPr lang="en-US" sz="5400" b="1" dirty="0">
                <a:solidFill>
                  <a:schemeClr val="tx1"/>
                </a:solidFill>
                <a:latin typeface="Futura CondensedLight" panose="020B0506000000000000" pitchFamily="34" charset="0"/>
              </a:rPr>
              <a:t>     Love   +  Wisdom</a:t>
            </a:r>
            <a:endParaRPr lang="en-US"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1489601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 affectionate, friendly love</a:t>
            </a:r>
          </a:p>
          <a:p>
            <a:r>
              <a:rPr lang="en-US" sz="5400" b="1" dirty="0">
                <a:solidFill>
                  <a:schemeClr val="tx1"/>
                </a:solidFill>
                <a:latin typeface="Futura CondensedLight" panose="020B0506000000000000" pitchFamily="34" charset="0"/>
              </a:rPr>
              <a:t>Jn. 11:3, 21:15-17</a:t>
            </a:r>
          </a:p>
          <a:p>
            <a:r>
              <a:rPr lang="en-US" sz="5400" b="1" dirty="0">
                <a:solidFill>
                  <a:schemeClr val="tx1"/>
                </a:solidFill>
                <a:latin typeface="Futura CondensedLight" panose="020B0506000000000000" pitchFamily="34" charset="0"/>
              </a:rPr>
              <a:t>1 Thess. 3:2</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PHILEO LOVE</a:t>
            </a:r>
          </a:p>
        </p:txBody>
      </p:sp>
    </p:spTree>
    <p:extLst>
      <p:ext uri="{BB962C8B-B14F-4D97-AF65-F5344CB8AC3E}">
        <p14:creationId xmlns:p14="http://schemas.microsoft.com/office/powerpoint/2010/main" val="1941100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3772293" y="2028616"/>
            <a:ext cx="4647414"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STORGE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στοργή</a:t>
            </a:r>
          </a:p>
        </p:txBody>
      </p:sp>
    </p:spTree>
    <p:extLst>
      <p:ext uri="{BB962C8B-B14F-4D97-AF65-F5344CB8AC3E}">
        <p14:creationId xmlns:p14="http://schemas.microsoft.com/office/powerpoint/2010/main" val="82024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 family love, kinship</a:t>
            </a:r>
          </a:p>
          <a:p>
            <a:r>
              <a:rPr lang="en-US" sz="5400" b="1" dirty="0">
                <a:solidFill>
                  <a:schemeClr val="tx1"/>
                </a:solidFill>
                <a:latin typeface="Futura CondensedLight" panose="020B0506000000000000" pitchFamily="34" charset="0"/>
              </a:rPr>
              <a:t>Rom. 1:31, 12:10</a:t>
            </a:r>
          </a:p>
          <a:p>
            <a:r>
              <a:rPr lang="en-US" sz="5400" b="1" dirty="0">
                <a:solidFill>
                  <a:schemeClr val="tx1"/>
                </a:solidFill>
                <a:latin typeface="Futura CondensedLight" panose="020B0506000000000000" pitchFamily="34" charset="0"/>
              </a:rPr>
              <a:t>2 Tim. 3:3</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STORGE LOVE</a:t>
            </a:r>
          </a:p>
        </p:txBody>
      </p:sp>
    </p:spTree>
    <p:extLst>
      <p:ext uri="{BB962C8B-B14F-4D97-AF65-F5344CB8AC3E}">
        <p14:creationId xmlns:p14="http://schemas.microsoft.com/office/powerpoint/2010/main" val="4234418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Examples: </a:t>
            </a:r>
          </a:p>
          <a:p>
            <a:r>
              <a:rPr lang="en-US" sz="5400" b="1" dirty="0">
                <a:solidFill>
                  <a:schemeClr val="tx1"/>
                </a:solidFill>
                <a:latin typeface="Futura CondensedLight" panose="020B0506000000000000" pitchFamily="34" charset="0"/>
              </a:rPr>
              <a:t>Abram &amp; Lot – Gen. 12:5</a:t>
            </a:r>
          </a:p>
          <a:p>
            <a:r>
              <a:rPr lang="en-US" sz="5400" b="1" dirty="0">
                <a:solidFill>
                  <a:schemeClr val="tx1"/>
                </a:solidFill>
                <a:latin typeface="Futura CondensedLight" panose="020B0506000000000000" pitchFamily="34" charset="0"/>
              </a:rPr>
              <a:t>Paul &amp; Timothy – Gal. 4:19</a:t>
            </a:r>
          </a:p>
          <a:p>
            <a:r>
              <a:rPr lang="en-US" sz="5400" b="1" dirty="0">
                <a:solidFill>
                  <a:schemeClr val="tx1"/>
                </a:solidFill>
                <a:latin typeface="Futura CondensedLight" panose="020B0506000000000000" pitchFamily="34" charset="0"/>
              </a:rPr>
              <a:t>John – 1 Jn. 2:1</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STORGE LOVE</a:t>
            </a:r>
          </a:p>
        </p:txBody>
      </p:sp>
    </p:spTree>
    <p:extLst>
      <p:ext uri="{BB962C8B-B14F-4D97-AF65-F5344CB8AC3E}">
        <p14:creationId xmlns:p14="http://schemas.microsoft.com/office/powerpoint/2010/main" val="8700446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3772293" y="2028616"/>
            <a:ext cx="4647414"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EROS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ἔρως</a:t>
            </a:r>
          </a:p>
        </p:txBody>
      </p:sp>
    </p:spTree>
    <p:extLst>
      <p:ext uri="{BB962C8B-B14F-4D97-AF65-F5344CB8AC3E}">
        <p14:creationId xmlns:p14="http://schemas.microsoft.com/office/powerpoint/2010/main" val="190108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E70EA1A-A828-4646-A427-187B3F3900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A Beautiful Life</a:t>
            </a:r>
            <a:endParaRPr lang="en-US">
              <a:ea typeface="+mj-ea"/>
              <a:cs typeface="+mj-cs"/>
            </a:endParaRPr>
          </a:p>
        </p:txBody>
      </p:sp>
      <p:pic>
        <p:nvPicPr>
          <p:cNvPr id="2" name="Picture 28" descr="A Beautiful Life-pp">
            <a:extLst>
              <a:ext uri="{FF2B5EF4-FFF2-40B4-BE49-F238E27FC236}">
                <a16:creationId xmlns:a16="http://schemas.microsoft.com/office/drawing/2014/main" id="{961DAC47-98A5-4AFF-953D-440166EDB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7E49AC90-7BA6-4560-A34D-D6BA9A9CFD5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78" name="Text Box 30">
            <a:extLst>
              <a:ext uri="{FF2B5EF4-FFF2-40B4-BE49-F238E27FC236}">
                <a16:creationId xmlns:a16="http://schemas.microsoft.com/office/drawing/2014/main" id="{ABC1E165-E9E0-4496-BFC0-D20E3A717D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 passionate, lustful affection</a:t>
            </a:r>
          </a:p>
          <a:p>
            <a:r>
              <a:rPr lang="en-US" sz="5400" b="1" dirty="0">
                <a:solidFill>
                  <a:schemeClr val="tx1"/>
                </a:solidFill>
                <a:latin typeface="Futura CondensedLight" panose="020B0506000000000000" pitchFamily="34" charset="0"/>
              </a:rPr>
              <a:t>Gen. 2:20-25</a:t>
            </a:r>
          </a:p>
          <a:p>
            <a:r>
              <a:rPr lang="en-US" sz="5400" b="1" dirty="0">
                <a:solidFill>
                  <a:schemeClr val="tx1"/>
                </a:solidFill>
                <a:latin typeface="Futura CondensedLight" panose="020B0506000000000000" pitchFamily="34" charset="0"/>
              </a:rPr>
              <a:t>Song of Solomon</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EROS LOVE</a:t>
            </a:r>
          </a:p>
        </p:txBody>
      </p:sp>
    </p:spTree>
    <p:extLst>
      <p:ext uri="{BB962C8B-B14F-4D97-AF65-F5344CB8AC3E}">
        <p14:creationId xmlns:p14="http://schemas.microsoft.com/office/powerpoint/2010/main" val="26508287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ἀγάπη</a:t>
            </a:r>
          </a:p>
        </p:txBody>
      </p:sp>
    </p:spTree>
    <p:extLst>
      <p:ext uri="{BB962C8B-B14F-4D97-AF65-F5344CB8AC3E}">
        <p14:creationId xmlns:p14="http://schemas.microsoft.com/office/powerpoint/2010/main" val="10968079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 selfless, universal love for all</a:t>
            </a:r>
          </a:p>
          <a:p>
            <a:r>
              <a:rPr lang="en-US" sz="5400" b="1" dirty="0">
                <a:solidFill>
                  <a:schemeClr val="tx1"/>
                </a:solidFill>
                <a:latin typeface="Futura CondensedLight" panose="020B0506000000000000" pitchFamily="34" charset="0"/>
              </a:rPr>
              <a:t>Rom. 5:6-8</a:t>
            </a:r>
          </a:p>
          <a:p>
            <a:r>
              <a:rPr lang="en-US" sz="5400" b="1" dirty="0">
                <a:solidFill>
                  <a:schemeClr val="tx1"/>
                </a:solidFill>
                <a:latin typeface="Futura CondensedLight" panose="020B0506000000000000" pitchFamily="34" charset="0"/>
              </a:rPr>
              <a:t>1 Jn. 4:9-10, 19</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algn="ctr"/>
            <a:r>
              <a:rPr lang="en-US" sz="8000" dirty="0">
                <a:solidFill>
                  <a:srgbClr val="FEE7BC"/>
                </a:solidFill>
                <a:latin typeface="Futura BdCn BT" panose="020B0706020204020204" pitchFamily="34" charset="0"/>
              </a:rPr>
              <a:t>AGAPE LOVE</a:t>
            </a:r>
          </a:p>
        </p:txBody>
      </p:sp>
    </p:spTree>
    <p:extLst>
      <p:ext uri="{BB962C8B-B14F-4D97-AF65-F5344CB8AC3E}">
        <p14:creationId xmlns:p14="http://schemas.microsoft.com/office/powerpoint/2010/main" val="3630046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420691-BA91-4957-B115-0981084948B9}"/>
              </a:ext>
            </a:extLst>
          </p:cNvPr>
          <p:cNvSpPr txBox="1"/>
          <p:nvPr/>
        </p:nvSpPr>
        <p:spPr>
          <a:xfrm>
            <a:off x="2988297" y="1536174"/>
            <a:ext cx="8220173" cy="3785652"/>
          </a:xfrm>
          <a:prstGeom prst="rect">
            <a:avLst/>
          </a:prstGeom>
          <a:noFill/>
        </p:spPr>
        <p:txBody>
          <a:bodyPr wrap="square">
            <a:spAutoFit/>
          </a:bodyPr>
          <a:lstStyle/>
          <a:p>
            <a:pPr algn="ctr"/>
            <a:r>
              <a:rPr lang="en-US" sz="8000" b="1" dirty="0">
                <a:solidFill>
                  <a:srgbClr val="FEE7BC"/>
                </a:solidFill>
                <a:latin typeface="Futura CondensedLight" panose="020B0506000000000000" pitchFamily="34" charset="0"/>
              </a:rPr>
              <a:t>HAVE YOU</a:t>
            </a:r>
          </a:p>
          <a:p>
            <a:pPr algn="ctr"/>
            <a:r>
              <a:rPr lang="en-US" sz="8000" dirty="0">
                <a:solidFill>
                  <a:srgbClr val="FEE7BC"/>
                </a:solidFill>
                <a:latin typeface="Futura BdCn BT" panose="020B0706020204020204" pitchFamily="34" charset="0"/>
              </a:rPr>
              <a:t>SHOWN YOUR LOVE</a:t>
            </a:r>
          </a:p>
          <a:p>
            <a:pPr algn="ctr"/>
            <a:r>
              <a:rPr lang="en-US" sz="8000" b="1" dirty="0">
                <a:solidFill>
                  <a:srgbClr val="FEE7BC"/>
                </a:solidFill>
                <a:latin typeface="Futura CondensedLight" panose="020B0506000000000000" pitchFamily="34" charset="0"/>
              </a:rPr>
              <a:t>FOR GOD?</a:t>
            </a:r>
          </a:p>
        </p:txBody>
      </p:sp>
    </p:spTree>
    <p:extLst>
      <p:ext uri="{BB962C8B-B14F-4D97-AF65-F5344CB8AC3E}">
        <p14:creationId xmlns:p14="http://schemas.microsoft.com/office/powerpoint/2010/main" val="4129469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I AM RESOLVED</a:t>
            </a:r>
          </a:p>
          <a:p>
            <a:r>
              <a:rPr lang="en-US" sz="6600" b="1" dirty="0">
                <a:solidFill>
                  <a:schemeClr val="tx1"/>
                </a:solidFill>
                <a:latin typeface="Futura CondensedLight" panose="020B0506000000000000" pitchFamily="34" charset="0"/>
              </a:rPr>
              <a:t>#948</a:t>
            </a:r>
            <a:endParaRPr lang="en-US" b="1" dirty="0">
              <a:solidFill>
                <a:schemeClr val="tx1"/>
              </a:solidFill>
              <a:latin typeface="Futura CondensedLight" panose="020B0506000000000000" pitchFamily="34" charset="0"/>
            </a:endParaRPr>
          </a:p>
        </p:txBody>
      </p:sp>
      <p:sp>
        <p:nvSpPr>
          <p:cNvPr id="4" name="Title 3"/>
          <p:cNvSpPr>
            <a:spLocks noGrp="1"/>
          </p:cNvSpPr>
          <p:nvPr>
            <p:ph type="title"/>
          </p:nvPr>
        </p:nvSpPr>
        <p:spPr>
          <a:xfrm>
            <a:off x="227724" y="896267"/>
            <a:ext cx="2892547" cy="1065076"/>
          </a:xfrm>
        </p:spPr>
        <p:txBody>
          <a:bodyPr>
            <a:normAutofit fontScale="90000"/>
          </a:bodyPr>
          <a:lstStyle/>
          <a:p>
            <a:r>
              <a:rPr lang="en-US" sz="5400" dirty="0">
                <a:solidFill>
                  <a:schemeClr val="tx1"/>
                </a:solidFill>
                <a:latin typeface="Futura BdCn BT" panose="020B0706020204020204" pitchFamily="34" charset="0"/>
              </a:rPr>
              <a:t>INVITATION</a:t>
            </a:r>
            <a:br>
              <a:rPr lang="en-US" sz="5400" dirty="0">
                <a:solidFill>
                  <a:schemeClr val="tx1"/>
                </a:solidFill>
                <a:latin typeface="Futura BdCn BT" panose="020B0706020204020204" pitchFamily="34" charset="0"/>
              </a:rPr>
            </a:br>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596928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5F90FDD-6E7F-4116-8124-DCA0A2CC4A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I Am Resolved</a:t>
            </a:r>
            <a:endParaRPr lang="en-US">
              <a:ea typeface="+mj-ea"/>
              <a:cs typeface="+mj-cs"/>
            </a:endParaRPr>
          </a:p>
        </p:txBody>
      </p:sp>
      <p:pic>
        <p:nvPicPr>
          <p:cNvPr id="2" name="Picture 46" descr="I am resolved-pp">
            <a:extLst>
              <a:ext uri="{FF2B5EF4-FFF2-40B4-BE49-F238E27FC236}">
                <a16:creationId xmlns:a16="http://schemas.microsoft.com/office/drawing/2014/main" id="{F48DFE24-F070-497C-B3E0-F69213C44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1A76065C-DE05-4ED8-B970-8BDFE8FF667E}"/>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E144D3F8-A004-445F-AE5F-E71EC5AF14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E633048-911E-4DCB-A944-FC6976706C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I Am Resolved</a:t>
            </a:r>
            <a:endParaRPr lang="en-US">
              <a:ea typeface="+mj-ea"/>
              <a:cs typeface="+mj-cs"/>
            </a:endParaRPr>
          </a:p>
        </p:txBody>
      </p:sp>
      <p:pic>
        <p:nvPicPr>
          <p:cNvPr id="3074" name="Picture 3" descr="I am resolved-pp">
            <a:extLst>
              <a:ext uri="{FF2B5EF4-FFF2-40B4-BE49-F238E27FC236}">
                <a16:creationId xmlns:a16="http://schemas.microsoft.com/office/drawing/2014/main" id="{90258A1A-E2C2-4AB7-8215-583E01671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8B28DFF-20BC-48D2-BC16-F5D106ED2220}"/>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494D235-6FAE-49E1-B453-BAEF4DD344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FED963C-94A2-46EC-A6EC-2C6C64EBF5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I Am Resolved</a:t>
            </a:r>
            <a:endParaRPr lang="en-US">
              <a:ea typeface="+mj-ea"/>
              <a:cs typeface="+mj-cs"/>
            </a:endParaRPr>
          </a:p>
        </p:txBody>
      </p:sp>
      <p:pic>
        <p:nvPicPr>
          <p:cNvPr id="4098" name="Picture 3" descr="I am resolved-pp">
            <a:extLst>
              <a:ext uri="{FF2B5EF4-FFF2-40B4-BE49-F238E27FC236}">
                <a16:creationId xmlns:a16="http://schemas.microsoft.com/office/drawing/2014/main" id="{E67ABEB4-03C1-404C-8372-722278534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8E85A86F-C9BA-4394-8DC0-A00C6FD54F54}"/>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995AEB8-9DB7-42D3-B212-C30B5749B4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B029677-6912-4B6E-9499-DE82E75FC0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I Am Resolved</a:t>
            </a:r>
            <a:endParaRPr lang="en-US">
              <a:ea typeface="+mj-ea"/>
              <a:cs typeface="+mj-cs"/>
            </a:endParaRPr>
          </a:p>
        </p:txBody>
      </p:sp>
      <p:pic>
        <p:nvPicPr>
          <p:cNvPr id="5122" name="Picture 3" descr="I am resolved-pp">
            <a:extLst>
              <a:ext uri="{FF2B5EF4-FFF2-40B4-BE49-F238E27FC236}">
                <a16:creationId xmlns:a16="http://schemas.microsoft.com/office/drawing/2014/main" id="{177B8BA8-8CFB-48D6-A1FD-34C06D01C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75F2FD3-A4AC-494A-9E84-F681579F5102}"/>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F329D299-5137-4C31-880F-840AF69EC7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294C1AA-B95F-4038-84D1-CC5B19B4A6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I Am Resolved</a:t>
            </a:r>
            <a:endParaRPr lang="en-US">
              <a:ea typeface="+mj-ea"/>
              <a:cs typeface="+mj-cs"/>
            </a:endParaRPr>
          </a:p>
        </p:txBody>
      </p:sp>
      <p:pic>
        <p:nvPicPr>
          <p:cNvPr id="6146" name="Picture 3" descr="I am resolved-pp">
            <a:extLst>
              <a:ext uri="{FF2B5EF4-FFF2-40B4-BE49-F238E27FC236}">
                <a16:creationId xmlns:a16="http://schemas.microsoft.com/office/drawing/2014/main" id="{813B0AF9-E142-4B45-9B87-CABD57491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341BF9E7-C87E-4655-AC64-96D75D6151C5}"/>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AEF52C5-BBD3-43BB-99F2-7926A59717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4D866AC-AF34-4926-B436-B318B1206F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A Beautiful Life</a:t>
            </a:r>
            <a:endParaRPr lang="en-US">
              <a:ea typeface="+mj-ea"/>
              <a:cs typeface="+mj-cs"/>
            </a:endParaRPr>
          </a:p>
        </p:txBody>
      </p:sp>
      <p:pic>
        <p:nvPicPr>
          <p:cNvPr id="3074" name="Picture 3" descr="A Beautiful Life-pp">
            <a:extLst>
              <a:ext uri="{FF2B5EF4-FFF2-40B4-BE49-F238E27FC236}">
                <a16:creationId xmlns:a16="http://schemas.microsoft.com/office/drawing/2014/main" id="{563E18E7-998E-427A-A9F1-1A5C203C2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3ECC6836-4F9C-451F-9696-2B297051F84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Beautiful Life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4693" name="Text Box 5">
            <a:extLst>
              <a:ext uri="{FF2B5EF4-FFF2-40B4-BE49-F238E27FC236}">
                <a16:creationId xmlns:a16="http://schemas.microsoft.com/office/drawing/2014/main" id="{EDB1779B-8082-42F2-921F-085975567B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570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872F3AC-D500-4C7C-8044-41D0A02F88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I Am Resolved</a:t>
            </a:r>
            <a:endParaRPr lang="en-US">
              <a:ea typeface="+mj-ea"/>
              <a:cs typeface="+mj-cs"/>
            </a:endParaRPr>
          </a:p>
        </p:txBody>
      </p:sp>
      <p:pic>
        <p:nvPicPr>
          <p:cNvPr id="7170" name="Picture 3" descr="I am resolved-pp">
            <a:extLst>
              <a:ext uri="{FF2B5EF4-FFF2-40B4-BE49-F238E27FC236}">
                <a16:creationId xmlns:a16="http://schemas.microsoft.com/office/drawing/2014/main" id="{D85E7E15-5D1C-4281-80B4-F2F6A3916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A2E8271-21DC-4C5D-9FE6-915DDF9D90E5}"/>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D795CBF2-07CD-4FE5-92AC-83C0268546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E8AFFF79-3408-459E-B3C6-3CE666FF34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I Am Resolved</a:t>
            </a:r>
            <a:endParaRPr lang="en-US">
              <a:ea typeface="+mj-ea"/>
              <a:cs typeface="+mj-cs"/>
            </a:endParaRPr>
          </a:p>
        </p:txBody>
      </p:sp>
      <p:pic>
        <p:nvPicPr>
          <p:cNvPr id="8194" name="Picture 3" descr="I am resolved-pp">
            <a:extLst>
              <a:ext uri="{FF2B5EF4-FFF2-40B4-BE49-F238E27FC236}">
                <a16:creationId xmlns:a16="http://schemas.microsoft.com/office/drawing/2014/main" id="{C6E965BF-FB61-4957-B3C6-FDB74C028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BAEDEEF-83F3-4821-8C47-FC5C1FFF9A82}"/>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A003A9AA-D10B-4A30-8158-078A972BC2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6068499-AE1D-4362-AA50-CBC074F62A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I Am Resolved</a:t>
            </a:r>
            <a:endParaRPr lang="en-US">
              <a:ea typeface="+mj-ea"/>
              <a:cs typeface="+mj-cs"/>
            </a:endParaRPr>
          </a:p>
        </p:txBody>
      </p:sp>
      <p:pic>
        <p:nvPicPr>
          <p:cNvPr id="9218" name="Picture 3" descr="I am resolved-pp">
            <a:extLst>
              <a:ext uri="{FF2B5EF4-FFF2-40B4-BE49-F238E27FC236}">
                <a16:creationId xmlns:a16="http://schemas.microsoft.com/office/drawing/2014/main" id="{A2C06345-615A-4CB9-9DAD-DD89DE534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4D04DE6D-BCC7-47BD-A301-74E40FBE32E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636565A7-A602-47D7-92B4-62A8998E80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BAF27D6-B8AA-49A3-AEA0-ABDFCD7B90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I Am Resolved</a:t>
            </a:r>
            <a:endParaRPr lang="en-US">
              <a:ea typeface="+mj-ea"/>
              <a:cs typeface="+mj-cs"/>
            </a:endParaRPr>
          </a:p>
        </p:txBody>
      </p:sp>
      <p:pic>
        <p:nvPicPr>
          <p:cNvPr id="14338" name="Picture 3" descr="I am resolved-pp">
            <a:extLst>
              <a:ext uri="{FF2B5EF4-FFF2-40B4-BE49-F238E27FC236}">
                <a16:creationId xmlns:a16="http://schemas.microsoft.com/office/drawing/2014/main" id="{ED2BA824-75EB-4275-BF9C-8CD020E2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9199779-5BFA-460B-851A-3C716189C67F}"/>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9F6244AC-3996-4E4E-823B-CF197D2667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C2BD5D2-57E3-4954-BBD7-611EB0A422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I Am Resolved</a:t>
            </a:r>
            <a:endParaRPr lang="en-US">
              <a:ea typeface="+mj-ea"/>
              <a:cs typeface="+mj-cs"/>
            </a:endParaRPr>
          </a:p>
        </p:txBody>
      </p:sp>
      <p:pic>
        <p:nvPicPr>
          <p:cNvPr id="15362" name="Picture 3" descr="I am resolved-pp">
            <a:extLst>
              <a:ext uri="{FF2B5EF4-FFF2-40B4-BE49-F238E27FC236}">
                <a16:creationId xmlns:a16="http://schemas.microsoft.com/office/drawing/2014/main" id="{EDB2B614-803E-4355-9FCA-DBB30B6DF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769CFDA-2FDD-41F5-93BF-1BFDAC17117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930F465-D8CB-4D90-BA5B-A921B12CE1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A67A9E4-CFE7-402C-9D17-A6FC3D5877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I Am Resolved</a:t>
            </a:r>
            <a:endParaRPr lang="en-US">
              <a:ea typeface="+mj-ea"/>
              <a:cs typeface="+mj-cs"/>
            </a:endParaRPr>
          </a:p>
        </p:txBody>
      </p:sp>
      <p:pic>
        <p:nvPicPr>
          <p:cNvPr id="16386" name="Picture 3" descr="I am resolved-pp">
            <a:extLst>
              <a:ext uri="{FF2B5EF4-FFF2-40B4-BE49-F238E27FC236}">
                <a16:creationId xmlns:a16="http://schemas.microsoft.com/office/drawing/2014/main" id="{922E4707-B8B6-4B13-ACFC-BBE0A04C6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02ACFCC-9138-4B37-A0A6-0683C6992E6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91EBF81-73CB-4599-8009-62D45E1E01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14A1E3E-AF07-4D3B-A776-8ED5C8ECD9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I Am Resolved</a:t>
            </a:r>
            <a:endParaRPr lang="en-US">
              <a:ea typeface="+mj-ea"/>
              <a:cs typeface="+mj-cs"/>
            </a:endParaRPr>
          </a:p>
        </p:txBody>
      </p:sp>
      <p:pic>
        <p:nvPicPr>
          <p:cNvPr id="17410" name="Picture 3" descr="I am resolved-pp">
            <a:extLst>
              <a:ext uri="{FF2B5EF4-FFF2-40B4-BE49-F238E27FC236}">
                <a16:creationId xmlns:a16="http://schemas.microsoft.com/office/drawing/2014/main" id="{030006C6-D86F-4A4C-A074-25CAA85B6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D536EA71-266A-4B25-AFFE-0BB9E7DE47C8}"/>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7B8089B9-7A27-4A14-8B0A-69EF5A909F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65369" y="487806"/>
            <a:ext cx="8274135" cy="5882387"/>
          </a:xfrm>
        </p:spPr>
        <p:txBody>
          <a:bodyPr/>
          <a:lstStyle/>
          <a:p>
            <a:r>
              <a:rPr lang="en-US" sz="6600" dirty="0">
                <a:solidFill>
                  <a:srgbClr val="FEE7BC"/>
                </a:solidFill>
                <a:latin typeface="Futura BdCn BT" panose="020B0706020204020204" pitchFamily="34" charset="0"/>
              </a:rPr>
              <a:t>1 PETER 4:10</a:t>
            </a:r>
            <a:endParaRPr lang="en-US" sz="8000" dirty="0">
              <a:solidFill>
                <a:srgbClr val="FEE7BC"/>
              </a:solidFill>
              <a:latin typeface="Futura BdCn BT" panose="020B0706020204020204" pitchFamily="34" charset="0"/>
            </a:endParaRPr>
          </a:p>
          <a:p>
            <a:pPr algn="just"/>
            <a:r>
              <a:rPr lang="en-US" sz="5400" b="1" dirty="0">
                <a:solidFill>
                  <a:schemeClr val="tx1"/>
                </a:solidFill>
                <a:latin typeface="Futura CondensedLight" panose="020B0506000000000000" pitchFamily="34" charset="0"/>
              </a:rPr>
              <a:t>“As each one has received a gift, minister it to one another, as good stewards of the manifold grace of God.”</a:t>
            </a:r>
          </a:p>
          <a:p>
            <a:endParaRPr lang="en-US" dirty="0">
              <a:solidFill>
                <a:schemeClr val="tx1"/>
              </a:solidFill>
              <a:latin typeface="Futura CondensedLight" panose="020B0506000000000000" pitchFamily="34" charset="0"/>
            </a:endParaRPr>
          </a:p>
        </p:txBody>
      </p:sp>
      <p:sp>
        <p:nvSpPr>
          <p:cNvPr id="4" name="Title 3"/>
          <p:cNvSpPr>
            <a:spLocks noGrp="1"/>
          </p:cNvSpPr>
          <p:nvPr>
            <p:ph type="title"/>
          </p:nvPr>
        </p:nvSpPr>
        <p:spPr>
          <a:xfrm>
            <a:off x="284285" y="877413"/>
            <a:ext cx="2779425" cy="1065076"/>
          </a:xfrm>
        </p:spPr>
        <p:txBody>
          <a:bodyPr>
            <a:normAutofit fontScale="90000"/>
          </a:bodyPr>
          <a:lstStyle/>
          <a:p>
            <a:r>
              <a:rPr lang="en-US" sz="5400" dirty="0">
                <a:solidFill>
                  <a:schemeClr val="tx1"/>
                </a:solidFill>
                <a:latin typeface="Futura BdCn BT" panose="020B0706020204020204" pitchFamily="34" charset="0"/>
              </a:rPr>
              <a:t>THE OFFERING</a:t>
            </a:r>
          </a:p>
        </p:txBody>
      </p:sp>
    </p:spTree>
    <p:extLst>
      <p:ext uri="{BB962C8B-B14F-4D97-AF65-F5344CB8AC3E}">
        <p14:creationId xmlns:p14="http://schemas.microsoft.com/office/powerpoint/2010/main" val="3500038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LEAD ME TO CALVARY</a:t>
            </a:r>
          </a:p>
          <a:p>
            <a:r>
              <a:rPr lang="en-US" sz="6600" b="1" dirty="0">
                <a:solidFill>
                  <a:schemeClr val="tx1"/>
                </a:solidFill>
                <a:latin typeface="Futura CondensedLight" panose="020B0506000000000000" pitchFamily="34" charset="0"/>
              </a:rPr>
              <a:t>#332</a:t>
            </a:r>
            <a:endParaRPr lang="en-US"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262266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D9FFA8-B24B-4AE1-B452-16C17AFB55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Lead Me To Calvary</a:t>
            </a:r>
            <a:endParaRPr lang="en-US">
              <a:ea typeface="+mj-ea"/>
              <a:cs typeface="+mj-cs"/>
            </a:endParaRPr>
          </a:p>
        </p:txBody>
      </p:sp>
      <p:pic>
        <p:nvPicPr>
          <p:cNvPr id="2" name="Picture 46" descr="Lead me to Calvary-pp">
            <a:extLst>
              <a:ext uri="{FF2B5EF4-FFF2-40B4-BE49-F238E27FC236}">
                <a16:creationId xmlns:a16="http://schemas.microsoft.com/office/drawing/2014/main" id="{E2E1E23D-38C5-4BCC-998F-919B09F83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13D5B5B-3922-422B-AB27-A9CC5164B1E0}"/>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14B487B-CD0D-4E43-8134-590B68F280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1430</Words>
  <Application>Microsoft Office PowerPoint</Application>
  <PresentationFormat>Widescreen</PresentationFormat>
  <Paragraphs>413</Paragraphs>
  <Slides>139</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139</vt:i4>
      </vt:variant>
    </vt:vector>
  </HeadingPairs>
  <TitlesOfParts>
    <vt:vector size="150" baseType="lpstr">
      <vt:lpstr>Futura BdCn BT</vt:lpstr>
      <vt:lpstr>Trebuchet MS</vt:lpstr>
      <vt:lpstr>Gotham XNarrow Black</vt:lpstr>
      <vt:lpstr>Futura CondensedLight</vt:lpstr>
      <vt:lpstr>Arial</vt:lpstr>
      <vt:lpstr>Times</vt:lpstr>
      <vt:lpstr>Gotham XNarrow Light</vt:lpstr>
      <vt:lpstr>Calibri</vt:lpstr>
      <vt:lpstr>Blank</vt:lpstr>
      <vt:lpstr>Default</vt:lpstr>
      <vt:lpstr>3_Default</vt:lpstr>
      <vt:lpstr>1-1 Faithful Love</vt:lpstr>
      <vt:lpstr>1-2 Faithful Love</vt:lpstr>
      <vt:lpstr>1-3 Faithful Love</vt:lpstr>
      <vt:lpstr>C-1 Faithful Love</vt:lpstr>
      <vt:lpstr>C-2 Faithful Love</vt:lpstr>
      <vt:lpstr>PowerPoint Presentation</vt:lpstr>
      <vt:lpstr>SONG</vt:lpstr>
      <vt:lpstr>1-1 A Beautiful Life</vt:lpstr>
      <vt:lpstr>1-2 A Beautiful Life</vt:lpstr>
      <vt:lpstr>C-1 A Beautiful Life</vt:lpstr>
      <vt:lpstr>C-2 A Beautiful Life</vt:lpstr>
      <vt:lpstr>C-3 A Beautiful Life</vt:lpstr>
      <vt:lpstr>2-1 A Beautiful Life</vt:lpstr>
      <vt:lpstr>2-2 A Beautiful Life</vt:lpstr>
      <vt:lpstr>C-1 A Beautiful Life</vt:lpstr>
      <vt:lpstr>C-2 A Beautiful Life</vt:lpstr>
      <vt:lpstr>C-3 A Beautiful Life</vt:lpstr>
      <vt:lpstr>4-1 A Beautiful Life</vt:lpstr>
      <vt:lpstr>4-2 A Beautiful Life</vt:lpstr>
      <vt:lpstr>C-1 A Beautiful Life</vt:lpstr>
      <vt:lpstr>C-2 A Beautiful Life</vt:lpstr>
      <vt:lpstr>C-3 A Beautiful Life</vt:lpstr>
      <vt:lpstr>SONG</vt:lpstr>
      <vt:lpstr>1-1 My God and I</vt:lpstr>
      <vt:lpstr>1-2 My God and I</vt:lpstr>
      <vt:lpstr>1-3 My God and I</vt:lpstr>
      <vt:lpstr>2-1 My God and I</vt:lpstr>
      <vt:lpstr>2-2 My God and I</vt:lpstr>
      <vt:lpstr>2-3 My God and I</vt:lpstr>
      <vt:lpstr>3-1 My God and I</vt:lpstr>
      <vt:lpstr>3-2 My God and I</vt:lpstr>
      <vt:lpstr>3-3 My God and I</vt:lpstr>
      <vt:lpstr>PowerPoint Presentation</vt:lpstr>
      <vt:lpstr>SONG</vt:lpstr>
      <vt:lpstr>1-1 If That Isn’t Love</vt:lpstr>
      <vt:lpstr>1-2 If That Isn’t Love</vt:lpstr>
      <vt:lpstr>C-1 If That Isn’t Love</vt:lpstr>
      <vt:lpstr>C-2 If That Isn’t Love</vt:lpstr>
      <vt:lpstr>2-1 If That Isn’t Love</vt:lpstr>
      <vt:lpstr>2-2 If That Isn’t Love</vt:lpstr>
      <vt:lpstr>C-1 If That Isn’t Love</vt:lpstr>
      <vt:lpstr>C-2 If That Isn’t Love</vt:lpstr>
      <vt:lpstr>SONG</vt:lpstr>
      <vt:lpstr>1-1 The Love of God</vt:lpstr>
      <vt:lpstr>1-2 The Love of God</vt:lpstr>
      <vt:lpstr>C-1 The Love of God</vt:lpstr>
      <vt:lpstr>C-2 The Love of God</vt:lpstr>
      <vt:lpstr>C-3 The Love of God</vt:lpstr>
      <vt:lpstr>C-4 The Love of God</vt:lpstr>
      <vt:lpstr>C-5 The Love of God</vt:lpstr>
      <vt:lpstr>2-1 The Love of God</vt:lpstr>
      <vt:lpstr>2-2 The Love of God</vt:lpstr>
      <vt:lpstr>C-1 The Love of God</vt:lpstr>
      <vt:lpstr>C-2 The Love of God</vt:lpstr>
      <vt:lpstr>C-3 The Love of God</vt:lpstr>
      <vt:lpstr>C-4 The Love of God</vt:lpstr>
      <vt:lpstr>C-5 The Love of God</vt:lpstr>
      <vt:lpstr>3-1 The Love of God</vt:lpstr>
      <vt:lpstr>3-2 The Love of God</vt:lpstr>
      <vt:lpstr>C-1 The Love of God</vt:lpstr>
      <vt:lpstr>C-2 The Love of God</vt:lpstr>
      <vt:lpstr>C-3 The Love of God</vt:lpstr>
      <vt:lpstr>C-4 The Love of God</vt:lpstr>
      <vt:lpstr>C-5 The Love of God</vt:lpstr>
      <vt:lpstr>PowerPoint Presentation</vt:lpstr>
      <vt:lpstr>STAND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 SONG</vt:lpstr>
      <vt:lpstr>1-1 I Am Resolved</vt:lpstr>
      <vt:lpstr>1-2 I Am Resolved</vt:lpstr>
      <vt:lpstr>C-1 I Am Resolved</vt:lpstr>
      <vt:lpstr>C-2 I Am Resolved</vt:lpstr>
      <vt:lpstr>2-1 I Am Resolved</vt:lpstr>
      <vt:lpstr>2-2 I Am Resolved</vt:lpstr>
      <vt:lpstr>C-1 I Am Resolved</vt:lpstr>
      <vt:lpstr>C-2 I Am Resolved</vt:lpstr>
      <vt:lpstr>4-1 I Am Resolved</vt:lpstr>
      <vt:lpstr>4-2 I Am Resolved</vt:lpstr>
      <vt:lpstr>C-1 I Am Resolved</vt:lpstr>
      <vt:lpstr>C-2 I Am Resolved</vt:lpstr>
      <vt:lpstr>THE OFFERING</vt:lpstr>
      <vt:lpstr>SONG</vt:lpstr>
      <vt:lpstr>1-1 Lead Me To Calvary</vt:lpstr>
      <vt:lpstr>1-2 Lead Me To Calvary</vt:lpstr>
      <vt:lpstr>C-1 Lead Me To Calvary</vt:lpstr>
      <vt:lpstr>C-2 Lead Me To Calvary</vt:lpstr>
      <vt:lpstr>2-1 Lead Me To Calvary</vt:lpstr>
      <vt:lpstr>2-2 Lead Me To Calvary</vt:lpstr>
      <vt:lpstr>C-1 Lead Me To Calvary</vt:lpstr>
      <vt:lpstr>C-2 Lead Me To Calvary</vt:lpstr>
      <vt:lpstr>3-1 Lead Me To Calvary</vt:lpstr>
      <vt:lpstr>3-2 Lead Me To Calvary</vt:lpstr>
      <vt:lpstr>C-1 Lead Me To Calvary</vt:lpstr>
      <vt:lpstr>C-2 Lead Me To Calvary</vt:lpstr>
      <vt:lpstr>4-1 Lead Me To Calvary</vt:lpstr>
      <vt:lpstr>4-2 Lead Me To Calvary</vt:lpstr>
      <vt:lpstr>C-1 Lead Me To Calvary</vt:lpstr>
      <vt:lpstr>C-2 Lead Me To Calvary</vt:lpstr>
      <vt:lpstr>THE UNLEAVENED BREAD</vt:lpstr>
      <vt:lpstr>THE FRUIT OF THE VINE</vt:lpstr>
      <vt:lpstr>PowerPoint Presentation</vt:lpstr>
      <vt:lpstr>SONG</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4-1 The Greatest Commands-SFP</vt:lpstr>
      <vt:lpstr>4-2 The Greatest Commands-SFP</vt:lpstr>
      <vt:lpstr>4-3 The Greatest Commands-SFP</vt:lpstr>
      <vt:lpstr>4-4 The Greatest Commands-SFP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Faithful Love</dc:title>
  <dc:creator>Wheeler church of Christ</dc:creator>
  <cp:lastModifiedBy>Wheeler church of Christ</cp:lastModifiedBy>
  <cp:revision>6</cp:revision>
  <dcterms:created xsi:type="dcterms:W3CDTF">2021-12-05T01:49:47Z</dcterms:created>
  <dcterms:modified xsi:type="dcterms:W3CDTF">2021-12-05T03:32:10Z</dcterms:modified>
</cp:coreProperties>
</file>