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0" r:id="rId3"/>
  </p:sldMasterIdLst>
  <p:notesMasterIdLst>
    <p:notesMasterId r:id="rId108"/>
  </p:notesMasterIdLst>
  <p:sldIdLst>
    <p:sldId id="1003" r:id="rId4"/>
    <p:sldId id="1004" r:id="rId5"/>
    <p:sldId id="1005" r:id="rId6"/>
    <p:sldId id="1006" r:id="rId7"/>
    <p:sldId id="273" r:id="rId8"/>
    <p:sldId id="1007" r:id="rId9"/>
    <p:sldId id="1008" r:id="rId10"/>
    <p:sldId id="1009" r:id="rId11"/>
    <p:sldId id="1010" r:id="rId12"/>
    <p:sldId id="274" r:id="rId13"/>
    <p:sldId id="270" r:id="rId14"/>
    <p:sldId id="275" r:id="rId15"/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635" r:id="rId25"/>
    <p:sldId id="952" r:id="rId26"/>
    <p:sldId id="953" r:id="rId27"/>
    <p:sldId id="954" r:id="rId28"/>
    <p:sldId id="955" r:id="rId29"/>
    <p:sldId id="956" r:id="rId30"/>
    <p:sldId id="957" r:id="rId31"/>
    <p:sldId id="561" r:id="rId32"/>
    <p:sldId id="276" r:id="rId33"/>
    <p:sldId id="966" r:id="rId34"/>
    <p:sldId id="967" r:id="rId35"/>
    <p:sldId id="968" r:id="rId36"/>
    <p:sldId id="265" r:id="rId37"/>
    <p:sldId id="969" r:id="rId38"/>
    <p:sldId id="970" r:id="rId39"/>
    <p:sldId id="971" r:id="rId40"/>
    <p:sldId id="972" r:id="rId41"/>
    <p:sldId id="973" r:id="rId42"/>
    <p:sldId id="974" r:id="rId43"/>
    <p:sldId id="975" r:id="rId44"/>
    <p:sldId id="976" r:id="rId45"/>
    <p:sldId id="513" r:id="rId46"/>
    <p:sldId id="958" r:id="rId47"/>
    <p:sldId id="959" r:id="rId48"/>
    <p:sldId id="266" r:id="rId49"/>
    <p:sldId id="960" r:id="rId50"/>
    <p:sldId id="961" r:id="rId51"/>
    <p:sldId id="962" r:id="rId52"/>
    <p:sldId id="268" r:id="rId53"/>
    <p:sldId id="269" r:id="rId54"/>
    <p:sldId id="977" r:id="rId55"/>
    <p:sldId id="978" r:id="rId56"/>
    <p:sldId id="979" r:id="rId57"/>
    <p:sldId id="980" r:id="rId58"/>
    <p:sldId id="272" r:id="rId59"/>
    <p:sldId id="267" r:id="rId60"/>
    <p:sldId id="823" r:id="rId61"/>
    <p:sldId id="945" r:id="rId62"/>
    <p:sldId id="946" r:id="rId63"/>
    <p:sldId id="947" r:id="rId64"/>
    <p:sldId id="840" r:id="rId65"/>
    <p:sldId id="937" r:id="rId66"/>
    <p:sldId id="940" r:id="rId67"/>
    <p:sldId id="944" r:id="rId68"/>
    <p:sldId id="938" r:id="rId69"/>
    <p:sldId id="943" r:id="rId70"/>
    <p:sldId id="941" r:id="rId71"/>
    <p:sldId id="949" r:id="rId72"/>
    <p:sldId id="950" r:id="rId73"/>
    <p:sldId id="951" r:id="rId74"/>
    <p:sldId id="942" r:id="rId75"/>
    <p:sldId id="589" r:id="rId76"/>
    <p:sldId id="278" r:id="rId77"/>
    <p:sldId id="981" r:id="rId78"/>
    <p:sldId id="982" r:id="rId79"/>
    <p:sldId id="983" r:id="rId80"/>
    <p:sldId id="984" r:id="rId81"/>
    <p:sldId id="985" r:id="rId82"/>
    <p:sldId id="986" r:id="rId83"/>
    <p:sldId id="987" r:id="rId84"/>
    <p:sldId id="988" r:id="rId85"/>
    <p:sldId id="989" r:id="rId86"/>
    <p:sldId id="990" r:id="rId87"/>
    <p:sldId id="991" r:id="rId88"/>
    <p:sldId id="992" r:id="rId89"/>
    <p:sldId id="280" r:id="rId90"/>
    <p:sldId id="283" r:id="rId91"/>
    <p:sldId id="993" r:id="rId92"/>
    <p:sldId id="994" r:id="rId93"/>
    <p:sldId id="995" r:id="rId94"/>
    <p:sldId id="996" r:id="rId95"/>
    <p:sldId id="997" r:id="rId96"/>
    <p:sldId id="998" r:id="rId97"/>
    <p:sldId id="354" r:id="rId98"/>
    <p:sldId id="468" r:id="rId99"/>
    <p:sldId id="281" r:id="rId100"/>
    <p:sldId id="700" r:id="rId101"/>
    <p:sldId id="999" r:id="rId102"/>
    <p:sldId id="1000" r:id="rId103"/>
    <p:sldId id="1001" r:id="rId104"/>
    <p:sldId id="1002" r:id="rId105"/>
    <p:sldId id="282" r:id="rId106"/>
    <p:sldId id="396" r:id="rId107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09"/>
    </p:embeddedFont>
    <p:embeddedFont>
      <p:font typeface="Calibri" panose="020F0502020204030204" pitchFamily="34" charset="0"/>
      <p:regular r:id="rId110"/>
      <p:bold r:id="rId111"/>
      <p:italic r:id="rId112"/>
      <p:boldItalic r:id="rId113"/>
    </p:embeddedFont>
    <p:embeddedFont>
      <p:font typeface="Gobold" panose="02000500000000000000" pitchFamily="2" charset="0"/>
      <p:regular r:id="rId114"/>
      <p:italic r:id="rId115"/>
    </p:embeddedFont>
    <p:embeddedFont>
      <p:font typeface="Socially Awkward" panose="02000000000000000000" pitchFamily="2" charset="0"/>
      <p:regular r:id="rId116"/>
    </p:embeddedFont>
    <p:embeddedFont>
      <p:font typeface="Times" panose="02020603050405020304" pitchFamily="18" charset="0"/>
      <p:regular r:id="rId117"/>
      <p:bold r:id="rId118"/>
      <p:italic r:id="rId119"/>
      <p:boldItalic r:id="rId120"/>
    </p:embeddedFont>
    <p:embeddedFont>
      <p:font typeface="Trebuchet MS" panose="020B0603020202020204" pitchFamily="34" charset="0"/>
      <p:regular r:id="rId121"/>
      <p:bold r:id="rId122"/>
      <p:italic r:id="rId123"/>
      <p:boldItalic r:id="rId1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3" autoAdjust="0"/>
    <p:restoredTop sz="94660"/>
  </p:normalViewPr>
  <p:slideViewPr>
    <p:cSldViewPr snapToGrid="0">
      <p:cViewPr varScale="1">
        <p:scale>
          <a:sx n="49" d="100"/>
          <a:sy n="49" d="100"/>
        </p:scale>
        <p:origin x="33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font" Target="fonts/font9.fntdata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4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15.fntdata"/><Relationship Id="rId128" Type="http://schemas.openxmlformats.org/officeDocument/2006/relationships/tableStyles" Target="tableStyle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font" Target="fonts/font5.fntdata"/><Relationship Id="rId118" Type="http://schemas.openxmlformats.org/officeDocument/2006/relationships/font" Target="fonts/font10.fntdata"/><Relationship Id="rId12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notesMaster" Target="notesMasters/notesMaster1.xml"/><Relationship Id="rId116" Type="http://schemas.openxmlformats.org/officeDocument/2006/relationships/font" Target="fonts/font8.fntdata"/><Relationship Id="rId124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font" Target="fonts/font6.fntdata"/><Relationship Id="rId119" Type="http://schemas.openxmlformats.org/officeDocument/2006/relationships/font" Target="fonts/font11.fntdata"/><Relationship Id="rId12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1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12.fntdata"/><Relationship Id="rId125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D3ADE-B04F-4F4E-B2A9-D6AE7B461AA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2445C-597F-4674-BC32-C761D173A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8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FE82B-564A-43A1-A2B0-D9E7DCCC96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3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179F0A-A5E7-46ED-A531-8D8DFA950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933426-55E1-4D40-8E4D-5EC9863DE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97B15-85F6-4707-8F6A-3AAC52D45B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9EF64-D4C8-42AE-89ED-69570E521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10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2400CC-DADB-4382-93D6-C97B004D9C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3267D8-21E7-4CA2-983F-AAB367D840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6E76DB-858E-48FF-A6CB-8FF064D61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0D5DD-E6AE-40CC-A8C4-A777C51185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018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8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868139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50066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6047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63183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94965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05238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54548A-AE07-4E0E-9252-1B1D7DFE97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BA17BB-0C61-4197-BC7B-A5D881062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704F07-9C9A-4FBC-9E12-ACE6EF501E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004BBC-0B7F-4762-A688-02BB94CCAA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64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CDD933-B19A-47F1-897E-8E2EE8AAED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1A971B-1485-45BD-B8B5-6387992980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EBE582-8BBC-4606-B28C-D14980B76D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C81B2-D30F-461A-AD4C-95FD3938AC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164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21E9EA-B089-4BEA-A2E2-CA9AE69FB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178FE5-D89C-4C41-9999-624F56B453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516E66-5DE8-4A6B-970A-F9A5C34C20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B6B72-5D93-4635-99E4-40E9A3E39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845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90705-E36C-479D-863E-9496E7F4F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4DC32C-D3C5-4E23-A0D6-0972D8B22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190B3C-E535-41EA-890C-DB3223537B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E62CD-6355-43AE-A04D-305DA0F29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4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8AA30A-5B22-48C0-A547-2EFCFE56C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8D57F-6EEB-4FEE-B714-D1C35C050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8256EC-D7B0-4504-A3C0-B2E752D1F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CB4ED-3681-4933-A6B7-B85992854E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88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2DC132-8A08-4B4A-8230-4AE6F07FEC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C502F-D75A-47D8-8244-7E10F7AD9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1F2A56-B6CD-44B5-A637-29DCF2F9E0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59A81-3FE8-481C-BB21-034F6D36F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508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E129559-78E7-471E-A734-BF58653913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C8C658-E17F-4A0F-9D69-A24E1AC458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8A4B62-3371-4841-954D-A20F47204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A55DC-BD99-4C60-9462-F55EEA14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60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3FEB96-1CAD-4C5E-9C94-169D2D892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AE0F25-3278-4697-80FC-D16C175377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D39420-0C21-4DB4-B7CA-F9C538A60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3C076A-727C-4C0E-A1D1-7E54A7A5D6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455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DEBF64-B0A5-4973-AE46-D54AF72D0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CF333A-304A-498A-8801-1B360A746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AC3CE-F8A8-4B4A-BA25-67E728578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46140-40D1-40CF-B58A-13934F71D2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66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47FE35-9FE6-42FC-9AA2-BE4623F37C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F031A2-A467-4D32-9490-12DEDAC51C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23334-3695-42E5-A9AC-DB72AD169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FD96A-3EA0-4F5A-8BFF-01CF4183D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948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315949-1DBF-46EF-BDC9-8071FCD52A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1938A0-EB49-47A1-99AD-12B046DB8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B4B88D-2BD0-46AD-ACA2-517D821B9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A1A09-7318-4FBE-8FCD-81F175146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3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5E2948-342C-464F-9B03-B93939F2C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219071-28BA-49F8-9269-09BE3A61C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70CE7B-926C-4213-9BF4-48A8BA60B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D9E74-1593-43FD-93AD-845345DB5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94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FDA644-15F4-4287-ACFF-B5E3863D7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006328-1CD6-4260-AB1A-9135E94F6E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FE7021-B9E8-4409-BBEA-181F0912B7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05F4D-7F9D-47AA-806D-619424B11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37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99BFC-3B3E-4256-BD5D-6447DCC2F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98321-B412-4626-BC46-3D55BEBDC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7FFC65-34A1-48D6-B9D6-FB9B589D31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2E6BC-82A2-40B9-A0C9-5B98DAA00E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64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3E62D8-7F58-4C3D-8DF5-7F810D7B3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C6F6F1-5E49-490C-877C-7DA75D3D9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D842002-4090-482D-8C83-8871FB7F8D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DB725-F797-4E5C-9DFA-BB71B33E54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09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1086274-DB46-433D-89EA-F03813561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C0224C-4E39-49CC-90B9-26FE634386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636DAC-1041-440C-89E8-E4DC7E3A1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39BC4-9861-406E-9D40-5702FC46E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25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0A1700-410A-475D-8874-95D122D52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772D39-2244-47B6-9CF0-D1484A8E4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90D9AF-7AFC-485C-B150-068D642AA1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0EBD4-AA74-4353-A34E-AA12084E28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06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E39BC-E569-4304-870A-4BCFD8C0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1C54EA-9686-447D-9D61-D9AB105356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F7AB7-FAE5-45A0-850A-647165EFF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8629C-DA4F-46A9-96FB-2FD69851F3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28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D5D4A-DACC-4E22-97E1-BE70F2C58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2A4099-C881-4A68-AF27-F0252677DE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303D8-083A-432A-9A5E-4F67E7F982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289F7-0EE8-43B4-AFEE-76869AA87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4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98DA8F4-1D3C-4CB0-9795-9371D512D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AD18E-8357-4DF3-AF1B-807BDB28A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35A707D-2EE9-469A-B9EF-1B7130505F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E1F53F6-ED41-4471-985A-02C0A2AFC5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79D47DD-2067-44D3-8F10-452BB8CA62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15CE0B90-BCB0-4A41-859D-E2267A8169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73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82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E8A1D2F-728F-45F0-AD45-7E2951AFB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FFBD76D-BE98-43A2-BB9D-9CDDEA04C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572B099-8AEC-4D54-AC38-4BE3BE3C549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1398F1-D931-4535-AB98-3D8B2B17A3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42E696-0E3F-4ABB-ACC8-0903A5638E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5EEC593C-7E8F-4B58-8049-B5CF74FBC9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657E51B-9C27-48D1-82B5-955C97BC26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A Wonderful Savior(Crosby)</a:t>
            </a:r>
            <a:endParaRPr lang="en-US"/>
          </a:p>
        </p:txBody>
      </p:sp>
      <p:pic>
        <p:nvPicPr>
          <p:cNvPr id="2" name="Picture 43" descr="A Wonderful Savior-pp">
            <a:extLst>
              <a:ext uri="{FF2B5EF4-FFF2-40B4-BE49-F238E27FC236}">
                <a16:creationId xmlns:a16="http://schemas.microsoft.com/office/drawing/2014/main" id="{564A3C9B-CB92-4CEB-B1FF-C8B6EB2F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2" name="Text Box 44">
            <a:extLst>
              <a:ext uri="{FF2B5EF4-FFF2-40B4-BE49-F238E27FC236}">
                <a16:creationId xmlns:a16="http://schemas.microsoft.com/office/drawing/2014/main" id="{2C4139EE-CA59-48D1-ABF6-99027B0F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2093" name="Text Box 45">
            <a:extLst>
              <a:ext uri="{FF2B5EF4-FFF2-40B4-BE49-F238E27FC236}">
                <a16:creationId xmlns:a16="http://schemas.microsoft.com/office/drawing/2014/main" id="{87B5A093-AAF1-49DE-A9B6-487C563CE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A79CD882-354E-408A-BFC9-89C5C6459D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A Wonderful Savior(Crosby)</a:t>
            </a:r>
            <a:endParaRPr lang="en-US"/>
          </a:p>
        </p:txBody>
      </p:sp>
      <p:pic>
        <p:nvPicPr>
          <p:cNvPr id="11266" name="Picture 6" descr="A Wonderful Savior-pp">
            <a:extLst>
              <a:ext uri="{FF2B5EF4-FFF2-40B4-BE49-F238E27FC236}">
                <a16:creationId xmlns:a16="http://schemas.microsoft.com/office/drawing/2014/main" id="{B3D4786F-E4D5-4A1E-9EF7-87FFC1F6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2E4CC7CB-7503-45B4-BD6D-64A358C1E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 Wonderful Savior</a:t>
            </a: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4882000A-A6C6-4F19-9737-0DF10D8C3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B8F3C94-1DC7-4FBB-8A68-4E7E4C68B2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When We All Get To Heaven</a:t>
            </a:r>
            <a:endParaRPr lang="en-US"/>
          </a:p>
        </p:txBody>
      </p:sp>
      <p:pic>
        <p:nvPicPr>
          <p:cNvPr id="3074" name="Picture 3" descr="When we all get to heaven-pp">
            <a:extLst>
              <a:ext uri="{FF2B5EF4-FFF2-40B4-BE49-F238E27FC236}">
                <a16:creationId xmlns:a16="http://schemas.microsoft.com/office/drawing/2014/main" id="{D84093E8-F8D5-4AB7-8CA7-628163EE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3D2C8828-56BC-488A-9559-5017D3E49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882DB14C-77A1-4E04-94A3-3969DF987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4BC4274-BFBA-4462-AE48-6F7118C1D6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When We All Get To Heaven</a:t>
            </a:r>
            <a:endParaRPr lang="en-US"/>
          </a:p>
        </p:txBody>
      </p:sp>
      <p:pic>
        <p:nvPicPr>
          <p:cNvPr id="4098" name="Picture 3" descr="When we all get to heaven-pp">
            <a:extLst>
              <a:ext uri="{FF2B5EF4-FFF2-40B4-BE49-F238E27FC236}">
                <a16:creationId xmlns:a16="http://schemas.microsoft.com/office/drawing/2014/main" id="{8B32CC34-DCB6-48B3-849B-4CFA880F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97254B00-36C4-46BB-8B5F-98C3D184F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B437CC33-1B1F-4D05-B156-F4234CE2B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0B27344-8725-4FF3-9702-B9616C839B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When We All Get To Heaven</a:t>
            </a:r>
            <a:endParaRPr lang="en-US"/>
          </a:p>
        </p:txBody>
      </p:sp>
      <p:pic>
        <p:nvPicPr>
          <p:cNvPr id="5122" name="Picture 3" descr="When we all get to heaven-pp">
            <a:extLst>
              <a:ext uri="{FF2B5EF4-FFF2-40B4-BE49-F238E27FC236}">
                <a16:creationId xmlns:a16="http://schemas.microsoft.com/office/drawing/2014/main" id="{2D635AC7-BC8C-4BC4-8721-294D2CF24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47298F89-5B46-468F-982B-EBB9D0221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291BA07B-F8EF-4E03-8CB2-6B981AF9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54946" y="867525"/>
            <a:ext cx="7968792" cy="455509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JOIN US</a:t>
            </a:r>
            <a:endParaRPr kumimoji="0" lang="en-US" sz="96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THE MPB FOR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A FELLOWSHIP MEAL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@ NOON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82656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10956" y="0"/>
            <a:ext cx="7968792" cy="659193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</a:t>
            </a:r>
            <a:r>
              <a:rPr kumimoji="0" lang="en-US" sz="7200" b="0" i="0" u="sng" strike="noStrike" kern="1500" cap="none" spc="0" normalizeH="0" baseline="0" noProof="0" dirty="0" err="1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onight</a:t>
            </a:r>
            <a:endParaRPr kumimoji="0" lang="en-US" sz="72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6:00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classes @ 7:00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Unto Thee, O Lord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#794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8162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91DDFDF-2710-4BED-8EF7-23EB1E10A4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Unto Thee O Lord</a:t>
            </a:r>
            <a:endParaRPr lang="en-US"/>
          </a:p>
        </p:txBody>
      </p:sp>
      <p:pic>
        <p:nvPicPr>
          <p:cNvPr id="2" name="Picture 63" descr="Unto Thee O Lord-pp-sfp">
            <a:extLst>
              <a:ext uri="{FF2B5EF4-FFF2-40B4-BE49-F238E27FC236}">
                <a16:creationId xmlns:a16="http://schemas.microsoft.com/office/drawing/2014/main" id="{5CADC1E6-8CE4-4354-AF59-0BFC8A80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6F101689-E080-41D1-92FC-7FAA19F61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43A16FA9-2FAB-4864-A62A-C4A5B141F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CF17A119-B1B5-41FD-914E-604369E84F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Unto Thee O Lord</a:t>
            </a:r>
            <a:endParaRPr lang="en-US"/>
          </a:p>
        </p:txBody>
      </p:sp>
      <p:pic>
        <p:nvPicPr>
          <p:cNvPr id="3074" name="Picture 3" descr="Unto Thee O Lord-pp-sfp">
            <a:extLst>
              <a:ext uri="{FF2B5EF4-FFF2-40B4-BE49-F238E27FC236}">
                <a16:creationId xmlns:a16="http://schemas.microsoft.com/office/drawing/2014/main" id="{F9721D29-FAAA-4DE1-A574-DAE3C21D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5F05D093-D1BB-4F26-895C-55726C515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72362E21-0FC9-4110-ACAC-02DA0777F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DD4CC08C-C2C4-48C9-AAF3-EFFD4D987A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Unto Thee O Lord</a:t>
            </a:r>
            <a:endParaRPr lang="en-US"/>
          </a:p>
        </p:txBody>
      </p:sp>
      <p:pic>
        <p:nvPicPr>
          <p:cNvPr id="4098" name="Picture 3" descr="Unto Thee O Lord-pp-sfp">
            <a:extLst>
              <a:ext uri="{FF2B5EF4-FFF2-40B4-BE49-F238E27FC236}">
                <a16:creationId xmlns:a16="http://schemas.microsoft.com/office/drawing/2014/main" id="{BD5D92AD-CA64-4DB2-87A8-1D1D931B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993EFFFC-D564-4F89-A5E4-61F2648F3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85146E10-88C7-4547-A38A-582473C07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442F2740-3D67-497E-9317-3F16B19609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Unto Thee O Lord</a:t>
            </a:r>
            <a:endParaRPr lang="en-US"/>
          </a:p>
        </p:txBody>
      </p:sp>
      <p:pic>
        <p:nvPicPr>
          <p:cNvPr id="5122" name="Picture 3" descr="Unto Thee O Lord-pp-sfp">
            <a:extLst>
              <a:ext uri="{FF2B5EF4-FFF2-40B4-BE49-F238E27FC236}">
                <a16:creationId xmlns:a16="http://schemas.microsoft.com/office/drawing/2014/main" id="{6386BAC9-FFB0-4E1C-96B6-50DE0C16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C9109C67-1F9C-4DCD-A381-FE40ECDB5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516EEA8F-6E17-4221-90D7-213C9BB4C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CCB9E3C1-5E8D-407D-B174-0FCED55038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Unto Thee O Lord</a:t>
            </a:r>
            <a:endParaRPr lang="en-US"/>
          </a:p>
        </p:txBody>
      </p:sp>
      <p:pic>
        <p:nvPicPr>
          <p:cNvPr id="6146" name="Picture 3" descr="Unto Thee O Lord-pp-sfp">
            <a:extLst>
              <a:ext uri="{FF2B5EF4-FFF2-40B4-BE49-F238E27FC236}">
                <a16:creationId xmlns:a16="http://schemas.microsoft.com/office/drawing/2014/main" id="{839ED29D-D908-4F4D-9CDF-70CF8AC8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F6A19E91-7637-4785-A605-82A3EFDF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B8BEFF37-99A5-45E5-BA39-D8B1EE9EB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3300BF52-3C7F-4453-A2BA-73276B0849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Unto Thee O Lord</a:t>
            </a:r>
            <a:endParaRPr lang="en-US"/>
          </a:p>
        </p:txBody>
      </p:sp>
      <p:pic>
        <p:nvPicPr>
          <p:cNvPr id="7170" name="Picture 3" descr="Unto Thee O Lord-pp-sfp">
            <a:extLst>
              <a:ext uri="{FF2B5EF4-FFF2-40B4-BE49-F238E27FC236}">
                <a16:creationId xmlns:a16="http://schemas.microsoft.com/office/drawing/2014/main" id="{EF35B27F-B279-4924-BE33-6E3E79B96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C01A4DBD-3465-4D0B-8649-A12293EBC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399C77D8-2385-4782-A59C-E56FCE6A5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5E2A40A3-14AF-4185-AED7-6BDB0B7A2B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Unto Thee O Lord</a:t>
            </a:r>
            <a:endParaRPr lang="en-US"/>
          </a:p>
        </p:txBody>
      </p:sp>
      <p:pic>
        <p:nvPicPr>
          <p:cNvPr id="8194" name="Picture 3" descr="Unto Thee O Lord-pp-sfp">
            <a:extLst>
              <a:ext uri="{FF2B5EF4-FFF2-40B4-BE49-F238E27FC236}">
                <a16:creationId xmlns:a16="http://schemas.microsoft.com/office/drawing/2014/main" id="{AFEE8102-AF30-4DBB-BBC6-D8306FB1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0C9F0A6E-90C2-4E09-BF92-82AA4EF9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35797017-D93A-4170-AB1F-ACC85D9E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9A908562-1DD2-4CAB-8391-E809568ADF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A Wonderful Savior(Crosby)</a:t>
            </a:r>
            <a:endParaRPr lang="en-US"/>
          </a:p>
        </p:txBody>
      </p:sp>
      <p:pic>
        <p:nvPicPr>
          <p:cNvPr id="3074" name="Picture 3" descr="A Wonderful Savior-pp">
            <a:extLst>
              <a:ext uri="{FF2B5EF4-FFF2-40B4-BE49-F238E27FC236}">
                <a16:creationId xmlns:a16="http://schemas.microsoft.com/office/drawing/2014/main" id="{3CC7FD9A-40DE-4B76-AB82-6FBCB1FD7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4">
            <a:extLst>
              <a:ext uri="{FF2B5EF4-FFF2-40B4-BE49-F238E27FC236}">
                <a16:creationId xmlns:a16="http://schemas.microsoft.com/office/drawing/2014/main" id="{4FA8D62A-D45B-4F50-BE54-81EBABC0B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66917" name="Text Box 5">
            <a:extLst>
              <a:ext uri="{FF2B5EF4-FFF2-40B4-BE49-F238E27FC236}">
                <a16:creationId xmlns:a16="http://schemas.microsoft.com/office/drawing/2014/main" id="{3D8E78A0-12A8-4265-A64E-58A2AFC3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1B3244F2-62C8-49A4-B215-35A8257DAB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Unto Thee O Lord</a:t>
            </a:r>
            <a:endParaRPr lang="en-US"/>
          </a:p>
        </p:txBody>
      </p:sp>
      <p:pic>
        <p:nvPicPr>
          <p:cNvPr id="9218" name="Picture 3" descr="Unto Thee O Lord-pp-sfp">
            <a:extLst>
              <a:ext uri="{FF2B5EF4-FFF2-40B4-BE49-F238E27FC236}">
                <a16:creationId xmlns:a16="http://schemas.microsoft.com/office/drawing/2014/main" id="{F9C4C538-CA27-44EE-8C65-B82CAABB5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75EDA8CF-FBA5-413E-9E15-C70989F8A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3A803B44-D2E2-490C-AFD8-FDCDF5E5F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DC5C29F6-2D65-41EF-86D7-8CC483064E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3-3 Unto Thee O Lord</a:t>
            </a:r>
            <a:endParaRPr lang="en-US"/>
          </a:p>
        </p:txBody>
      </p:sp>
      <p:pic>
        <p:nvPicPr>
          <p:cNvPr id="10242" name="Picture 3" descr="Unto Thee O Lord-pp-sfp">
            <a:extLst>
              <a:ext uri="{FF2B5EF4-FFF2-40B4-BE49-F238E27FC236}">
                <a16:creationId xmlns:a16="http://schemas.microsoft.com/office/drawing/2014/main" id="{68392202-4B64-4E4E-BE61-7D8EF6CCD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C215910F-79CF-400B-9A10-06F23DDEE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705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Unto to Thee O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10D02883-76A4-4090-84CE-6B6053E3E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On Bended Knee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#791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22440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4222497-975A-4109-AE10-FA383A386C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On Bended Knee</a:t>
            </a:r>
            <a:endParaRPr lang="en-US"/>
          </a:p>
        </p:txBody>
      </p:sp>
      <p:pic>
        <p:nvPicPr>
          <p:cNvPr id="2" name="Picture 60" descr="ON Bended Knee-pp">
            <a:extLst>
              <a:ext uri="{FF2B5EF4-FFF2-40B4-BE49-F238E27FC236}">
                <a16:creationId xmlns:a16="http://schemas.microsoft.com/office/drawing/2014/main" id="{31B867C7-2727-4A56-877F-4C038C44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6D2B80FF-EBD2-4DA1-94F6-CE34FD321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C4506D32-6997-4D20-8DBD-2B348A9D2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E6940495-2285-478E-B36B-6C3710FF04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On Bended Knee</a:t>
            </a:r>
            <a:endParaRPr lang="en-US"/>
          </a:p>
        </p:txBody>
      </p:sp>
      <p:pic>
        <p:nvPicPr>
          <p:cNvPr id="3074" name="Picture 3" descr="ON Bended Knee-pp">
            <a:extLst>
              <a:ext uri="{FF2B5EF4-FFF2-40B4-BE49-F238E27FC236}">
                <a16:creationId xmlns:a16="http://schemas.microsoft.com/office/drawing/2014/main" id="{97E4ECBF-7988-4EFE-9C24-241C1CB48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55219780-F03F-4F34-9D5E-7247B6CB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BF738190-4E20-4D9A-86AF-56CDB1122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B295A502-5FBB-480A-A8CF-5997B4167D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On Bended Knee</a:t>
            </a:r>
            <a:endParaRPr lang="en-US"/>
          </a:p>
        </p:txBody>
      </p:sp>
      <p:pic>
        <p:nvPicPr>
          <p:cNvPr id="4098" name="Picture 3" descr="ON Bended Knee-pp">
            <a:extLst>
              <a:ext uri="{FF2B5EF4-FFF2-40B4-BE49-F238E27FC236}">
                <a16:creationId xmlns:a16="http://schemas.microsoft.com/office/drawing/2014/main" id="{F419E7F1-00B8-425B-9F60-FCF02E32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D671032B-68DA-4689-B2ED-B7A65C5BC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E3B30880-420A-4CED-A0E7-1F5A4880F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9074E2D-737D-4D4A-81A8-009DA37BE9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On Bended Knee</a:t>
            </a:r>
            <a:endParaRPr lang="en-US"/>
          </a:p>
        </p:txBody>
      </p:sp>
      <p:pic>
        <p:nvPicPr>
          <p:cNvPr id="5122" name="Picture 3" descr="ON Bended Knee-pp">
            <a:extLst>
              <a:ext uri="{FF2B5EF4-FFF2-40B4-BE49-F238E27FC236}">
                <a16:creationId xmlns:a16="http://schemas.microsoft.com/office/drawing/2014/main" id="{8D29BFE7-99CA-4AE5-9AA1-C83E5E67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E759D66A-51B1-4F07-9E76-453C6CB15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FB2A3D27-6C0A-4599-823D-BFE2D04F2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61A98B1C-60FB-40D8-9FFB-5FD2346F5A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On Bended Knee</a:t>
            </a:r>
            <a:endParaRPr lang="en-US"/>
          </a:p>
        </p:txBody>
      </p:sp>
      <p:pic>
        <p:nvPicPr>
          <p:cNvPr id="6146" name="Picture 3" descr="ON Bended Knee-pp">
            <a:extLst>
              <a:ext uri="{FF2B5EF4-FFF2-40B4-BE49-F238E27FC236}">
                <a16:creationId xmlns:a16="http://schemas.microsoft.com/office/drawing/2014/main" id="{AAA42C60-B5F6-495B-B307-BCE603D1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6AB6D127-F205-4FF4-9699-94A382EB1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1ABD197F-C4EF-4004-841F-BDB23ED66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6CC2B6F4-EF5D-4CF6-AF8B-F83E916B27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On Bended Knee</a:t>
            </a:r>
            <a:endParaRPr lang="en-US"/>
          </a:p>
        </p:txBody>
      </p:sp>
      <p:pic>
        <p:nvPicPr>
          <p:cNvPr id="7170" name="Picture 3" descr="ON Bended Knee-pp">
            <a:extLst>
              <a:ext uri="{FF2B5EF4-FFF2-40B4-BE49-F238E27FC236}">
                <a16:creationId xmlns:a16="http://schemas.microsoft.com/office/drawing/2014/main" id="{6A30A6BA-9874-41CE-9CC1-11E66F73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Text Box 5">
            <a:extLst>
              <a:ext uri="{FF2B5EF4-FFF2-40B4-BE49-F238E27FC236}">
                <a16:creationId xmlns:a16="http://schemas.microsoft.com/office/drawing/2014/main" id="{D57A990B-5EBB-489C-ADD3-106013C95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8" name="Text Box 6">
            <a:extLst>
              <a:ext uri="{FF2B5EF4-FFF2-40B4-BE49-F238E27FC236}">
                <a16:creationId xmlns:a16="http://schemas.microsoft.com/office/drawing/2014/main" id="{A9786BB4-10EF-45CE-B707-A9333C8C7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A059EDE3-4A19-4ABD-9C74-4E12B766E9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A Wonderful Savior(Crosby)</a:t>
            </a:r>
            <a:endParaRPr lang="en-US"/>
          </a:p>
        </p:txBody>
      </p:sp>
      <p:pic>
        <p:nvPicPr>
          <p:cNvPr id="4098" name="Picture 3" descr="A Wonderful Savior-pp">
            <a:extLst>
              <a:ext uri="{FF2B5EF4-FFF2-40B4-BE49-F238E27FC236}">
                <a16:creationId xmlns:a16="http://schemas.microsoft.com/office/drawing/2014/main" id="{25EB8634-C3DE-41A1-AA2C-DB93758ED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94E30883-8E8D-453F-B9A3-E96D91EB4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3086C3B8-708A-4745-8660-8460678A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Battle Belongs To The Lord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#749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5FDF612-11B4-4DE9-BA4B-C1CDF8957D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The Battle Belongs to the Lord</a:t>
            </a:r>
            <a:endParaRPr lang="en-US"/>
          </a:p>
        </p:txBody>
      </p:sp>
      <p:pic>
        <p:nvPicPr>
          <p:cNvPr id="2" name="Picture 57" descr="The Battle Belongs-pp">
            <a:extLst>
              <a:ext uri="{FF2B5EF4-FFF2-40B4-BE49-F238E27FC236}">
                <a16:creationId xmlns:a16="http://schemas.microsoft.com/office/drawing/2014/main" id="{42CD7C0A-BA10-459A-9688-E2A74B3A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05AB893F-32CD-492B-9DC3-F61870A3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DA98018C-2178-4D0B-9691-6EBE6193D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DC12E681-AB33-4FA2-AE4C-FA1DF7568F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The Battle Belongs to the Lord</a:t>
            </a:r>
            <a:endParaRPr lang="en-US"/>
          </a:p>
        </p:txBody>
      </p:sp>
      <p:pic>
        <p:nvPicPr>
          <p:cNvPr id="3074" name="Picture 3" descr="The Battle Belongs-pp">
            <a:extLst>
              <a:ext uri="{FF2B5EF4-FFF2-40B4-BE49-F238E27FC236}">
                <a16:creationId xmlns:a16="http://schemas.microsoft.com/office/drawing/2014/main" id="{F7A63F08-55C1-408E-B534-F40647721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2A4C3B1D-AD1B-42B8-93E5-4A1D05750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C7D0BB40-623B-406A-B437-9A21ADEE3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E6BE7D72-B8AC-4CC0-A8F9-192C3DD63A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The Battle Belongs to the Lord</a:t>
            </a:r>
            <a:endParaRPr lang="en-US"/>
          </a:p>
        </p:txBody>
      </p:sp>
      <p:pic>
        <p:nvPicPr>
          <p:cNvPr id="4098" name="Picture 3" descr="The Battle Belongs-pp">
            <a:extLst>
              <a:ext uri="{FF2B5EF4-FFF2-40B4-BE49-F238E27FC236}">
                <a16:creationId xmlns:a16="http://schemas.microsoft.com/office/drawing/2014/main" id="{C8241715-636A-41FC-9F5A-DA09D72F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723B90B6-9459-47B1-9F48-8745E8C4A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A78DBD06-73DB-461F-BDEC-2E51B2B05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3C04848E-5C98-48DC-8BF7-80934226DF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The Battle Belongs to the Lord</a:t>
            </a:r>
            <a:endParaRPr lang="en-US"/>
          </a:p>
        </p:txBody>
      </p:sp>
      <p:pic>
        <p:nvPicPr>
          <p:cNvPr id="5122" name="Picture 3" descr="The Battle Belongs-pp">
            <a:extLst>
              <a:ext uri="{FF2B5EF4-FFF2-40B4-BE49-F238E27FC236}">
                <a16:creationId xmlns:a16="http://schemas.microsoft.com/office/drawing/2014/main" id="{2BE03D5B-9BCF-42EA-9A17-051DBE1F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2F841744-130E-4884-9247-C8395E6EC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679F500E-435A-4236-9CE2-A072E186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D71507BD-CE3C-4B74-8A0A-D16658B498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The Battle Belongs to the Lord</a:t>
            </a:r>
            <a:endParaRPr lang="en-US"/>
          </a:p>
        </p:txBody>
      </p:sp>
      <p:pic>
        <p:nvPicPr>
          <p:cNvPr id="6146" name="Picture 3" descr="The Battle Belongs-pp">
            <a:extLst>
              <a:ext uri="{FF2B5EF4-FFF2-40B4-BE49-F238E27FC236}">
                <a16:creationId xmlns:a16="http://schemas.microsoft.com/office/drawing/2014/main" id="{7BC23BD9-252E-4877-A184-00B86E1E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41E68FA9-71C1-4812-BA31-C393A8BB7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4EEBD901-7EA5-4DDB-B672-5BDD2AA15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2480F578-CAC7-41A8-A8B7-375D447022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The Battle Belongs to the Lord</a:t>
            </a:r>
            <a:endParaRPr lang="en-US"/>
          </a:p>
        </p:txBody>
      </p:sp>
      <p:pic>
        <p:nvPicPr>
          <p:cNvPr id="7170" name="Picture 3" descr="The Battle Belongs-pp">
            <a:extLst>
              <a:ext uri="{FF2B5EF4-FFF2-40B4-BE49-F238E27FC236}">
                <a16:creationId xmlns:a16="http://schemas.microsoft.com/office/drawing/2014/main" id="{25A9ED89-2576-4435-A441-76131EA4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9316A223-0F5A-4B34-A877-4D954EFEC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790914D7-D509-4CA2-9AB0-AF8E46249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472661BC-9A41-4AA8-96DF-5F1AD5BB07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The Battle Belongs to the Lord</a:t>
            </a:r>
            <a:endParaRPr lang="en-US"/>
          </a:p>
        </p:txBody>
      </p:sp>
      <p:pic>
        <p:nvPicPr>
          <p:cNvPr id="8194" name="Picture 3" descr="The Battle Belongs-pp">
            <a:extLst>
              <a:ext uri="{FF2B5EF4-FFF2-40B4-BE49-F238E27FC236}">
                <a16:creationId xmlns:a16="http://schemas.microsoft.com/office/drawing/2014/main" id="{B019CCC5-B961-4DA1-8265-015C624D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86CE58E7-5163-4F44-B038-7FBA65B41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AE6AB231-80FB-46C0-8AFE-244E293D6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3001911D-0104-47FE-8779-799E08A2A4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The Battle Belongs to the Lord</a:t>
            </a:r>
            <a:endParaRPr lang="en-US"/>
          </a:p>
        </p:txBody>
      </p:sp>
      <p:pic>
        <p:nvPicPr>
          <p:cNvPr id="9218" name="Picture 3" descr="The Battle Belongs-pp">
            <a:extLst>
              <a:ext uri="{FF2B5EF4-FFF2-40B4-BE49-F238E27FC236}">
                <a16:creationId xmlns:a16="http://schemas.microsoft.com/office/drawing/2014/main" id="{73BAF0D4-CA49-4CFD-A9D5-934A27CB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2F29050B-A635-4532-A4C7-47BEC3DFB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523DA680-88B8-49E5-B32D-738DEFDEC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2D208B4D-A3BA-4211-9478-56162416FE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The Battle Belongs to the Lord</a:t>
            </a:r>
            <a:endParaRPr lang="en-US"/>
          </a:p>
        </p:txBody>
      </p:sp>
      <p:pic>
        <p:nvPicPr>
          <p:cNvPr id="10242" name="Picture 3" descr="The Battle Belongs-pp">
            <a:extLst>
              <a:ext uri="{FF2B5EF4-FFF2-40B4-BE49-F238E27FC236}">
                <a16:creationId xmlns:a16="http://schemas.microsoft.com/office/drawing/2014/main" id="{D9D72BCE-7212-489F-A27D-47D83DE2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A56FE440-5C96-4978-B253-53C83192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2FEBD1BA-7263-4EF0-AD6B-B97937A17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26">
            <a:extLst>
              <a:ext uri="{FF2B5EF4-FFF2-40B4-BE49-F238E27FC236}">
                <a16:creationId xmlns:a16="http://schemas.microsoft.com/office/drawing/2014/main" id="{B89BD101-8D7F-4BE6-905B-F80C815A24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A Wonderful Savior(Crosby)</a:t>
            </a:r>
            <a:endParaRPr lang="en-US"/>
          </a:p>
        </p:txBody>
      </p:sp>
      <p:pic>
        <p:nvPicPr>
          <p:cNvPr id="5122" name="Picture 1027" descr="A Wonderful Savior-pp">
            <a:extLst>
              <a:ext uri="{FF2B5EF4-FFF2-40B4-BE49-F238E27FC236}">
                <a16:creationId xmlns:a16="http://schemas.microsoft.com/office/drawing/2014/main" id="{99DFA983-669B-47DF-BFB7-EE78EC6F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1028">
            <a:extLst>
              <a:ext uri="{FF2B5EF4-FFF2-40B4-BE49-F238E27FC236}">
                <a16:creationId xmlns:a16="http://schemas.microsoft.com/office/drawing/2014/main" id="{F089FC69-CC01-443A-9EFD-F11A6DD46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7157" name="Text Box 1029">
            <a:extLst>
              <a:ext uri="{FF2B5EF4-FFF2-40B4-BE49-F238E27FC236}">
                <a16:creationId xmlns:a16="http://schemas.microsoft.com/office/drawing/2014/main" id="{6B0474B2-3D02-49AA-A95D-4F2FEB62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1DF8CDFC-2AFB-47D0-87DC-191FD03F5B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The Battle Belongs to the Lord</a:t>
            </a:r>
            <a:endParaRPr lang="en-US"/>
          </a:p>
        </p:txBody>
      </p:sp>
      <p:pic>
        <p:nvPicPr>
          <p:cNvPr id="11266" name="Picture 3" descr="The Battle Belongs-pp">
            <a:extLst>
              <a:ext uri="{FF2B5EF4-FFF2-40B4-BE49-F238E27FC236}">
                <a16:creationId xmlns:a16="http://schemas.microsoft.com/office/drawing/2014/main" id="{B6A10817-E6CF-438E-9380-A823FD69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EA41E8FA-8FFC-4E27-A007-3792A9D09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D624B9A9-ECE2-49CC-836C-E93BA0839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BC2A823D-B1A0-4351-B153-AFDE6A29BD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The Battle Belongs to the Lord</a:t>
            </a:r>
            <a:endParaRPr lang="en-US"/>
          </a:p>
        </p:txBody>
      </p:sp>
      <p:pic>
        <p:nvPicPr>
          <p:cNvPr id="12290" name="Picture 3" descr="The Battle Belongs-pp">
            <a:extLst>
              <a:ext uri="{FF2B5EF4-FFF2-40B4-BE49-F238E27FC236}">
                <a16:creationId xmlns:a16="http://schemas.microsoft.com/office/drawing/2014/main" id="{BEA44788-2E89-4FFD-A08B-2232434B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68D6058E-C477-42E3-8ECC-A219E77DC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1BA97250-AE93-42BF-98AD-064590B49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3AEAD947-4B00-4499-9FBF-0B1545BBB0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The Battle Belongs to the Lord</a:t>
            </a:r>
            <a:endParaRPr lang="en-US"/>
          </a:p>
        </p:txBody>
      </p:sp>
      <p:pic>
        <p:nvPicPr>
          <p:cNvPr id="13314" name="Picture 3" descr="The Battle Belongs-pp">
            <a:extLst>
              <a:ext uri="{FF2B5EF4-FFF2-40B4-BE49-F238E27FC236}">
                <a16:creationId xmlns:a16="http://schemas.microsoft.com/office/drawing/2014/main" id="{18814080-E0A5-4FCD-81B8-742A09C2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6E48D695-B9F2-42DC-A578-28BEA898E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15F2C29E-E748-41FB-90FA-FC86B1ACB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Know That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My Redeemer Lives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#528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0104665-47A0-4A5D-B314-8E480C1A34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I Know That My Redeemer Lives</a:t>
            </a:r>
            <a:endParaRPr lang="en-US"/>
          </a:p>
        </p:txBody>
      </p:sp>
      <p:pic>
        <p:nvPicPr>
          <p:cNvPr id="2" name="Picture 46" descr="I Know that My Redeemer-pp">
            <a:extLst>
              <a:ext uri="{FF2B5EF4-FFF2-40B4-BE49-F238E27FC236}">
                <a16:creationId xmlns:a16="http://schemas.microsoft.com/office/drawing/2014/main" id="{11B76D3D-BC14-4474-9D5B-E0DF55AE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928B449B-BC6C-4ED7-B228-DA5EC1345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7" name="Text Box 49">
            <a:extLst>
              <a:ext uri="{FF2B5EF4-FFF2-40B4-BE49-F238E27FC236}">
                <a16:creationId xmlns:a16="http://schemas.microsoft.com/office/drawing/2014/main" id="{FC79A1E3-B7FD-4E4D-BCCD-0AE9113E3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111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9E6BEEFC-3C39-485C-B622-4E1489187A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I Know That My Redeemer Lives</a:t>
            </a:r>
            <a:endParaRPr lang="en-US"/>
          </a:p>
        </p:txBody>
      </p:sp>
      <p:pic>
        <p:nvPicPr>
          <p:cNvPr id="3074" name="Picture 3" descr="I Know that My Redeemer-pp">
            <a:extLst>
              <a:ext uri="{FF2B5EF4-FFF2-40B4-BE49-F238E27FC236}">
                <a16:creationId xmlns:a16="http://schemas.microsoft.com/office/drawing/2014/main" id="{BF88F4AE-0D58-40F2-B4ED-15767E8C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FDFD9725-D824-460A-8D1A-007EC9376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59335ABD-4107-41D5-B507-EF24C0400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F14D8CCE-7112-4685-875E-4D6130205B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Know That My Redeemer Lives</a:t>
            </a:r>
            <a:endParaRPr lang="en-US"/>
          </a:p>
        </p:txBody>
      </p:sp>
      <p:pic>
        <p:nvPicPr>
          <p:cNvPr id="4098" name="Picture 6" descr="I Know that My Redeemer-pp">
            <a:extLst>
              <a:ext uri="{FF2B5EF4-FFF2-40B4-BE49-F238E27FC236}">
                <a16:creationId xmlns:a16="http://schemas.microsoft.com/office/drawing/2014/main" id="{016DD905-708E-4BFA-9619-4952BD28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E730A959-5390-45B6-B479-03ECDD80B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F18BD363-51FF-44FC-8417-18FD3796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260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95DFAC91-0225-4891-B270-543283CA83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Know That My Redeemer Lives</a:t>
            </a:r>
            <a:endParaRPr lang="en-US"/>
          </a:p>
        </p:txBody>
      </p:sp>
      <p:pic>
        <p:nvPicPr>
          <p:cNvPr id="5122" name="Picture 1027" descr="I Know that My Redeemer-pp">
            <a:extLst>
              <a:ext uri="{FF2B5EF4-FFF2-40B4-BE49-F238E27FC236}">
                <a16:creationId xmlns:a16="http://schemas.microsoft.com/office/drawing/2014/main" id="{B8E89672-4BD1-4B43-A5B2-0E9577D5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DDA0DAF5-70BF-4790-A8FF-F783C8255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45C343DA-E1BA-41A3-AFF8-8B90C7773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44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3870FBA2-5404-4FD1-BD24-687013CC38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I Know That My Redeemer Lives</a:t>
            </a:r>
            <a:endParaRPr lang="en-US"/>
          </a:p>
        </p:txBody>
      </p:sp>
      <p:pic>
        <p:nvPicPr>
          <p:cNvPr id="6146" name="Picture 3" descr="I Know that My Redeemer-pp">
            <a:extLst>
              <a:ext uri="{FF2B5EF4-FFF2-40B4-BE49-F238E27FC236}">
                <a16:creationId xmlns:a16="http://schemas.microsoft.com/office/drawing/2014/main" id="{BB8C5FFE-1AC7-4B6D-8589-A2F27E5C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A0100622-10B5-44E4-B927-054FE92F9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DCBFF2BE-F7E1-491D-B7C4-78190C3F3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155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2A892868-83A0-4EA7-AEE6-F3F0C99A3F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I Know That My Redeemer Lives</a:t>
            </a:r>
            <a:endParaRPr lang="en-US"/>
          </a:p>
        </p:txBody>
      </p:sp>
      <p:pic>
        <p:nvPicPr>
          <p:cNvPr id="7170" name="Picture 3" descr="I Know that My Redeemer-pp">
            <a:extLst>
              <a:ext uri="{FF2B5EF4-FFF2-40B4-BE49-F238E27FC236}">
                <a16:creationId xmlns:a16="http://schemas.microsoft.com/office/drawing/2014/main" id="{D5D6B0F2-C173-41BD-8EE6-B82A3EE6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5DF223BB-2EA5-4217-BAA0-FAD79FA04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03899F42-FF00-42ED-9333-FA4F5E3BC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5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14F34C68-8C75-4B36-A4C3-5977A8C33E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A Wonderful Savior(Crosby)</a:t>
            </a:r>
            <a:endParaRPr lang="en-US"/>
          </a:p>
        </p:txBody>
      </p:sp>
      <p:pic>
        <p:nvPicPr>
          <p:cNvPr id="6146" name="Picture 6" descr="A Wonderful Savior-pp">
            <a:extLst>
              <a:ext uri="{FF2B5EF4-FFF2-40B4-BE49-F238E27FC236}">
                <a16:creationId xmlns:a16="http://schemas.microsoft.com/office/drawing/2014/main" id="{8F045868-933B-4E60-8F26-CE3E555F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Text Box 7">
            <a:extLst>
              <a:ext uri="{FF2B5EF4-FFF2-40B4-BE49-F238E27FC236}">
                <a16:creationId xmlns:a16="http://schemas.microsoft.com/office/drawing/2014/main" id="{7366F2DD-DCE8-4752-86D9-74174743E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 Wonderful Savior</a:t>
            </a:r>
          </a:p>
        </p:txBody>
      </p:sp>
      <p:sp>
        <p:nvSpPr>
          <p:cNvPr id="183304" name="Text Box 8">
            <a:extLst>
              <a:ext uri="{FF2B5EF4-FFF2-40B4-BE49-F238E27FC236}">
                <a16:creationId xmlns:a16="http://schemas.microsoft.com/office/drawing/2014/main" id="{3276C829-26F7-4BFA-A14F-C8134DE8A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F78A796F-195C-4FEA-AB18-80A473100B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Know That My Redeemer Lives</a:t>
            </a:r>
            <a:endParaRPr lang="en-US"/>
          </a:p>
        </p:txBody>
      </p:sp>
      <p:pic>
        <p:nvPicPr>
          <p:cNvPr id="8194" name="Picture 6" descr="I Know that My Redeemer-pp">
            <a:extLst>
              <a:ext uri="{FF2B5EF4-FFF2-40B4-BE49-F238E27FC236}">
                <a16:creationId xmlns:a16="http://schemas.microsoft.com/office/drawing/2014/main" id="{E17B4884-DE5A-4A09-BADE-B616B2A9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Text Box 7">
            <a:extLst>
              <a:ext uri="{FF2B5EF4-FFF2-40B4-BE49-F238E27FC236}">
                <a16:creationId xmlns:a16="http://schemas.microsoft.com/office/drawing/2014/main" id="{339AE5A7-C377-4F3E-9FC6-8FDD445FD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6" name="Text Box 8">
            <a:extLst>
              <a:ext uri="{FF2B5EF4-FFF2-40B4-BE49-F238E27FC236}">
                <a16:creationId xmlns:a16="http://schemas.microsoft.com/office/drawing/2014/main" id="{4A211D73-4A91-4FE1-8443-28155E6A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97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>
            <a:extLst>
              <a:ext uri="{FF2B5EF4-FFF2-40B4-BE49-F238E27FC236}">
                <a16:creationId xmlns:a16="http://schemas.microsoft.com/office/drawing/2014/main" id="{8CCE8399-9CA9-4288-99E8-4B370F1DD4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Know That My Redeemer Lives</a:t>
            </a:r>
            <a:endParaRPr lang="en-US"/>
          </a:p>
        </p:txBody>
      </p:sp>
      <p:pic>
        <p:nvPicPr>
          <p:cNvPr id="9218" name="Picture 1027" descr="I Know that My Redeemer-pp">
            <a:extLst>
              <a:ext uri="{FF2B5EF4-FFF2-40B4-BE49-F238E27FC236}">
                <a16:creationId xmlns:a16="http://schemas.microsoft.com/office/drawing/2014/main" id="{898CC8E6-8591-43D0-A99A-D9FACCFA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1028">
            <a:extLst>
              <a:ext uri="{FF2B5EF4-FFF2-40B4-BE49-F238E27FC236}">
                <a16:creationId xmlns:a16="http://schemas.microsoft.com/office/drawing/2014/main" id="{348CDB32-6F01-42C8-9C57-4B47C7666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1029">
            <a:extLst>
              <a:ext uri="{FF2B5EF4-FFF2-40B4-BE49-F238E27FC236}">
                <a16:creationId xmlns:a16="http://schemas.microsoft.com/office/drawing/2014/main" id="{CEC2D89B-0B1C-4D55-BB3C-3689FD57C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rPr>
              <a:t>I Know That My Redeemer Lives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942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6E1B5B9-33AA-42FC-A39C-B18A9F5CBC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I Know That My Redeemer Lives</a:t>
            </a:r>
            <a:endParaRPr lang="en-US"/>
          </a:p>
        </p:txBody>
      </p:sp>
      <p:pic>
        <p:nvPicPr>
          <p:cNvPr id="14338" name="Picture 3" descr="I Know that My Redeemer-pp">
            <a:extLst>
              <a:ext uri="{FF2B5EF4-FFF2-40B4-BE49-F238E27FC236}">
                <a16:creationId xmlns:a16="http://schemas.microsoft.com/office/drawing/2014/main" id="{79B44AC9-FA0E-4708-8A3E-3A2CD0431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F0856596-4E25-4DDD-8825-90906B6BE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8D94A6E8-B2A3-40DF-A4C6-631C691CD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4CA1E9C4-AFE5-4CDA-87BA-FD6A5DFDCD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I Know That My Redeemer Lives</a:t>
            </a:r>
            <a:endParaRPr lang="en-US"/>
          </a:p>
        </p:txBody>
      </p:sp>
      <p:pic>
        <p:nvPicPr>
          <p:cNvPr id="15362" name="Picture 3" descr="I Know that My Redeemer-pp">
            <a:extLst>
              <a:ext uri="{FF2B5EF4-FFF2-40B4-BE49-F238E27FC236}">
                <a16:creationId xmlns:a16="http://schemas.microsoft.com/office/drawing/2014/main" id="{2D81AC1B-1AB2-438C-9495-251D12A0E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1FBAEE15-8436-4C5A-BB94-0C1EB17EE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26F69E31-FBEF-4B80-89EF-3D0C81EEF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9D361A7D-9579-4672-9076-5B34D599F4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Know That My Redeemer Lives</a:t>
            </a:r>
            <a:endParaRPr lang="en-US"/>
          </a:p>
        </p:txBody>
      </p:sp>
      <p:pic>
        <p:nvPicPr>
          <p:cNvPr id="16386" name="Picture 6" descr="I Know that My Redeemer-pp">
            <a:extLst>
              <a:ext uri="{FF2B5EF4-FFF2-40B4-BE49-F238E27FC236}">
                <a16:creationId xmlns:a16="http://schemas.microsoft.com/office/drawing/2014/main" id="{7D68B065-BF5C-434D-A8A7-EB4C8167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ABE9089F-B83F-414E-AF33-705648FAC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E8A7DFD6-98E6-41ED-BE3E-FD3C2D895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B4EBAF15-4A09-4000-885A-7E61BED556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Know That My Redeemer Lives</a:t>
            </a:r>
            <a:endParaRPr lang="en-US"/>
          </a:p>
        </p:txBody>
      </p:sp>
      <p:pic>
        <p:nvPicPr>
          <p:cNvPr id="17410" name="Picture 3" descr="I Know that My Redeemer-pp">
            <a:extLst>
              <a:ext uri="{FF2B5EF4-FFF2-40B4-BE49-F238E27FC236}">
                <a16:creationId xmlns:a16="http://schemas.microsoft.com/office/drawing/2014/main" id="{83D4D18C-6A38-45A4-8AA5-918AD889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0863F097-ED36-4EA8-B4AD-604BDC6D8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FB183D6A-891C-42C5-831A-966F6C96F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9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Scripture Reading: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</a:rPr>
              <a:t>Genesis 22:1-5</a:t>
            </a:r>
          </a:p>
        </p:txBody>
      </p:sp>
    </p:spTree>
    <p:extLst>
      <p:ext uri="{BB962C8B-B14F-4D97-AF65-F5344CB8AC3E}">
        <p14:creationId xmlns:p14="http://schemas.microsoft.com/office/powerpoint/2010/main" val="3473234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 Desire To Worship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Psa. 150:6,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66:4</a:t>
            </a:r>
          </a:p>
        </p:txBody>
      </p:sp>
    </p:spTree>
    <p:extLst>
      <p:ext uri="{BB962C8B-B14F-4D97-AF65-F5344CB8AC3E}">
        <p14:creationId xmlns:p14="http://schemas.microsoft.com/office/powerpoint/2010/main" val="4064853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 Desire To Worship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Psa. 150:6,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66:4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Of Materials – Isa. 2:4, Psa. 106:19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9787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A0416048-1F07-4754-B160-B673F73244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A Wonderful Savior(Crosby)</a:t>
            </a:r>
            <a:endParaRPr lang="en-US"/>
          </a:p>
        </p:txBody>
      </p:sp>
      <p:pic>
        <p:nvPicPr>
          <p:cNvPr id="7170" name="Picture 3" descr="A Wonderful Savior-pp">
            <a:extLst>
              <a:ext uri="{FF2B5EF4-FFF2-40B4-BE49-F238E27FC236}">
                <a16:creationId xmlns:a16="http://schemas.microsoft.com/office/drawing/2014/main" id="{E4F1D98A-B850-47F8-BF49-FF64302B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4">
            <a:extLst>
              <a:ext uri="{FF2B5EF4-FFF2-40B4-BE49-F238E27FC236}">
                <a16:creationId xmlns:a16="http://schemas.microsoft.com/office/drawing/2014/main" id="{A3D231F4-B1B5-4537-8CAB-C7E46F32E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67941" name="Text Box 5">
            <a:extLst>
              <a:ext uri="{FF2B5EF4-FFF2-40B4-BE49-F238E27FC236}">
                <a16:creationId xmlns:a16="http://schemas.microsoft.com/office/drawing/2014/main" id="{F5A0B513-D3B2-47F1-85B4-8002E29E5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 Desire To Worship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Psa. 150:6,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66:4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Of Materials – Isa. 2:4, Psa. 106:19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Of Self – Lk. 18:9, 2 Tim. 3:1</a:t>
            </a:r>
          </a:p>
        </p:txBody>
      </p:sp>
    </p:spTree>
    <p:extLst>
      <p:ext uri="{BB962C8B-B14F-4D97-AF65-F5344CB8AC3E}">
        <p14:creationId xmlns:p14="http://schemas.microsoft.com/office/powerpoint/2010/main" val="26102950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 Desire To Worship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John 4:24</a:t>
            </a:r>
            <a:endParaRPr lang="en-US" sz="4800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In Spirit &amp; In Truth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354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Abraham’s Worship Was…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Inconvenient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568040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tx1"/>
                </a:solidFill>
                <a:latin typeface="Gobold" panose="02000500000000000000" pitchFamily="2" charset="0"/>
              </a:rPr>
              <a:t>The Most						</a:t>
            </a:r>
            <a:endParaRPr lang="en-US" sz="9600" dirty="0">
              <a:solidFill>
                <a:schemeClr val="tx1"/>
              </a:solidFill>
              <a:latin typeface="Socially Awkward" panose="02000000000000000000" pitchFamily="2" charset="0"/>
            </a:endParaRPr>
          </a:p>
          <a:p>
            <a:r>
              <a:rPr lang="en-US" sz="9600" dirty="0">
                <a:solidFill>
                  <a:srgbClr val="314172"/>
                </a:solidFill>
                <a:latin typeface="Gobold" panose="02000500000000000000" pitchFamily="2" charset="0"/>
              </a:rPr>
              <a:t>Worship Service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8B639-D345-46C6-95EF-81B901F17965}"/>
              </a:ext>
            </a:extLst>
          </p:cNvPr>
          <p:cNvSpPr txBox="1"/>
          <p:nvPr/>
        </p:nvSpPr>
        <p:spPr>
          <a:xfrm rot="751029">
            <a:off x="4275209" y="1536912"/>
            <a:ext cx="83322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Socially Awkward" panose="02000000000000000000" pitchFamily="2" charset="0"/>
              </a:rPr>
              <a:t>Inconvenient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53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It Was </a:t>
            </a: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Inconvenient</a:t>
            </a: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 To Sacrifice…</a:t>
            </a: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288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It Was Inconvenient To Sacrifice…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…His Time</a:t>
            </a:r>
            <a:endParaRPr lang="en-US" sz="4800" dirty="0">
              <a:solidFill>
                <a:srgbClr val="314172"/>
              </a:solidFill>
              <a:latin typeface="Gobold" panose="02000500000000000000" pitchFamily="2" charset="0"/>
              <a:sym typeface="Wingdings" panose="05000000000000000000" pitchFamily="2" charset="2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2518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It Was Inconvenient To Sacrifice…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…His Time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…His Family</a:t>
            </a:r>
          </a:p>
        </p:txBody>
      </p:sp>
    </p:spTree>
    <p:extLst>
      <p:ext uri="{BB962C8B-B14F-4D97-AF65-F5344CB8AC3E}">
        <p14:creationId xmlns:p14="http://schemas.microsoft.com/office/powerpoint/2010/main" val="16655662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It Was Inconvenient To Sacrifice…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…His Time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…His Family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…His Energy</a:t>
            </a:r>
          </a:p>
        </p:txBody>
      </p:sp>
    </p:spTree>
    <p:extLst>
      <p:ext uri="{BB962C8B-B14F-4D97-AF65-F5344CB8AC3E}">
        <p14:creationId xmlns:p14="http://schemas.microsoft.com/office/powerpoint/2010/main" val="2856954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Abraham’s Worship Was…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Inconvenient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…Uncomfortable</a:t>
            </a:r>
          </a:p>
        </p:txBody>
      </p:sp>
    </p:spTree>
    <p:extLst>
      <p:ext uri="{BB962C8B-B14F-4D97-AF65-F5344CB8AC3E}">
        <p14:creationId xmlns:p14="http://schemas.microsoft.com/office/powerpoint/2010/main" val="30306975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It Was Uncomfortable</a:t>
            </a:r>
          </a:p>
          <a:p>
            <a:pPr>
              <a:lnSpc>
                <a:spcPct val="200000"/>
              </a:lnSpc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Traveling for 6 Days</a:t>
            </a:r>
          </a:p>
        </p:txBody>
      </p:sp>
    </p:spTree>
    <p:extLst>
      <p:ext uri="{BB962C8B-B14F-4D97-AF65-F5344CB8AC3E}">
        <p14:creationId xmlns:p14="http://schemas.microsoft.com/office/powerpoint/2010/main" val="399218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960F2F0A-CBBD-459C-B42E-353A33AE7F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A Wonderful Savior(Crosby)</a:t>
            </a:r>
            <a:endParaRPr lang="en-US"/>
          </a:p>
        </p:txBody>
      </p:sp>
      <p:pic>
        <p:nvPicPr>
          <p:cNvPr id="8194" name="Picture 3" descr="A Wonderful Savior-pp">
            <a:extLst>
              <a:ext uri="{FF2B5EF4-FFF2-40B4-BE49-F238E27FC236}">
                <a16:creationId xmlns:a16="http://schemas.microsoft.com/office/drawing/2014/main" id="{2A0BFF48-C77D-4AE6-B180-CD167188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4">
            <a:extLst>
              <a:ext uri="{FF2B5EF4-FFF2-40B4-BE49-F238E27FC236}">
                <a16:creationId xmlns:a16="http://schemas.microsoft.com/office/drawing/2014/main" id="{2FA270BC-FEDC-4A8B-8D6B-D1C4399AC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68965" name="Text Box 5">
            <a:extLst>
              <a:ext uri="{FF2B5EF4-FFF2-40B4-BE49-F238E27FC236}">
                <a16:creationId xmlns:a16="http://schemas.microsoft.com/office/drawing/2014/main" id="{F6022F8C-B9F7-4136-8241-61E8BFC62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It Was Uncomfortable</a:t>
            </a:r>
          </a:p>
          <a:p>
            <a:pPr>
              <a:lnSpc>
                <a:spcPct val="200000"/>
              </a:lnSpc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Traveling for 6 Days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Sacrificing His Son</a:t>
            </a:r>
          </a:p>
        </p:txBody>
      </p:sp>
    </p:spTree>
    <p:extLst>
      <p:ext uri="{BB962C8B-B14F-4D97-AF65-F5344CB8AC3E}">
        <p14:creationId xmlns:p14="http://schemas.microsoft.com/office/powerpoint/2010/main" val="37903460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It Was Uncomfortable</a:t>
            </a:r>
          </a:p>
          <a:p>
            <a:pPr>
              <a:lnSpc>
                <a:spcPct val="200000"/>
              </a:lnSpc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Traveling for 6 Days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Sacrificing His Son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Preparing the Wood &amp; Fire</a:t>
            </a:r>
          </a:p>
        </p:txBody>
      </p:sp>
    </p:spTree>
    <p:extLst>
      <p:ext uri="{BB962C8B-B14F-4D97-AF65-F5344CB8AC3E}">
        <p14:creationId xmlns:p14="http://schemas.microsoft.com/office/powerpoint/2010/main" val="798915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296905" y="4713"/>
            <a:ext cx="11598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Abraham’s Worship Was…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Inconvenient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…Uncomfortable</a:t>
            </a:r>
          </a:p>
          <a:p>
            <a:pPr marL="914400" marR="0" lvl="0" indent="-9144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…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Worth It</a:t>
            </a:r>
          </a:p>
        </p:txBody>
      </p:sp>
    </p:spTree>
    <p:extLst>
      <p:ext uri="{BB962C8B-B14F-4D97-AF65-F5344CB8AC3E}">
        <p14:creationId xmlns:p14="http://schemas.microsoft.com/office/powerpoint/2010/main" val="23903418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Are You Comfortable?</a:t>
            </a:r>
          </a:p>
        </p:txBody>
      </p:sp>
    </p:spTree>
    <p:extLst>
      <p:ext uri="{BB962C8B-B14F-4D97-AF65-F5344CB8AC3E}">
        <p14:creationId xmlns:p14="http://schemas.microsoft.com/office/powerpoint/2010/main" val="40742145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There’s A Fountain Free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#909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391F0B-C728-441F-A6BF-9920E7C731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2" name="Picture 57" descr="There's a Fountain Free-pp">
            <a:extLst>
              <a:ext uri="{FF2B5EF4-FFF2-40B4-BE49-F238E27FC236}">
                <a16:creationId xmlns:a16="http://schemas.microsoft.com/office/drawing/2014/main" id="{4C60EDD4-13E6-40C6-9DD8-53065EAD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8D5E306C-CB11-41AA-9F2A-EE4F99BF2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7B5A343F-E209-405E-B758-B31B82D22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92DB31A-7DB6-453E-B5C4-57AF4CB221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3074" name="Picture 3" descr="There's a Fountain Free-pp">
            <a:extLst>
              <a:ext uri="{FF2B5EF4-FFF2-40B4-BE49-F238E27FC236}">
                <a16:creationId xmlns:a16="http://schemas.microsoft.com/office/drawing/2014/main" id="{B8BA83C3-C21D-47A6-98DB-889C22BA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0BBBBB29-A71F-4EFD-BB09-CECFEDEF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B57D0333-63AE-4AA7-997D-348BFA44B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BF748052-D8E9-4842-B50B-FEB16EB89C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4098" name="Picture 3" descr="There's a Fountain Free-pp">
            <a:extLst>
              <a:ext uri="{FF2B5EF4-FFF2-40B4-BE49-F238E27FC236}">
                <a16:creationId xmlns:a16="http://schemas.microsoft.com/office/drawing/2014/main" id="{6D9809DF-CC51-4BB8-8F39-A82FE22B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217D6351-308A-4B42-BF82-59497FA8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3DE50394-C1EA-46BC-8733-CCB8642D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5EC76110-B60F-4864-B8F1-CF2DDF16CA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5122" name="Picture 3" descr="There's a Fountain Free-pp">
            <a:extLst>
              <a:ext uri="{FF2B5EF4-FFF2-40B4-BE49-F238E27FC236}">
                <a16:creationId xmlns:a16="http://schemas.microsoft.com/office/drawing/2014/main" id="{80701D93-149B-42C0-A20A-C0D95799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4AB9DA68-8367-461E-8E55-24B5423B0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0C2D2BFB-D29F-4EED-8D5C-584E1C13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6CB3188D-4151-4652-8B75-7BB12F7747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6146" name="Picture 3" descr="There's a Fountain Free-pp">
            <a:extLst>
              <a:ext uri="{FF2B5EF4-FFF2-40B4-BE49-F238E27FC236}">
                <a16:creationId xmlns:a16="http://schemas.microsoft.com/office/drawing/2014/main" id="{D8264AFE-BB32-426E-9F77-19E237AE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BCD8BDC4-D42D-4D6B-B9FC-8818DD312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88B90F04-C4FC-44BF-9160-0A3AA5A86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DACC5E0B-C700-4105-82A1-244DDB2A12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A Wonderful Savior(Crosby)</a:t>
            </a:r>
            <a:endParaRPr lang="en-US"/>
          </a:p>
        </p:txBody>
      </p:sp>
      <p:pic>
        <p:nvPicPr>
          <p:cNvPr id="9218" name="Picture 3" descr="A Wonderful Savior-pp">
            <a:extLst>
              <a:ext uri="{FF2B5EF4-FFF2-40B4-BE49-F238E27FC236}">
                <a16:creationId xmlns:a16="http://schemas.microsoft.com/office/drawing/2014/main" id="{578F153F-37B6-4BF8-9730-F392987B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2D600146-C415-4189-9718-79134C0BB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D878BEAC-DBA6-4ACA-8186-FD19A30F9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EE432237-DABE-4247-8314-042756EC82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2-2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7170" name="Picture 3" descr="There's a Fountain Free-pp">
            <a:extLst>
              <a:ext uri="{FF2B5EF4-FFF2-40B4-BE49-F238E27FC236}">
                <a16:creationId xmlns:a16="http://schemas.microsoft.com/office/drawing/2014/main" id="{5ED6D13C-1D73-4709-B813-7C9B636C1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D9F98FF1-E959-4591-83B3-BA315C537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BF6ABBFA-5351-4AD9-8DC4-398A3B0EA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5A6AC253-0083-42F6-ADD7-19A281EFC5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8194" name="Picture 3" descr="There's a Fountain Free-pp">
            <a:extLst>
              <a:ext uri="{FF2B5EF4-FFF2-40B4-BE49-F238E27FC236}">
                <a16:creationId xmlns:a16="http://schemas.microsoft.com/office/drawing/2014/main" id="{0373A191-86E5-4407-832C-C887261F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687B1E6B-1EC8-4AB5-8DC7-736532F35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13F822E4-DD05-4468-A4C5-E42A4F792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8CEE7281-F76F-46C4-B069-BB2C650A9A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9218" name="Picture 3" descr="There's a Fountain Free-pp">
            <a:extLst>
              <a:ext uri="{FF2B5EF4-FFF2-40B4-BE49-F238E27FC236}">
                <a16:creationId xmlns:a16="http://schemas.microsoft.com/office/drawing/2014/main" id="{587A0F57-8B39-4A5F-AA53-A412B568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830B0458-7F71-4103-83D7-2AA65F181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E7FC1AAD-9306-45E9-9324-3CF8A1CC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FEE2E1B3-D269-4571-BF94-1BD007DE54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0242" name="Picture 3" descr="There's a Fountain Free-pp">
            <a:extLst>
              <a:ext uri="{FF2B5EF4-FFF2-40B4-BE49-F238E27FC236}">
                <a16:creationId xmlns:a16="http://schemas.microsoft.com/office/drawing/2014/main" id="{DB606151-5141-4FE2-A0BD-95E04483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0A75D3BC-1235-4468-B514-B9A15E4B6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105C3E41-1E91-4B9B-8AB6-2CB0FF565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CAC1C745-351D-4FAE-BB2A-C50A31FF3B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1266" name="Picture 3" descr="There's a Fountain Free-pp">
            <a:extLst>
              <a:ext uri="{FF2B5EF4-FFF2-40B4-BE49-F238E27FC236}">
                <a16:creationId xmlns:a16="http://schemas.microsoft.com/office/drawing/2014/main" id="{5F08DB32-B9BC-4D48-AB78-A6D68CC7A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0FABEE10-DBCF-4401-B924-7E4D5414E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1105F025-27BB-42C2-97CC-6355F7C73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CFD31240-A044-4F87-8D81-11771B00AC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2290" name="Picture 3" descr="There's a Fountain Free-pp">
            <a:extLst>
              <a:ext uri="{FF2B5EF4-FFF2-40B4-BE49-F238E27FC236}">
                <a16:creationId xmlns:a16="http://schemas.microsoft.com/office/drawing/2014/main" id="{8C9283A0-E820-47DC-BFE5-6209AA32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84F35541-F8E7-4B12-8E5A-AB51218EC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F25B6090-B83D-4204-ADE2-3A0EEDFF6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B5AC57D3-909B-4BBC-A11B-DF11BFE8C6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3314" name="Picture 3" descr="There's a Fountain Free-pp">
            <a:extLst>
              <a:ext uri="{FF2B5EF4-FFF2-40B4-BE49-F238E27FC236}">
                <a16:creationId xmlns:a16="http://schemas.microsoft.com/office/drawing/2014/main" id="{F1394089-0405-4C47-8924-62495F291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9" name="Text Box 5">
            <a:extLst>
              <a:ext uri="{FF2B5EF4-FFF2-40B4-BE49-F238E27FC236}">
                <a16:creationId xmlns:a16="http://schemas.microsoft.com/office/drawing/2014/main" id="{4DE562C9-F568-4192-97A5-3292E92E5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0710" name="Text Box 6">
            <a:extLst>
              <a:ext uri="{FF2B5EF4-FFF2-40B4-BE49-F238E27FC236}">
                <a16:creationId xmlns:a16="http://schemas.microsoft.com/office/drawing/2014/main" id="{4718C8C4-4570-47FA-8D98-558CBAFDE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0" y="777711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894522"/>
            <a:ext cx="11312317" cy="52175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2B262A"/>
                </a:solidFill>
                <a:latin typeface="Gobold" panose="02000500000000000000" pitchFamily="2" charset="0"/>
              </a:rPr>
              <a:t>Luke 6:38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“Give, and it will be given to you: good measure, pressed down, shaken together, and running over will be put into your bosom. For with the same measure that you use, it will be measured back to you.”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Contribution:</a:t>
            </a:r>
          </a:p>
        </p:txBody>
      </p:sp>
    </p:spTree>
    <p:extLst>
      <p:ext uri="{BB962C8B-B14F-4D97-AF65-F5344CB8AC3E}">
        <p14:creationId xmlns:p14="http://schemas.microsoft.com/office/powerpoint/2010/main" val="17824694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By Christ Redeemed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#366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843479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8749604-ADA9-4FA9-A3F7-DF3FC1CA7E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By Christ Redeemed</a:t>
            </a:r>
            <a:endParaRPr lang="en-US"/>
          </a:p>
        </p:txBody>
      </p:sp>
      <p:pic>
        <p:nvPicPr>
          <p:cNvPr id="2" name="Picture 37" descr="By Christ Redeemed-sfp-pp">
            <a:extLst>
              <a:ext uri="{FF2B5EF4-FFF2-40B4-BE49-F238E27FC236}">
                <a16:creationId xmlns:a16="http://schemas.microsoft.com/office/drawing/2014/main" id="{B1E5F197-0EE1-48E7-9267-31849168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EC223483-D4E0-4308-9B30-1BF2909C5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106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By Christ 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E5FFD78D-B917-433C-BB01-94609BFE7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E466A61-B43C-4330-99EA-06A3BEE0A5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A Wonderful Savior(Crosby)</a:t>
            </a:r>
            <a:endParaRPr lang="en-US"/>
          </a:p>
        </p:txBody>
      </p:sp>
      <p:pic>
        <p:nvPicPr>
          <p:cNvPr id="10242" name="Picture 3" descr="A Wonderful Savior-pp">
            <a:extLst>
              <a:ext uri="{FF2B5EF4-FFF2-40B4-BE49-F238E27FC236}">
                <a16:creationId xmlns:a16="http://schemas.microsoft.com/office/drawing/2014/main" id="{B57108BA-04A9-4BB0-862C-91806972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120363A9-C167-486B-9DEF-F85699EE5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59146E29-77AC-4109-AA1D-599157C11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B80C2546-B788-4FC2-A19E-23D74703D2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By Christ Redeemed</a:t>
            </a:r>
            <a:endParaRPr lang="en-US"/>
          </a:p>
        </p:txBody>
      </p:sp>
      <p:pic>
        <p:nvPicPr>
          <p:cNvPr id="3074" name="Picture 3" descr="By Christ Redeemed-sfp-pp">
            <a:extLst>
              <a:ext uri="{FF2B5EF4-FFF2-40B4-BE49-F238E27FC236}">
                <a16:creationId xmlns:a16="http://schemas.microsoft.com/office/drawing/2014/main" id="{495FFBFD-5F3C-4608-9CC6-4EA5CFE9C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07237460-598F-416D-B735-ED7F31933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106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By Christ 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89" name="Text Box 5">
            <a:extLst>
              <a:ext uri="{FF2B5EF4-FFF2-40B4-BE49-F238E27FC236}">
                <a16:creationId xmlns:a16="http://schemas.microsoft.com/office/drawing/2014/main" id="{65C32304-0033-4BD0-BF32-A454FE01E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2DB2696A-8D3D-406A-9661-9F0FFBCCCE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By Christ Redeemed</a:t>
            </a:r>
            <a:endParaRPr lang="en-US"/>
          </a:p>
        </p:txBody>
      </p:sp>
      <p:pic>
        <p:nvPicPr>
          <p:cNvPr id="4098" name="Picture 5" descr="By Christ Redeemed-sfp-pp">
            <a:extLst>
              <a:ext uri="{FF2B5EF4-FFF2-40B4-BE49-F238E27FC236}">
                <a16:creationId xmlns:a16="http://schemas.microsoft.com/office/drawing/2014/main" id="{416B327A-76BA-4190-BB4D-9989195EA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4" name="Text Box 6">
            <a:extLst>
              <a:ext uri="{FF2B5EF4-FFF2-40B4-BE49-F238E27FC236}">
                <a16:creationId xmlns:a16="http://schemas.microsoft.com/office/drawing/2014/main" id="{2C21B779-6DF2-4329-937F-FF4F420C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106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By Christ 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415" name="Text Box 7">
            <a:extLst>
              <a:ext uri="{FF2B5EF4-FFF2-40B4-BE49-F238E27FC236}">
                <a16:creationId xmlns:a16="http://schemas.microsoft.com/office/drawing/2014/main" id="{8F62ADD6-C751-45CB-896E-CBBC8C0AD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2F06390B-C259-4217-A1A2-661306F52E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By Christ Redeemed</a:t>
            </a:r>
            <a:endParaRPr lang="en-US"/>
          </a:p>
        </p:txBody>
      </p:sp>
      <p:pic>
        <p:nvPicPr>
          <p:cNvPr id="5122" name="Picture 3" descr="By Christ Redeemed-sfp-pp">
            <a:extLst>
              <a:ext uri="{FF2B5EF4-FFF2-40B4-BE49-F238E27FC236}">
                <a16:creationId xmlns:a16="http://schemas.microsoft.com/office/drawing/2014/main" id="{E87C2546-46A7-4DBD-ADAC-7E215617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4">
            <a:extLst>
              <a:ext uri="{FF2B5EF4-FFF2-40B4-BE49-F238E27FC236}">
                <a16:creationId xmlns:a16="http://schemas.microsoft.com/office/drawing/2014/main" id="{820CC425-22E8-4E8E-9E0D-E294EB1D4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106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By Christ 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7" name="Text Box 5">
            <a:extLst>
              <a:ext uri="{FF2B5EF4-FFF2-40B4-BE49-F238E27FC236}">
                <a16:creationId xmlns:a16="http://schemas.microsoft.com/office/drawing/2014/main" id="{11D1C241-4A8C-44FC-BEF7-D499156BC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9EAC46F9-9469-42C8-ABD0-27C0D36FE6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By Christ Redeemed</a:t>
            </a:r>
            <a:endParaRPr lang="en-US"/>
          </a:p>
        </p:txBody>
      </p:sp>
      <p:pic>
        <p:nvPicPr>
          <p:cNvPr id="6146" name="Picture 3" descr="By Christ Redeemed-sfp-pp">
            <a:extLst>
              <a:ext uri="{FF2B5EF4-FFF2-40B4-BE49-F238E27FC236}">
                <a16:creationId xmlns:a16="http://schemas.microsoft.com/office/drawing/2014/main" id="{19C5D11F-4665-4B8E-8CDF-D95C3834D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4">
            <a:extLst>
              <a:ext uri="{FF2B5EF4-FFF2-40B4-BE49-F238E27FC236}">
                <a16:creationId xmlns:a16="http://schemas.microsoft.com/office/drawing/2014/main" id="{63ECBB80-68D9-494C-A332-6126E4ABB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106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By Christ 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4CDD9433-8D56-4038-8B81-C3A3CA93F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EF7EF4D0-DB85-49A2-81F2-E209548546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By Christ Redeemed</a:t>
            </a:r>
            <a:endParaRPr lang="en-US"/>
          </a:p>
        </p:txBody>
      </p:sp>
      <p:pic>
        <p:nvPicPr>
          <p:cNvPr id="7170" name="Picture 3" descr="By Christ Redeemed-sfp-pp">
            <a:extLst>
              <a:ext uri="{FF2B5EF4-FFF2-40B4-BE49-F238E27FC236}">
                <a16:creationId xmlns:a16="http://schemas.microsoft.com/office/drawing/2014/main" id="{E0C51132-A0A3-4A66-A6D0-F606E362B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Text Box 4">
            <a:extLst>
              <a:ext uri="{FF2B5EF4-FFF2-40B4-BE49-F238E27FC236}">
                <a16:creationId xmlns:a16="http://schemas.microsoft.com/office/drawing/2014/main" id="{C3C3AE4D-AED9-4CE6-844C-A605AF833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8106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By Christ 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8485" name="Text Box 5">
            <a:extLst>
              <a:ext uri="{FF2B5EF4-FFF2-40B4-BE49-F238E27FC236}">
                <a16:creationId xmlns:a16="http://schemas.microsoft.com/office/drawing/2014/main" id="{F24863B2-D371-4801-8FA1-362783B8D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0" y="777711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777711"/>
            <a:ext cx="11312317" cy="53960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2B262A"/>
                </a:solidFill>
                <a:latin typeface="Gobold" panose="02000500000000000000" pitchFamily="2" charset="0"/>
              </a:rPr>
              <a:t>Luke 22:19</a:t>
            </a:r>
            <a:endParaRPr lang="en-US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“And He took bread, gave thanks and broke it, and gave it to them, saying, ‘This is My body which is given for you; do this in remembrance of Me.’ ”</a:t>
            </a:r>
          </a:p>
        </p:txBody>
      </p:sp>
    </p:spTree>
    <p:extLst>
      <p:ext uri="{BB962C8B-B14F-4D97-AF65-F5344CB8AC3E}">
        <p14:creationId xmlns:p14="http://schemas.microsoft.com/office/powerpoint/2010/main" val="10775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 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0" y="777711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964993"/>
            <a:ext cx="11312317" cy="50398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2B262A"/>
                </a:solidFill>
                <a:latin typeface="Gobold" panose="02000500000000000000" pitchFamily="2" charset="0"/>
              </a:rPr>
              <a:t>Luke 22:20</a:t>
            </a:r>
          </a:p>
          <a:p>
            <a:pPr algn="just">
              <a:lnSpc>
                <a:spcPct val="150000"/>
              </a:lnSpc>
            </a:pPr>
            <a:r>
              <a:rPr lang="en-US" sz="3500" dirty="0">
                <a:solidFill>
                  <a:srgbClr val="314172"/>
                </a:solidFill>
                <a:latin typeface="Gobold" panose="02000500000000000000" pitchFamily="2" charset="0"/>
              </a:rPr>
              <a:t>“Likewise He also took the cup after supper, saying, ‘This cup is the new covenant in My blood, which is shed for you.’ ”</a:t>
            </a:r>
          </a:p>
        </p:txBody>
      </p:sp>
    </p:spTree>
    <p:extLst>
      <p:ext uri="{BB962C8B-B14F-4D97-AF65-F5344CB8AC3E}">
        <p14:creationId xmlns:p14="http://schemas.microsoft.com/office/powerpoint/2010/main" val="14981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When We All Get To Heaven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#853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9846109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EEDE1E1-ABFD-4811-B7AA-FF5D41841A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When We All Get To Heaven</a:t>
            </a:r>
            <a:endParaRPr lang="en-US"/>
          </a:p>
        </p:txBody>
      </p:sp>
      <p:pic>
        <p:nvPicPr>
          <p:cNvPr id="2" name="Picture 46" descr="When we all get to heaven-pp">
            <a:extLst>
              <a:ext uri="{FF2B5EF4-FFF2-40B4-BE49-F238E27FC236}">
                <a16:creationId xmlns:a16="http://schemas.microsoft.com/office/drawing/2014/main" id="{3EB0969C-24D6-4A54-A244-02DFA618E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933C2DF6-E417-41E4-B378-10DB93AA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20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When We All Get To Heaven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A06E3AD3-320C-4923-8220-CC270E2CE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7716</TotalTime>
  <Words>1326</Words>
  <Application>Microsoft Office PowerPoint</Application>
  <PresentationFormat>Widescreen</PresentationFormat>
  <Paragraphs>328</Paragraphs>
  <Slides>104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104</vt:i4>
      </vt:variant>
    </vt:vector>
  </HeadingPairs>
  <TitlesOfParts>
    <vt:vector size="114" baseType="lpstr">
      <vt:lpstr>Socially Awkward</vt:lpstr>
      <vt:lpstr>Trebuchet MS</vt:lpstr>
      <vt:lpstr>Times</vt:lpstr>
      <vt:lpstr>Calibri</vt:lpstr>
      <vt:lpstr>Gobold</vt:lpstr>
      <vt:lpstr>Arial</vt:lpstr>
      <vt:lpstr>ＭＳ Ｐゴシック</vt:lpstr>
      <vt:lpstr>1_Blank</vt:lpstr>
      <vt:lpstr>Default</vt:lpstr>
      <vt:lpstr>Blank</vt:lpstr>
      <vt:lpstr>1-1 A Wonderful Savior(Crosby)</vt:lpstr>
      <vt:lpstr>1-2 A Wonderful Savior(Crosby)</vt:lpstr>
      <vt:lpstr>C-1 A Wonderful Savior(Crosby)</vt:lpstr>
      <vt:lpstr>C-2 A Wonderful Savior(Crosby)</vt:lpstr>
      <vt:lpstr>C-3 A Wonderful Savior(Crosby)</vt:lpstr>
      <vt:lpstr>2-1 A Wonderful Savior(Crosby)</vt:lpstr>
      <vt:lpstr>2-2 A Wonderful Savior(Crosby)</vt:lpstr>
      <vt:lpstr>C-1 A Wonderful Savior(Crosby)</vt:lpstr>
      <vt:lpstr>C-2 A Wonderful Savior(Crosby)</vt:lpstr>
      <vt:lpstr>C-3 A Wonderful Savior(Crosby)</vt:lpstr>
      <vt:lpstr>PowerPoint Presentation</vt:lpstr>
      <vt:lpstr>PowerPoint Presentation</vt:lpstr>
      <vt:lpstr>1-1 Unto Thee O Lord</vt:lpstr>
      <vt:lpstr>1-2 Unto Thee O Lord</vt:lpstr>
      <vt:lpstr>1-3 Unto Thee O Lord</vt:lpstr>
      <vt:lpstr>2-1 Unto Thee O Lord</vt:lpstr>
      <vt:lpstr>2-2 Unto Thee O Lord</vt:lpstr>
      <vt:lpstr>2-3 Unto Thee O Lord</vt:lpstr>
      <vt:lpstr>3-1 Unto Thee O Lord</vt:lpstr>
      <vt:lpstr>3-2 Unto Thee O Lord</vt:lpstr>
      <vt:lpstr>3-3 Unto Thee O Lord</vt:lpstr>
      <vt:lpstr>PowerPoint Presentation</vt:lpstr>
      <vt:lpstr>1-1 On Bended Knee</vt:lpstr>
      <vt:lpstr>1-2 On Bended Knee</vt:lpstr>
      <vt:lpstr>1-3 On Bended Knee</vt:lpstr>
      <vt:lpstr>2-1 On Bended Knee</vt:lpstr>
      <vt:lpstr>2-2 On Bended Knee</vt:lpstr>
      <vt:lpstr>2-3 On Bended Knee</vt:lpstr>
      <vt:lpstr>PowerPoint Presentation</vt:lpstr>
      <vt:lpstr>PowerPoint Presentation</vt:lpstr>
      <vt:lpstr>1-1 The Battle Belongs to the Lord</vt:lpstr>
      <vt:lpstr>1-2 The Battle Belongs to the Lord</vt:lpstr>
      <vt:lpstr>C-1 The Battle Belongs to the Lord</vt:lpstr>
      <vt:lpstr>C-2 The Battle Belongs to the Lord</vt:lpstr>
      <vt:lpstr>2-1 The Battle Belongs to the Lord</vt:lpstr>
      <vt:lpstr>2-2 The Battle Belongs to the Lord</vt:lpstr>
      <vt:lpstr>C-1 The Battle Belongs to the Lord</vt:lpstr>
      <vt:lpstr>C-2 The Battle Belongs to the Lord</vt:lpstr>
      <vt:lpstr>3-1 The Battle Belongs to the Lord</vt:lpstr>
      <vt:lpstr>3-2 The Battle Belongs to the Lord</vt:lpstr>
      <vt:lpstr>C-1 The Battle Belongs to the Lord</vt:lpstr>
      <vt:lpstr>C-2 The Battle Belongs to the Lord</vt:lpstr>
      <vt:lpstr>PowerPoint Presentation</vt:lpstr>
      <vt:lpstr>1-1 I Know That My Redeemer Lives</vt:lpstr>
      <vt:lpstr>1-2 I Know That My Redeemer Lives</vt:lpstr>
      <vt:lpstr>C-1 I Know That My Redeemer Lives</vt:lpstr>
      <vt:lpstr>C-2 I Know That My Redeemer Lives</vt:lpstr>
      <vt:lpstr>2-1 I Know That My Redeemer Lives</vt:lpstr>
      <vt:lpstr>2-2 I Know That My Redeemer Lives</vt:lpstr>
      <vt:lpstr>C-1 I Know That My Redeemer Lives</vt:lpstr>
      <vt:lpstr>C-2 I Know That My Redeemer Lives</vt:lpstr>
      <vt:lpstr>4-1 I Know That My Redeemer Lives</vt:lpstr>
      <vt:lpstr>4-2 I Know That My Redeemer Lives</vt:lpstr>
      <vt:lpstr>C-1 I Know That My Redeemer Lives</vt:lpstr>
      <vt:lpstr>C-2 I Know That My Redeemer Lives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There’s A Fountain free</vt:lpstr>
      <vt:lpstr>1-2 There’s A Fountain free</vt:lpstr>
      <vt:lpstr>C-1 There’s A Fountain free</vt:lpstr>
      <vt:lpstr>C-2 There’s A Fountain free</vt:lpstr>
      <vt:lpstr>2-1 There’s A Fountain free</vt:lpstr>
      <vt:lpstr>2-2 There’s A Fountain free</vt:lpstr>
      <vt:lpstr>C-1 There’s A Fountain free</vt:lpstr>
      <vt:lpstr>C-2 There’s A Fountain free</vt:lpstr>
      <vt:lpstr>3-1 There’s A Fountain free</vt:lpstr>
      <vt:lpstr>3-2 There’s A Fountain free</vt:lpstr>
      <vt:lpstr>C-1 There’s A Fountain free</vt:lpstr>
      <vt:lpstr>C-2 There’s A Fountain free</vt:lpstr>
      <vt:lpstr>PowerPoint Presentation</vt:lpstr>
      <vt:lpstr>PowerPoint Presentation</vt:lpstr>
      <vt:lpstr>1-1 By Christ Redeemed</vt:lpstr>
      <vt:lpstr>1-2 By Christ Redeemed</vt:lpstr>
      <vt:lpstr>2-1 By Christ Redeemed</vt:lpstr>
      <vt:lpstr>2-2 By Christ Redeemed</vt:lpstr>
      <vt:lpstr>3-1 By Christ Redeemed</vt:lpstr>
      <vt:lpstr>3-2 By Christ Redeemed</vt:lpstr>
      <vt:lpstr>PowerPoint Presentation</vt:lpstr>
      <vt:lpstr>PowerPoint Presentation</vt:lpstr>
      <vt:lpstr>PowerPoint Presentation</vt:lpstr>
      <vt:lpstr>PowerPoint Presentation</vt:lpstr>
      <vt:lpstr>1-1 When We All Get To Heaven</vt:lpstr>
      <vt:lpstr>1-2 When We All Get To Heaven</vt:lpstr>
      <vt:lpstr>C-1 When We All Get To Heaven</vt:lpstr>
      <vt:lpstr>C-2 When We All Get To Heaven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23</cp:revision>
  <dcterms:created xsi:type="dcterms:W3CDTF">2022-02-14T16:34:28Z</dcterms:created>
  <dcterms:modified xsi:type="dcterms:W3CDTF">2022-02-20T01:11:24Z</dcterms:modified>
</cp:coreProperties>
</file>