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sldIdLst>
    <p:sldId id="270" r:id="rId3"/>
    <p:sldId id="486" r:id="rId4"/>
    <p:sldId id="263" r:id="rId5"/>
    <p:sldId id="276" r:id="rId6"/>
    <p:sldId id="267" r:id="rId7"/>
    <p:sldId id="630" r:id="rId8"/>
    <p:sldId id="648" r:id="rId9"/>
    <p:sldId id="640" r:id="rId10"/>
    <p:sldId id="644" r:id="rId11"/>
    <p:sldId id="641" r:id="rId12"/>
    <p:sldId id="642" r:id="rId13"/>
    <p:sldId id="643" r:id="rId14"/>
    <p:sldId id="639" r:id="rId15"/>
    <p:sldId id="645" r:id="rId16"/>
    <p:sldId id="636" r:id="rId17"/>
    <p:sldId id="646" r:id="rId18"/>
    <p:sldId id="647" r:id="rId19"/>
    <p:sldId id="487" r:id="rId20"/>
    <p:sldId id="278" r:id="rId21"/>
    <p:sldId id="281" r:id="rId22"/>
    <p:sldId id="488" r:id="rId23"/>
    <p:sldId id="396" r:id="rId24"/>
  </p:sldIdLst>
  <p:sldSz cx="12192000" cy="6858000"/>
  <p:notesSz cx="6858000" cy="9144000"/>
  <p:embeddedFontLst>
    <p:embeddedFont>
      <p:font typeface="Gobold" panose="02000500000000000000" pitchFamily="2" charset="0"/>
      <p:regular r:id="rId25"/>
      <p:italic r:id="rId26"/>
    </p:embeddedFont>
    <p:embeddedFont>
      <p:font typeface="Times" panose="02020603050405020304" pitchFamily="18" charset="0"/>
      <p:regular r:id="rId27"/>
      <p:bold r:id="rId28"/>
      <p:italic r:id="rId29"/>
      <p:boldItalic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3" autoAdjust="0"/>
    <p:restoredTop sz="94660"/>
  </p:normalViewPr>
  <p:slideViewPr>
    <p:cSldViewPr snapToGrid="0">
      <p:cViewPr varScale="1">
        <p:scale>
          <a:sx n="49" d="100"/>
          <a:sy n="49" d="100"/>
        </p:scale>
        <p:origin x="27" y="9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86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70FEBD-A9A7-44A4-A877-FCE1B46C2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57B0FE-5B5F-4B8A-B7A2-06E5B2473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FA73BE-6866-4B6B-A777-294CC5E8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D11DB-20ED-4C18-9AF5-52002CB4A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18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DE7F5-6EF5-48A0-B670-E0227B3DE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9AC2C-C5B3-4958-A20C-B3C3E536E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B8719-1462-40F6-B003-0A39C25C0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A11D2-E625-4A14-8EBB-F9818079A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9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F4F2FD-4021-4DC3-94EC-6CB6AC7E3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9BC612-18EC-4A97-84E6-C60960B937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18546C-14BD-4A01-9073-F5C5B3C8E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FFBAC-626E-49E3-93D3-D8ACAE91D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141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E3B9BE-D1BC-4525-AF35-CEAA91B9C3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B0F74A-C29B-441D-903A-59F1D4FA1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A8A532-6E82-4452-B3E3-DB196EC6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B788-C2F8-4BD3-BC44-E6D54C9BC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73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86C5AC-8B82-495F-A205-174103528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501A8-F6CF-4756-BCEA-FFE4EE440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13156D-F3CE-4A5E-813E-419C68213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A5815-DC5D-4848-A80D-DD8EE86E2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540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7CDF1-3FFB-4505-92EA-15FDAE5EE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B80AB-58CD-480F-9098-3FF8E3CE9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643E1-2674-4207-8AD4-A84AB2F08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6637-540F-4C45-8CDB-828B48B112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43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CFF7-EC8B-481D-9C48-9806633C9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DA951-0998-4ECE-8C95-FC34CD150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03A6F-A1A0-4927-8BDC-36FE44814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8EE94-FE47-47DC-A6A7-3B4E1C721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5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A3EAE-7875-49A1-8445-77CFE0B23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94176-3E83-4C68-A551-48594294A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B8C88-6670-4788-9126-E1340A413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38035-A2DD-42FC-852F-EFDC1295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92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0770B0-A399-43CC-B1A9-40CDE38F4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D46F5-EA3A-4DF9-A303-56FF46D83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FEDC9A-72DA-4F2B-A100-4F6C4C936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BCC02-F5E1-430B-95FF-86A768336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8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22251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97931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2169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123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81162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74590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E0ED21-2592-43F7-A2EA-0437E1A3A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8C32AE-B1B8-4981-9C1E-75CA7ECF5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9CC76A-2C55-4BD2-BD85-67EDDC0ED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9419B-D8C1-408F-BA66-57FDBAFCB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39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775279-4E8A-49AB-816C-AAB843D70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99733-83A9-41C5-97D5-F64D2979E1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C175CD-6049-4012-A6B3-2C1871BF0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8C1E0-EBC2-49CB-ADA6-5CF9DDE4C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39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99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DD40EA-7947-4F56-8D95-E0B3985EB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C0F782-46DE-432F-ADEF-B68B6242C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E282C2-1CC6-4962-B68F-0F4FC7E08A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8053E4-325E-4019-80CF-313B735811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3ECA1D-D0B3-472F-BD21-99D81E9680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04CAA20B-56CE-4721-9189-E4A78BB7A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97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 Life Of Truth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Zephaniah (3:13)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Ananias &amp; Sapphira (Acts 5:1-4)</a:t>
            </a:r>
          </a:p>
        </p:txBody>
      </p:sp>
    </p:spTree>
    <p:extLst>
      <p:ext uri="{BB962C8B-B14F-4D97-AF65-F5344CB8AC3E}">
        <p14:creationId xmlns:p14="http://schemas.microsoft.com/office/powerpoint/2010/main" val="185490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 Life Of Truth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Zephaniah (3:13)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Ananias &amp; Sapphira (Acts 5:1-4)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Paul (Col. 3:9-10)</a:t>
            </a:r>
          </a:p>
        </p:txBody>
      </p:sp>
    </p:spTree>
    <p:extLst>
      <p:ext uri="{BB962C8B-B14F-4D97-AF65-F5344CB8AC3E}">
        <p14:creationId xmlns:p14="http://schemas.microsoft.com/office/powerpoint/2010/main" val="2933918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 Life Of Truth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Zephaniah (3:13)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Ananias &amp; Sapphira (Acts 5:1-4)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Paul (Col. 3:9-10)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Jesus (Jn. 8:44, Rev. 21:8)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1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Struggle With Lying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Lying to Pharaoh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 - Gen. 12:10-20</a:t>
            </a:r>
          </a:p>
        </p:txBody>
      </p:sp>
    </p:spTree>
    <p:extLst>
      <p:ext uri="{BB962C8B-B14F-4D97-AF65-F5344CB8AC3E}">
        <p14:creationId xmlns:p14="http://schemas.microsoft.com/office/powerpoint/2010/main" val="3235088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Struggle With Lying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Lying to Pharaoh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 - Gen. 12:10-20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Lying to Abimelech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– Gen. 20:1-18</a:t>
            </a:r>
          </a:p>
        </p:txBody>
      </p:sp>
    </p:spTree>
    <p:extLst>
      <p:ext uri="{BB962C8B-B14F-4D97-AF65-F5344CB8AC3E}">
        <p14:creationId xmlns:p14="http://schemas.microsoft.com/office/powerpoint/2010/main" val="1085940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Contradiction?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4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Contradiction?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God calls Abraham Faithful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946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Contradiction?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God calls Abraham Faithful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Genesis records Faithless times in Abraham’s life</a:t>
            </a: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307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54946" y="1234100"/>
            <a:ext cx="7968792" cy="38219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classes @ 7:00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tx1"/>
                </a:solidFill>
                <a:latin typeface="Gobold" panose="02000500000000000000" pitchFamily="2" charset="0"/>
              </a:rPr>
              <a:t>Struggling Faith:</a:t>
            </a:r>
          </a:p>
          <a:p>
            <a:r>
              <a:rPr lang="en-US" sz="8800" dirty="0">
                <a:solidFill>
                  <a:srgbClr val="314172"/>
                </a:solidFill>
                <a:latin typeface="Gobold" panose="02000500000000000000" pitchFamily="2" charset="0"/>
              </a:rPr>
              <a:t>Lying</a:t>
            </a:r>
          </a:p>
        </p:txBody>
      </p:sp>
    </p:spTree>
    <p:extLst>
      <p:ext uri="{BB962C8B-B14F-4D97-AF65-F5344CB8AC3E}">
        <p14:creationId xmlns:p14="http://schemas.microsoft.com/office/powerpoint/2010/main" val="51288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tx1"/>
                </a:solidFill>
                <a:latin typeface="Gobold" panose="02000500000000000000" pitchFamily="2" charset="0"/>
              </a:rPr>
              <a:t>Struggling Faith:</a:t>
            </a:r>
          </a:p>
          <a:p>
            <a:r>
              <a:rPr lang="en-US" sz="8800" dirty="0">
                <a:solidFill>
                  <a:srgbClr val="314172"/>
                </a:solidFill>
                <a:latin typeface="Gobold" panose="02000500000000000000" pitchFamily="2" charset="0"/>
              </a:rPr>
              <a:t>Lying</a:t>
            </a:r>
          </a:p>
          <a:p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</a:rPr>
              <a:t>(Prov. 6:16-19)</a:t>
            </a:r>
          </a:p>
        </p:txBody>
      </p:sp>
    </p:spTree>
    <p:extLst>
      <p:ext uri="{BB962C8B-B14F-4D97-AF65-F5344CB8AC3E}">
        <p14:creationId xmlns:p14="http://schemas.microsoft.com/office/powerpoint/2010/main" val="1586283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 Life Of Truth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4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FFF"/>
                </a:solidFill>
                <a:latin typeface="Gobold" panose="02000500000000000000" pitchFamily="2" charset="0"/>
              </a:rPr>
              <a:t>A Life Of Truth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Zephaniah (3:13)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90936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221</Words>
  <Application>Microsoft Office PowerPoint</Application>
  <PresentationFormat>Widescreen</PresentationFormat>
  <Paragraphs>65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Trebuchet MS</vt:lpstr>
      <vt:lpstr>Times</vt:lpstr>
      <vt:lpstr>Gobold</vt:lpstr>
      <vt:lpstr>Arial</vt:lpstr>
      <vt:lpstr>Default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8</cp:revision>
  <dcterms:created xsi:type="dcterms:W3CDTF">2022-02-17T15:35:49Z</dcterms:created>
  <dcterms:modified xsi:type="dcterms:W3CDTF">2022-02-20T19:24:31Z</dcterms:modified>
</cp:coreProperties>
</file>