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1" r:id="rId3"/>
    <p:sldMasterId id="2147483702" r:id="rId4"/>
  </p:sldMasterIdLst>
  <p:sldIdLst>
    <p:sldId id="256" r:id="rId5"/>
    <p:sldId id="257" r:id="rId6"/>
    <p:sldId id="258" r:id="rId7"/>
    <p:sldId id="2850" r:id="rId8"/>
    <p:sldId id="260" r:id="rId9"/>
    <p:sldId id="261" r:id="rId10"/>
    <p:sldId id="262" r:id="rId11"/>
    <p:sldId id="2851" r:id="rId12"/>
    <p:sldId id="2852" r:id="rId13"/>
    <p:sldId id="2853" r:id="rId14"/>
    <p:sldId id="2854" r:id="rId15"/>
    <p:sldId id="2855" r:id="rId16"/>
    <p:sldId id="2856" r:id="rId17"/>
    <p:sldId id="2857" r:id="rId18"/>
    <p:sldId id="2092" r:id="rId19"/>
    <p:sldId id="513" r:id="rId20"/>
    <p:sldId id="2858" r:id="rId21"/>
    <p:sldId id="2859" r:id="rId22"/>
    <p:sldId id="2860" r:id="rId23"/>
    <p:sldId id="2861" r:id="rId24"/>
    <p:sldId id="2862" r:id="rId25"/>
    <p:sldId id="2863" r:id="rId26"/>
    <p:sldId id="2866" r:id="rId27"/>
    <p:sldId id="2867" r:id="rId28"/>
    <p:sldId id="2868" r:id="rId29"/>
    <p:sldId id="2869" r:id="rId30"/>
    <p:sldId id="264" r:id="rId31"/>
    <p:sldId id="265" r:id="rId32"/>
    <p:sldId id="635" r:id="rId33"/>
    <p:sldId id="2870" r:id="rId34"/>
    <p:sldId id="2871" r:id="rId35"/>
    <p:sldId id="2872" r:id="rId36"/>
    <p:sldId id="2873" r:id="rId37"/>
    <p:sldId id="2874" r:id="rId38"/>
    <p:sldId id="259" r:id="rId39"/>
    <p:sldId id="2875" r:id="rId40"/>
    <p:sldId id="2876" r:id="rId41"/>
    <p:sldId id="2877" r:id="rId42"/>
    <p:sldId id="2878" r:id="rId43"/>
    <p:sldId id="2879" r:id="rId44"/>
    <p:sldId id="2880" r:id="rId45"/>
    <p:sldId id="561" r:id="rId46"/>
    <p:sldId id="276" r:id="rId47"/>
    <p:sldId id="2881" r:id="rId48"/>
    <p:sldId id="2882" r:id="rId49"/>
    <p:sldId id="2883" r:id="rId50"/>
    <p:sldId id="2884" r:id="rId51"/>
    <p:sldId id="2885" r:id="rId52"/>
    <p:sldId id="2886" r:id="rId53"/>
    <p:sldId id="266" r:id="rId54"/>
    <p:sldId id="267" r:id="rId55"/>
    <p:sldId id="2887" r:id="rId56"/>
    <p:sldId id="2888" r:id="rId57"/>
    <p:sldId id="2889" r:id="rId58"/>
    <p:sldId id="263" r:id="rId59"/>
    <p:sldId id="2820" r:id="rId60"/>
    <p:sldId id="2890" r:id="rId61"/>
    <p:sldId id="2891" r:id="rId62"/>
    <p:sldId id="2892" r:id="rId63"/>
    <p:sldId id="2893" r:id="rId64"/>
    <p:sldId id="2894" r:id="rId65"/>
    <p:sldId id="2895" r:id="rId66"/>
    <p:sldId id="2896" r:id="rId67"/>
    <p:sldId id="2897" r:id="rId68"/>
    <p:sldId id="1884" r:id="rId69"/>
    <p:sldId id="2561" r:id="rId70"/>
    <p:sldId id="2731" r:id="rId71"/>
    <p:sldId id="2733" r:id="rId72"/>
    <p:sldId id="2842" r:id="rId73"/>
    <p:sldId id="2933" r:id="rId74"/>
    <p:sldId id="2936" r:id="rId75"/>
    <p:sldId id="2937" r:id="rId76"/>
    <p:sldId id="2934" r:id="rId77"/>
    <p:sldId id="2935" r:id="rId78"/>
    <p:sldId id="2948" r:id="rId79"/>
    <p:sldId id="2949" r:id="rId80"/>
    <p:sldId id="2950" r:id="rId81"/>
    <p:sldId id="2932" r:id="rId82"/>
    <p:sldId id="2938" r:id="rId83"/>
    <p:sldId id="2945" r:id="rId84"/>
    <p:sldId id="2947" r:id="rId85"/>
    <p:sldId id="2946" r:id="rId86"/>
    <p:sldId id="2931" r:id="rId87"/>
    <p:sldId id="2939" r:id="rId88"/>
    <p:sldId id="2943" r:id="rId89"/>
    <p:sldId id="2944" r:id="rId90"/>
    <p:sldId id="2930" r:id="rId91"/>
    <p:sldId id="2940" r:id="rId92"/>
    <p:sldId id="2941" r:id="rId93"/>
    <p:sldId id="2942" r:id="rId94"/>
    <p:sldId id="2736" r:id="rId95"/>
    <p:sldId id="278" r:id="rId96"/>
    <p:sldId id="2898" r:id="rId97"/>
    <p:sldId id="2899" r:id="rId98"/>
    <p:sldId id="2900" r:id="rId99"/>
    <p:sldId id="2901" r:id="rId100"/>
    <p:sldId id="2904" r:id="rId101"/>
    <p:sldId id="2905" r:id="rId102"/>
    <p:sldId id="2833" r:id="rId103"/>
    <p:sldId id="1222" r:id="rId104"/>
    <p:sldId id="2906" r:id="rId105"/>
    <p:sldId id="2907" r:id="rId106"/>
    <p:sldId id="2908" r:id="rId107"/>
    <p:sldId id="2909" r:id="rId108"/>
    <p:sldId id="2910" r:id="rId109"/>
    <p:sldId id="2911" r:id="rId110"/>
    <p:sldId id="268" r:id="rId111"/>
    <p:sldId id="269" r:id="rId112"/>
    <p:sldId id="2912" r:id="rId113"/>
    <p:sldId id="2913" r:id="rId114"/>
    <p:sldId id="270" r:id="rId115"/>
    <p:sldId id="271" r:id="rId116"/>
    <p:sldId id="2914" r:id="rId117"/>
    <p:sldId id="2915" r:id="rId118"/>
    <p:sldId id="2916" r:id="rId119"/>
    <p:sldId id="2917" r:id="rId120"/>
    <p:sldId id="354" r:id="rId121"/>
    <p:sldId id="468" r:id="rId122"/>
    <p:sldId id="1882" r:id="rId123"/>
    <p:sldId id="1883" r:id="rId124"/>
    <p:sldId id="2918" r:id="rId125"/>
    <p:sldId id="2919" r:id="rId126"/>
    <p:sldId id="2920" r:id="rId127"/>
    <p:sldId id="2921" r:id="rId128"/>
    <p:sldId id="2922" r:id="rId129"/>
    <p:sldId id="2923" r:id="rId130"/>
    <p:sldId id="2924" r:id="rId131"/>
    <p:sldId id="2925" r:id="rId132"/>
    <p:sldId id="2926" r:id="rId133"/>
    <p:sldId id="2927" r:id="rId134"/>
    <p:sldId id="2928" r:id="rId135"/>
    <p:sldId id="2929" r:id="rId136"/>
    <p:sldId id="2031" r:id="rId137"/>
  </p:sldIdLst>
  <p:sldSz cx="12192000" cy="6858000"/>
  <p:notesSz cx="6858000" cy="9144000"/>
  <p:embeddedFontLst>
    <p:embeddedFont>
      <p:font typeface="ＭＳ Ｐゴシック" panose="020B0600070205080204" pitchFamily="34" charset="-128"/>
      <p:regular r:id="rId138"/>
    </p:embeddedFont>
    <p:embeddedFont>
      <p:font typeface="Ambiance BT" panose="02000506050000020004" pitchFamily="2" charset="0"/>
      <p:regular r:id="rId139"/>
    </p:embeddedFont>
    <p:embeddedFont>
      <p:font typeface="Calibri" panose="020F0502020204030204" pitchFamily="34" charset="0"/>
      <p:regular r:id="rId140"/>
      <p:bold r:id="rId141"/>
      <p:italic r:id="rId142"/>
      <p:boldItalic r:id="rId143"/>
    </p:embeddedFont>
    <p:embeddedFont>
      <p:font typeface="Calibri Light" panose="020F0302020204030204" pitchFamily="34" charset="0"/>
      <p:regular r:id="rId144"/>
      <p:italic r:id="rId145"/>
    </p:embeddedFont>
    <p:embeddedFont>
      <p:font typeface="Georgia" panose="02040502050405020303" pitchFamily="18" charset="0"/>
      <p:regular r:id="rId146"/>
      <p:bold r:id="rId147"/>
      <p:italic r:id="rId148"/>
      <p:boldItalic r:id="rId149"/>
    </p:embeddedFont>
    <p:embeddedFont>
      <p:font typeface="Gobold" panose="02000500000000000000" pitchFamily="2" charset="0"/>
      <p:regular r:id="rId150"/>
      <p:italic r:id="rId151"/>
    </p:embeddedFont>
    <p:embeddedFont>
      <p:font typeface="ITC Berkeley Oldstyle Std Bk" panose="02090402050306090404" pitchFamily="18" charset="0"/>
      <p:italic r:id="rId152"/>
    </p:embeddedFont>
    <p:embeddedFont>
      <p:font typeface="Times" panose="02020603050405020304" pitchFamily="18" charset="0"/>
      <p:regular r:id="rId153"/>
      <p:bold r:id="rId154"/>
      <p:italic r:id="rId155"/>
      <p:boldItalic r:id="rId156"/>
    </p:embeddedFont>
    <p:embeddedFont>
      <p:font typeface="Trebuchet MS" panose="020B0603020202020204" pitchFamily="34" charset="0"/>
      <p:regular r:id="rId157"/>
      <p:bold r:id="rId158"/>
      <p:italic r:id="rId159"/>
      <p:boldItalic r:id="rId1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F1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51" d="100"/>
          <a:sy n="51" d="100"/>
        </p:scale>
        <p:origin x="39"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38" Type="http://schemas.openxmlformats.org/officeDocument/2006/relationships/font" Target="fonts/font1.fntdata"/><Relationship Id="rId154" Type="http://schemas.openxmlformats.org/officeDocument/2006/relationships/font" Target="fonts/font17.fntdata"/><Relationship Id="rId159" Type="http://schemas.openxmlformats.org/officeDocument/2006/relationships/font" Target="fonts/font22.fntdata"/><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144" Type="http://schemas.openxmlformats.org/officeDocument/2006/relationships/font" Target="fonts/font7.fntdata"/><Relationship Id="rId149" Type="http://schemas.openxmlformats.org/officeDocument/2006/relationships/font" Target="fonts/font12.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160" Type="http://schemas.openxmlformats.org/officeDocument/2006/relationships/font" Target="fonts/font23.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font" Target="fonts/font2.fntdata"/><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3.fntdata"/><Relationship Id="rId155" Type="http://schemas.openxmlformats.org/officeDocument/2006/relationships/font" Target="fonts/font18.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3.fntdata"/><Relationship Id="rId145" Type="http://schemas.openxmlformats.org/officeDocument/2006/relationships/font" Target="fonts/font8.fntdata"/><Relationship Id="rId16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slide" Target="slides/slide115.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30" Type="http://schemas.openxmlformats.org/officeDocument/2006/relationships/slide" Target="slides/slide126.xml"/><Relationship Id="rId135" Type="http://schemas.openxmlformats.org/officeDocument/2006/relationships/slide" Target="slides/slide131.xml"/><Relationship Id="rId143" Type="http://schemas.openxmlformats.org/officeDocument/2006/relationships/font" Target="fonts/font6.fntdata"/><Relationship Id="rId148" Type="http://schemas.openxmlformats.org/officeDocument/2006/relationships/font" Target="fonts/font11.fntdata"/><Relationship Id="rId151" Type="http://schemas.openxmlformats.org/officeDocument/2006/relationships/font" Target="fonts/font14.fntdata"/><Relationship Id="rId156" Type="http://schemas.openxmlformats.org/officeDocument/2006/relationships/font" Target="fonts/font19.fntdata"/><Relationship Id="rId16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4.fntdata"/><Relationship Id="rId146" Type="http://schemas.openxmlformats.org/officeDocument/2006/relationships/font" Target="fonts/font9.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font" Target="fonts/font20.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10.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5.fntdata"/><Relationship Id="rId163"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font" Target="fonts/font21.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font" Target="fonts/font16.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CF61F-029A-CE9E-616A-70A65C276AF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6596EDA-CB8E-E4CA-CF4F-C89FE7D176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2A4E4D3-BBEC-1DFA-3C7C-0196EDE74F2E}"/>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5" name="Footer Placeholder 4">
            <a:extLst>
              <a:ext uri="{FF2B5EF4-FFF2-40B4-BE49-F238E27FC236}">
                <a16:creationId xmlns:a16="http://schemas.microsoft.com/office/drawing/2014/main" id="{1A84A794-AE77-4C7E-3878-E9BD6ACE8A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BA0E04-3AD9-01ED-4FBB-61EFFE42CFBF}"/>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37174285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BF96-A3AA-CE6D-3907-C87B3F0F40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50D532-F40F-814D-B64B-5C64287C439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D55E74-B82B-9425-4D97-4CD409E32743}"/>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5" name="Footer Placeholder 4">
            <a:extLst>
              <a:ext uri="{FF2B5EF4-FFF2-40B4-BE49-F238E27FC236}">
                <a16:creationId xmlns:a16="http://schemas.microsoft.com/office/drawing/2014/main" id="{3A683E2C-161F-85EC-6C22-BF966A5FCF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417DB7E-EF0D-6083-EBEE-46B3EAF1AEE1}"/>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384847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C74A5D-E1AE-8144-9F77-933778E3B4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55F6B26-8764-0AB9-A713-4F49630A04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753A58-D4CE-8531-9EC7-39A81F9D523B}"/>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5" name="Footer Placeholder 4">
            <a:extLst>
              <a:ext uri="{FF2B5EF4-FFF2-40B4-BE49-F238E27FC236}">
                <a16:creationId xmlns:a16="http://schemas.microsoft.com/office/drawing/2014/main" id="{4BACD8F4-26FC-C74C-7678-30D9772D04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7C16BA-814C-CE6C-1A2B-DB443D1DEBC7}"/>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4262861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8169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41884859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26056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24675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631551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7022261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6077001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9373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E179-9AA1-E6C9-8DE5-8F125FB249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AC76F8-E855-7956-C011-373438903F5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83A422-405A-10FA-B0BB-9002690A6195}"/>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5" name="Footer Placeholder 4">
            <a:extLst>
              <a:ext uri="{FF2B5EF4-FFF2-40B4-BE49-F238E27FC236}">
                <a16:creationId xmlns:a16="http://schemas.microsoft.com/office/drawing/2014/main" id="{73D91B87-0EC0-E345-23AC-0717468F0C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2F6997-41FC-6479-9A0D-2BC2FA1923B1}"/>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435105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953048" y="6176822"/>
            <a:ext cx="4275323" cy="425085"/>
          </a:xfrm>
        </p:spPr>
        <p:txBody>
          <a:bodyPr>
            <a:normAutofit/>
          </a:bodyPr>
          <a:lstStyle>
            <a:lvl1pPr>
              <a:defRPr sz="2133">
                <a:solidFill>
                  <a:srgbClr val="C5AC77"/>
                </a:solidFill>
              </a:defRPr>
            </a:lvl1pPr>
          </a:lstStyle>
          <a:p>
            <a:pPr lvl="0"/>
            <a:r>
              <a:rPr lang="en-US" dirty="0"/>
              <a:t>Add Your Subtitle</a:t>
            </a:r>
          </a:p>
        </p:txBody>
      </p:sp>
    </p:spTree>
    <p:extLst>
      <p:ext uri="{BB962C8B-B14F-4D97-AF65-F5344CB8AC3E}">
        <p14:creationId xmlns:p14="http://schemas.microsoft.com/office/powerpoint/2010/main" val="2345531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8998" y="241021"/>
            <a:ext cx="6876917" cy="2203475"/>
          </a:xfrm>
        </p:spPr>
        <p:txBody>
          <a:bodyPr/>
          <a:lstStyle>
            <a:lvl1pPr>
              <a:defRPr>
                <a:solidFill>
                  <a:srgbClr val="457E14"/>
                </a:solidFill>
              </a:defRPr>
            </a:lvl1pPr>
          </a:lstStyle>
          <a:p>
            <a:r>
              <a:rPr lang="en-US" dirty="0"/>
              <a:t>Add Your Title</a:t>
            </a:r>
          </a:p>
        </p:txBody>
      </p:sp>
      <p:sp>
        <p:nvSpPr>
          <p:cNvPr id="4" name="Text Placeholder 3"/>
          <p:cNvSpPr>
            <a:spLocks noGrp="1"/>
          </p:cNvSpPr>
          <p:nvPr>
            <p:ph type="body" sz="quarter" idx="12" hasCustomPrompt="1"/>
          </p:nvPr>
        </p:nvSpPr>
        <p:spPr>
          <a:xfrm>
            <a:off x="3953048" y="6176822"/>
            <a:ext cx="4275323" cy="425085"/>
          </a:xfrm>
        </p:spPr>
        <p:txBody>
          <a:bodyPr>
            <a:normAutofit/>
          </a:bodyPr>
          <a:lstStyle>
            <a:lvl1pPr>
              <a:defRPr sz="2133">
                <a:solidFill>
                  <a:srgbClr val="C5AC77"/>
                </a:solidFill>
              </a:defRPr>
            </a:lvl1pPr>
          </a:lstStyle>
          <a:p>
            <a:pPr lvl="0"/>
            <a:r>
              <a:rPr lang="en-US" dirty="0"/>
              <a:t>Add Your Subtitle</a:t>
            </a:r>
          </a:p>
        </p:txBody>
      </p:sp>
    </p:spTree>
    <p:extLst>
      <p:ext uri="{BB962C8B-B14F-4D97-AF65-F5344CB8AC3E}">
        <p14:creationId xmlns:p14="http://schemas.microsoft.com/office/powerpoint/2010/main" val="4061849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1758082"/>
            <a:ext cx="10949099" cy="292819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846963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624417" y="1758082"/>
            <a:ext cx="10949099" cy="292819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157600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417126" y="202715"/>
            <a:ext cx="3477341" cy="1240133"/>
          </a:xfrm>
        </p:spPr>
        <p:txBody>
          <a:bodyPr>
            <a:normAutofit/>
          </a:bodyPr>
          <a:lstStyle>
            <a:lvl1pPr>
              <a:defRPr sz="2133">
                <a:solidFill>
                  <a:srgbClr val="457E14"/>
                </a:solidFill>
              </a:defRPr>
            </a:lvl1pPr>
          </a:lstStyle>
          <a:p>
            <a:r>
              <a:rPr lang="en-US" dirty="0"/>
              <a:t>Add Your Title</a:t>
            </a:r>
          </a:p>
        </p:txBody>
      </p:sp>
      <p:sp>
        <p:nvSpPr>
          <p:cNvPr id="5" name="Text Placeholder 6"/>
          <p:cNvSpPr>
            <a:spLocks noGrp="1"/>
          </p:cNvSpPr>
          <p:nvPr>
            <p:ph type="body" sz="quarter" idx="11" hasCustomPrompt="1"/>
          </p:nvPr>
        </p:nvSpPr>
        <p:spPr>
          <a:xfrm>
            <a:off x="624417" y="1758082"/>
            <a:ext cx="10949099" cy="292819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7487714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333743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4149680"/>
            <a:ext cx="10879667" cy="735395"/>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6426271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429138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7768073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6E9776-E1CD-A82E-C83E-2085F3D112F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8100DF0-4587-1906-60F5-1666719B4A7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21C1A98-AE0D-895C-245B-4AA7E47313CA}"/>
              </a:ext>
            </a:extLst>
          </p:cNvPr>
          <p:cNvSpPr>
            <a:spLocks noGrp="1" noChangeArrowheads="1"/>
          </p:cNvSpPr>
          <p:nvPr>
            <p:ph type="sldNum" sz="quarter" idx="12"/>
          </p:nvPr>
        </p:nvSpPr>
        <p:spPr>
          <a:ln/>
        </p:spPr>
        <p:txBody>
          <a:bodyPr/>
          <a:lstStyle>
            <a:lvl1pPr>
              <a:defRPr/>
            </a:lvl1pPr>
          </a:lstStyle>
          <a:p>
            <a:fld id="{10C3B7CF-E2BB-4C65-88C8-A03C929A95FD}" type="slidenum">
              <a:rPr lang="en-US" altLang="en-US"/>
              <a:pPr/>
              <a:t>‹#›</a:t>
            </a:fld>
            <a:endParaRPr lang="en-US" altLang="en-US"/>
          </a:p>
        </p:txBody>
      </p:sp>
    </p:spTree>
    <p:extLst>
      <p:ext uri="{BB962C8B-B14F-4D97-AF65-F5344CB8AC3E}">
        <p14:creationId xmlns:p14="http://schemas.microsoft.com/office/powerpoint/2010/main" val="2012502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5814487-18AB-C047-24E4-C7D8093AF8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7C57FDB-5AEB-D739-5A85-BF301EF42F8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3DD79A-2215-F295-35F5-CC2936A4992F}"/>
              </a:ext>
            </a:extLst>
          </p:cNvPr>
          <p:cNvSpPr>
            <a:spLocks noGrp="1" noChangeArrowheads="1"/>
          </p:cNvSpPr>
          <p:nvPr>
            <p:ph type="sldNum" sz="quarter" idx="12"/>
          </p:nvPr>
        </p:nvSpPr>
        <p:spPr>
          <a:ln/>
        </p:spPr>
        <p:txBody>
          <a:bodyPr/>
          <a:lstStyle>
            <a:lvl1pPr>
              <a:defRPr/>
            </a:lvl1pPr>
          </a:lstStyle>
          <a:p>
            <a:fld id="{970F8C50-AED9-47C4-A660-BF6863401CE7}" type="slidenum">
              <a:rPr lang="en-US" altLang="en-US"/>
              <a:pPr/>
              <a:t>‹#›</a:t>
            </a:fld>
            <a:endParaRPr lang="en-US" altLang="en-US"/>
          </a:p>
        </p:txBody>
      </p:sp>
    </p:spTree>
    <p:extLst>
      <p:ext uri="{BB962C8B-B14F-4D97-AF65-F5344CB8AC3E}">
        <p14:creationId xmlns:p14="http://schemas.microsoft.com/office/powerpoint/2010/main" val="14241697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F359CB5F-BADE-E9E0-A434-93044E0C9E6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98D6AD-DC98-F14B-2976-09CD63995F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88734D-75F9-6E16-D5FC-9FF170E0D733}"/>
              </a:ext>
            </a:extLst>
          </p:cNvPr>
          <p:cNvSpPr>
            <a:spLocks noGrp="1" noChangeArrowheads="1"/>
          </p:cNvSpPr>
          <p:nvPr>
            <p:ph type="sldNum" sz="quarter" idx="12"/>
          </p:nvPr>
        </p:nvSpPr>
        <p:spPr>
          <a:ln/>
        </p:spPr>
        <p:txBody>
          <a:bodyPr/>
          <a:lstStyle>
            <a:lvl1pPr>
              <a:defRPr/>
            </a:lvl1pPr>
          </a:lstStyle>
          <a:p>
            <a:fld id="{4803B008-5203-4EC6-A38E-0D2629291101}" type="slidenum">
              <a:rPr lang="en-US" altLang="en-US"/>
              <a:pPr/>
              <a:t>‹#›</a:t>
            </a:fld>
            <a:endParaRPr lang="en-US" altLang="en-US"/>
          </a:p>
        </p:txBody>
      </p:sp>
    </p:spTree>
    <p:extLst>
      <p:ext uri="{BB962C8B-B14F-4D97-AF65-F5344CB8AC3E}">
        <p14:creationId xmlns:p14="http://schemas.microsoft.com/office/powerpoint/2010/main" val="812795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14380E-D081-3297-6CFE-7C57F85B9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AE94F38-0308-A5E5-B2AC-D3D19C2274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8AA54E-66B5-ADAB-E390-5FC9EB37DB85}"/>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5" name="Footer Placeholder 4">
            <a:extLst>
              <a:ext uri="{FF2B5EF4-FFF2-40B4-BE49-F238E27FC236}">
                <a16:creationId xmlns:a16="http://schemas.microsoft.com/office/drawing/2014/main" id="{62BC1725-8E79-F72C-4700-F0E515BB5E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6C8FE5-6B3F-40E9-5EF9-B6613DED6D76}"/>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17967594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3A82379-FEE5-A1F9-4C12-177DB9AD651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1E8784D-DDDC-41B8-359A-493D2CD5348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CEEBE1-41EE-8585-FFDC-422F0D734087}"/>
              </a:ext>
            </a:extLst>
          </p:cNvPr>
          <p:cNvSpPr>
            <a:spLocks noGrp="1" noChangeArrowheads="1"/>
          </p:cNvSpPr>
          <p:nvPr>
            <p:ph type="sldNum" sz="quarter" idx="12"/>
          </p:nvPr>
        </p:nvSpPr>
        <p:spPr>
          <a:ln/>
        </p:spPr>
        <p:txBody>
          <a:bodyPr/>
          <a:lstStyle>
            <a:lvl1pPr>
              <a:defRPr/>
            </a:lvl1pPr>
          </a:lstStyle>
          <a:p>
            <a:fld id="{7FFF3811-2146-4413-901B-20FD143F0B5B}" type="slidenum">
              <a:rPr lang="en-US" altLang="en-US"/>
              <a:pPr/>
              <a:t>‹#›</a:t>
            </a:fld>
            <a:endParaRPr lang="en-US" altLang="en-US"/>
          </a:p>
        </p:txBody>
      </p:sp>
    </p:spTree>
    <p:extLst>
      <p:ext uri="{BB962C8B-B14F-4D97-AF65-F5344CB8AC3E}">
        <p14:creationId xmlns:p14="http://schemas.microsoft.com/office/powerpoint/2010/main" val="714167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B8658E3-838C-A0B9-C239-5721FFD0FF1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4E53C288-C038-4F8F-AFF1-1F8D0714C0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4088F492-178B-182C-56E6-598071A7A86A}"/>
              </a:ext>
            </a:extLst>
          </p:cNvPr>
          <p:cNvSpPr>
            <a:spLocks noGrp="1" noChangeArrowheads="1"/>
          </p:cNvSpPr>
          <p:nvPr>
            <p:ph type="sldNum" sz="quarter" idx="12"/>
          </p:nvPr>
        </p:nvSpPr>
        <p:spPr>
          <a:ln/>
        </p:spPr>
        <p:txBody>
          <a:bodyPr/>
          <a:lstStyle>
            <a:lvl1pPr>
              <a:defRPr/>
            </a:lvl1pPr>
          </a:lstStyle>
          <a:p>
            <a:fld id="{E574F9B6-E1FB-4244-8441-B9833CA4614E}" type="slidenum">
              <a:rPr lang="en-US" altLang="en-US"/>
              <a:pPr/>
              <a:t>‹#›</a:t>
            </a:fld>
            <a:endParaRPr lang="en-US" altLang="en-US"/>
          </a:p>
        </p:txBody>
      </p:sp>
    </p:spTree>
    <p:extLst>
      <p:ext uri="{BB962C8B-B14F-4D97-AF65-F5344CB8AC3E}">
        <p14:creationId xmlns:p14="http://schemas.microsoft.com/office/powerpoint/2010/main" val="4051319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784985A-A292-960D-C173-BDF9DF4F3AF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13DD91B-71E2-E80D-D2DA-4E7215B261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8150FDE-CFC6-2A68-3161-A268A5097A5B}"/>
              </a:ext>
            </a:extLst>
          </p:cNvPr>
          <p:cNvSpPr>
            <a:spLocks noGrp="1" noChangeArrowheads="1"/>
          </p:cNvSpPr>
          <p:nvPr>
            <p:ph type="sldNum" sz="quarter" idx="12"/>
          </p:nvPr>
        </p:nvSpPr>
        <p:spPr>
          <a:ln/>
        </p:spPr>
        <p:txBody>
          <a:bodyPr/>
          <a:lstStyle>
            <a:lvl1pPr>
              <a:defRPr/>
            </a:lvl1pPr>
          </a:lstStyle>
          <a:p>
            <a:fld id="{715BD5F7-189D-450F-BB5A-34F00BD1FBE2}" type="slidenum">
              <a:rPr lang="en-US" altLang="en-US"/>
              <a:pPr/>
              <a:t>‹#›</a:t>
            </a:fld>
            <a:endParaRPr lang="en-US" altLang="en-US"/>
          </a:p>
        </p:txBody>
      </p:sp>
    </p:spTree>
    <p:extLst>
      <p:ext uri="{BB962C8B-B14F-4D97-AF65-F5344CB8AC3E}">
        <p14:creationId xmlns:p14="http://schemas.microsoft.com/office/powerpoint/2010/main" val="17303417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43E2E1-4093-56D6-45BD-047939A8742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8C214F04-EF70-426D-96C8-497E9C595E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8AF2181-A684-3CC9-0041-86130435569D}"/>
              </a:ext>
            </a:extLst>
          </p:cNvPr>
          <p:cNvSpPr>
            <a:spLocks noGrp="1" noChangeArrowheads="1"/>
          </p:cNvSpPr>
          <p:nvPr>
            <p:ph type="sldNum" sz="quarter" idx="12"/>
          </p:nvPr>
        </p:nvSpPr>
        <p:spPr>
          <a:ln/>
        </p:spPr>
        <p:txBody>
          <a:bodyPr/>
          <a:lstStyle>
            <a:lvl1pPr>
              <a:defRPr/>
            </a:lvl1pPr>
          </a:lstStyle>
          <a:p>
            <a:fld id="{B59F1C9B-C0C7-43C9-A2BB-9AAA0CCC75D0}" type="slidenum">
              <a:rPr lang="en-US" altLang="en-US"/>
              <a:pPr/>
              <a:t>‹#›</a:t>
            </a:fld>
            <a:endParaRPr lang="en-US" altLang="en-US"/>
          </a:p>
        </p:txBody>
      </p:sp>
    </p:spTree>
    <p:extLst>
      <p:ext uri="{BB962C8B-B14F-4D97-AF65-F5344CB8AC3E}">
        <p14:creationId xmlns:p14="http://schemas.microsoft.com/office/powerpoint/2010/main" val="335784650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6369C6BD-8C5C-D193-77AF-729683497FC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751E15A-D619-ED1F-FD09-EF6C6F0E95F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4B16A6-8633-0282-CED6-4DE1F1FE2AC8}"/>
              </a:ext>
            </a:extLst>
          </p:cNvPr>
          <p:cNvSpPr>
            <a:spLocks noGrp="1" noChangeArrowheads="1"/>
          </p:cNvSpPr>
          <p:nvPr>
            <p:ph type="sldNum" sz="quarter" idx="12"/>
          </p:nvPr>
        </p:nvSpPr>
        <p:spPr>
          <a:ln/>
        </p:spPr>
        <p:txBody>
          <a:bodyPr/>
          <a:lstStyle>
            <a:lvl1pPr>
              <a:defRPr/>
            </a:lvl1pPr>
          </a:lstStyle>
          <a:p>
            <a:fld id="{F519678B-BE81-4D26-A91A-DC99EF3DDB10}" type="slidenum">
              <a:rPr lang="en-US" altLang="en-US"/>
              <a:pPr/>
              <a:t>‹#›</a:t>
            </a:fld>
            <a:endParaRPr lang="en-US" altLang="en-US"/>
          </a:p>
        </p:txBody>
      </p:sp>
    </p:spTree>
    <p:extLst>
      <p:ext uri="{BB962C8B-B14F-4D97-AF65-F5344CB8AC3E}">
        <p14:creationId xmlns:p14="http://schemas.microsoft.com/office/powerpoint/2010/main" val="3546733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7A11AFA-396C-A472-5846-87C18ECF8C2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37BBB4D-05FA-77D4-44B4-282593089B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0BBA6C1-5275-67D6-55F9-8D7745D21BFB}"/>
              </a:ext>
            </a:extLst>
          </p:cNvPr>
          <p:cNvSpPr>
            <a:spLocks noGrp="1" noChangeArrowheads="1"/>
          </p:cNvSpPr>
          <p:nvPr>
            <p:ph type="sldNum" sz="quarter" idx="12"/>
          </p:nvPr>
        </p:nvSpPr>
        <p:spPr>
          <a:ln/>
        </p:spPr>
        <p:txBody>
          <a:bodyPr/>
          <a:lstStyle>
            <a:lvl1pPr>
              <a:defRPr/>
            </a:lvl1pPr>
          </a:lstStyle>
          <a:p>
            <a:fld id="{E529BFF8-CC9D-4B8D-8C14-3845C00B1C6B}" type="slidenum">
              <a:rPr lang="en-US" altLang="en-US"/>
              <a:pPr/>
              <a:t>‹#›</a:t>
            </a:fld>
            <a:endParaRPr lang="en-US" altLang="en-US"/>
          </a:p>
        </p:txBody>
      </p:sp>
    </p:spTree>
    <p:extLst>
      <p:ext uri="{BB962C8B-B14F-4D97-AF65-F5344CB8AC3E}">
        <p14:creationId xmlns:p14="http://schemas.microsoft.com/office/powerpoint/2010/main" val="171351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CB2104D-F3C4-76B8-ACCA-9F1EEF2C14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A041E3E-F72C-5F76-092C-0BD9A2E780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86C0BF6-7FAC-F30C-2CA3-8FF22A73AF09}"/>
              </a:ext>
            </a:extLst>
          </p:cNvPr>
          <p:cNvSpPr>
            <a:spLocks noGrp="1" noChangeArrowheads="1"/>
          </p:cNvSpPr>
          <p:nvPr>
            <p:ph type="sldNum" sz="quarter" idx="12"/>
          </p:nvPr>
        </p:nvSpPr>
        <p:spPr>
          <a:ln/>
        </p:spPr>
        <p:txBody>
          <a:bodyPr/>
          <a:lstStyle>
            <a:lvl1pPr>
              <a:defRPr/>
            </a:lvl1pPr>
          </a:lstStyle>
          <a:p>
            <a:fld id="{BEDAF1D0-2917-46E4-AC12-811D882FA220}" type="slidenum">
              <a:rPr lang="en-US" altLang="en-US"/>
              <a:pPr/>
              <a:t>‹#›</a:t>
            </a:fld>
            <a:endParaRPr lang="en-US" altLang="en-US"/>
          </a:p>
        </p:txBody>
      </p:sp>
    </p:spTree>
    <p:extLst>
      <p:ext uri="{BB962C8B-B14F-4D97-AF65-F5344CB8AC3E}">
        <p14:creationId xmlns:p14="http://schemas.microsoft.com/office/powerpoint/2010/main" val="2140826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604831E-860C-CBFB-5CF0-851F404D0CA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EC26EB1-CFCD-9837-908D-62D66063E1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3164D9B-2C03-8E99-0F73-3914F9CD13B8}"/>
              </a:ext>
            </a:extLst>
          </p:cNvPr>
          <p:cNvSpPr>
            <a:spLocks noGrp="1" noChangeArrowheads="1"/>
          </p:cNvSpPr>
          <p:nvPr>
            <p:ph type="sldNum" sz="quarter" idx="12"/>
          </p:nvPr>
        </p:nvSpPr>
        <p:spPr>
          <a:ln/>
        </p:spPr>
        <p:txBody>
          <a:bodyPr/>
          <a:lstStyle>
            <a:lvl1pPr>
              <a:defRPr/>
            </a:lvl1pPr>
          </a:lstStyle>
          <a:p>
            <a:fld id="{40C7B833-9518-42D3-9ED2-342B7640D6BB}" type="slidenum">
              <a:rPr lang="en-US" altLang="en-US"/>
              <a:pPr/>
              <a:t>‹#›</a:t>
            </a:fld>
            <a:endParaRPr lang="en-US" altLang="en-US"/>
          </a:p>
        </p:txBody>
      </p:sp>
    </p:spTree>
    <p:extLst>
      <p:ext uri="{BB962C8B-B14F-4D97-AF65-F5344CB8AC3E}">
        <p14:creationId xmlns:p14="http://schemas.microsoft.com/office/powerpoint/2010/main" val="1794878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F4D74-1EAF-B69E-A15B-FF832BA186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0B2E0A-83F3-CCA8-5BDB-CDBBD485CD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DBD384-63AA-FB3C-563E-22306317B4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5108C6E-28A8-2900-AEF4-04AF64E90F7E}"/>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6" name="Footer Placeholder 5">
            <a:extLst>
              <a:ext uri="{FF2B5EF4-FFF2-40B4-BE49-F238E27FC236}">
                <a16:creationId xmlns:a16="http://schemas.microsoft.com/office/drawing/2014/main" id="{1D8FA730-1E83-7334-9681-699813D3B6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0B732B-1CBD-19AA-E9D2-15C95F94B2FD}"/>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190551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19702-18EC-2596-95E6-B12FB520E0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BA1C896-8A4A-FF40-A1F6-41E1AA56E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F126A20-623E-4863-AD94-0423CCDF04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F7F0552-F4FD-1525-A77D-2FB0740B80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F460C6-2E70-9138-760A-9A3742F446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3971B-E4D6-DE31-4D36-FE42AA16CE5C}"/>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8" name="Footer Placeholder 7">
            <a:extLst>
              <a:ext uri="{FF2B5EF4-FFF2-40B4-BE49-F238E27FC236}">
                <a16:creationId xmlns:a16="http://schemas.microsoft.com/office/drawing/2014/main" id="{0E3DDDA8-D72E-13D1-55A9-A199D942DB3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6DC1E7-0C1D-F701-DBAA-47303E5F4CF7}"/>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3739194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CD883-2051-6EF0-6788-8137072505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2B4131-B2F4-50B4-303C-9E860C4EC967}"/>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4" name="Footer Placeholder 3">
            <a:extLst>
              <a:ext uri="{FF2B5EF4-FFF2-40B4-BE49-F238E27FC236}">
                <a16:creationId xmlns:a16="http://schemas.microsoft.com/office/drawing/2014/main" id="{F6D39680-A72B-AD05-0E24-B66963E5CE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46B8915-6795-36F1-A416-E81128A6A849}"/>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3569741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88B4B2-A9E7-D338-7B60-DE423786995A}"/>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3" name="Footer Placeholder 2">
            <a:extLst>
              <a:ext uri="{FF2B5EF4-FFF2-40B4-BE49-F238E27FC236}">
                <a16:creationId xmlns:a16="http://schemas.microsoft.com/office/drawing/2014/main" id="{35F55F92-7DF9-FAB4-A29E-07C0373029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04A7DE6-8F88-0A2E-F2FF-773FC165A237}"/>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33952947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2B8A5-C244-76D3-3253-AC48EACFC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C6900-6D15-FC8F-4A1F-EA6FE4962F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324487-B7D3-464E-41AF-5DA4F3F571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ADF39B-0244-3501-5D9F-BA67A49EA40C}"/>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6" name="Footer Placeholder 5">
            <a:extLst>
              <a:ext uri="{FF2B5EF4-FFF2-40B4-BE49-F238E27FC236}">
                <a16:creationId xmlns:a16="http://schemas.microsoft.com/office/drawing/2014/main" id="{874CB5B8-5BDA-864C-9810-7A2D82BB6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1DD20E-E4DF-7385-902B-A304E611E75E}"/>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1341304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405ED7-A85B-71AD-2C88-BFB1DD2499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C74863-735F-BFC4-DB9F-06D0F41DB7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E43E3D7-127D-1B7B-0CD0-D42022DF05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EC7B65-6904-C766-F214-F21DE3BBC8E8}"/>
              </a:ext>
            </a:extLst>
          </p:cNvPr>
          <p:cNvSpPr>
            <a:spLocks noGrp="1"/>
          </p:cNvSpPr>
          <p:nvPr>
            <p:ph type="dt" sz="half" idx="10"/>
          </p:nvPr>
        </p:nvSpPr>
        <p:spPr/>
        <p:txBody>
          <a:bodyPr/>
          <a:lstStyle/>
          <a:p>
            <a:fld id="{96306AD6-77EE-45D4-953F-B25D9445CF1A}" type="datetimeFigureOut">
              <a:rPr lang="en-US" smtClean="0"/>
              <a:t>10/22/2022</a:t>
            </a:fld>
            <a:endParaRPr lang="en-US"/>
          </a:p>
        </p:txBody>
      </p:sp>
      <p:sp>
        <p:nvSpPr>
          <p:cNvPr id="6" name="Footer Placeholder 5">
            <a:extLst>
              <a:ext uri="{FF2B5EF4-FFF2-40B4-BE49-F238E27FC236}">
                <a16:creationId xmlns:a16="http://schemas.microsoft.com/office/drawing/2014/main" id="{79B0184E-0EC8-6D47-789A-553E7E4DFA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48742B-CE54-7F45-7F08-03AF12D001BF}"/>
              </a:ext>
            </a:extLst>
          </p:cNvPr>
          <p:cNvSpPr>
            <a:spLocks noGrp="1"/>
          </p:cNvSpPr>
          <p:nvPr>
            <p:ph type="sldNum" sz="quarter" idx="12"/>
          </p:nvPr>
        </p:nvSpPr>
        <p:spPr/>
        <p:txBody>
          <a:bodyPr/>
          <a:lstStyle/>
          <a:p>
            <a:fld id="{CB129089-E746-478B-BE2C-A4B3D8DE9497}" type="slidenum">
              <a:rPr lang="en-US" smtClean="0"/>
              <a:t>‹#›</a:t>
            </a:fld>
            <a:endParaRPr lang="en-US"/>
          </a:p>
        </p:txBody>
      </p:sp>
    </p:spTree>
    <p:extLst>
      <p:ext uri="{BB962C8B-B14F-4D97-AF65-F5344CB8AC3E}">
        <p14:creationId xmlns:p14="http://schemas.microsoft.com/office/powerpoint/2010/main" val="257088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10" Type="http://schemas.openxmlformats.org/officeDocument/2006/relationships/image" Target="../media/image8.jpg"/><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FC63781-0714-57BB-F79E-681081FB4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1EF4F1-A998-BA41-59EA-68B355E581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C9D34-95C8-9EE5-9F7B-AD0B7B12E68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306AD6-77EE-45D4-953F-B25D9445CF1A}" type="datetimeFigureOut">
              <a:rPr lang="en-US" smtClean="0"/>
              <a:t>10/22/2022</a:t>
            </a:fld>
            <a:endParaRPr lang="en-US"/>
          </a:p>
        </p:txBody>
      </p:sp>
      <p:sp>
        <p:nvSpPr>
          <p:cNvPr id="5" name="Footer Placeholder 4">
            <a:extLst>
              <a:ext uri="{FF2B5EF4-FFF2-40B4-BE49-F238E27FC236}">
                <a16:creationId xmlns:a16="http://schemas.microsoft.com/office/drawing/2014/main" id="{CDDCCFDF-A8A7-CD7F-3A85-77FCB34318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501AE79-C963-7A1C-DD29-3E375CE6D85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129089-E746-478B-BE2C-A4B3D8DE9497}" type="slidenum">
              <a:rPr lang="en-US" smtClean="0"/>
              <a:t>‹#›</a:t>
            </a:fld>
            <a:endParaRPr lang="en-US"/>
          </a:p>
        </p:txBody>
      </p:sp>
    </p:spTree>
    <p:extLst>
      <p:ext uri="{BB962C8B-B14F-4D97-AF65-F5344CB8AC3E}">
        <p14:creationId xmlns:p14="http://schemas.microsoft.com/office/powerpoint/2010/main" val="1557114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836275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10/22/2022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1700382489"/>
      </p:ext>
    </p:extLst>
  </p:cSld>
  <p:clrMap bg1="dk1" tx1="lt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txStyles>
    <p:titleStyle>
      <a:lvl1pPr algn="ctr" defTabSz="1219170" rtl="0" eaLnBrk="1" latinLnBrk="0" hangingPunct="1">
        <a:spcBef>
          <a:spcPct val="0"/>
        </a:spcBef>
        <a:buNone/>
        <a:defRPr sz="5867" kern="1200">
          <a:solidFill>
            <a:srgbClr val="2F2107"/>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2F2107"/>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2F2107"/>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2F2107"/>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2F2107"/>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2F2107"/>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0C25062-FD88-AB8F-D10B-0A6A26269FCA}"/>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F9B37EC9-9322-B7E9-7EB0-90851716A2D3}"/>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5FEE9055-87AC-8CDF-CEF7-837E9D2BA698}"/>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BCFFCBF4-F39F-6F5B-22C4-CEA8B1A7B8FA}"/>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8118B71-F616-DD6C-1711-6C834B08861D}"/>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A07814F4-6EFF-49EA-BE8A-5F7FFE3B367F}" type="slidenum">
              <a:rPr lang="en-US" altLang="en-US"/>
              <a:pPr/>
              <a:t>‹#›</a:t>
            </a:fld>
            <a:endParaRPr lang="en-US" altLang="en-US"/>
          </a:p>
        </p:txBody>
      </p:sp>
    </p:spTree>
    <p:extLst>
      <p:ext uri="{BB962C8B-B14F-4D97-AF65-F5344CB8AC3E}">
        <p14:creationId xmlns:p14="http://schemas.microsoft.com/office/powerpoint/2010/main" val="6309855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Times" charset="0"/>
          <a:ea typeface="ＭＳ Ｐゴシック" charset="0"/>
        </a:defRPr>
      </a:lvl2pPr>
      <a:lvl3pPr algn="ctr" rtl="0" eaLnBrk="0" fontAlgn="base" hangingPunct="0">
        <a:spcBef>
          <a:spcPct val="0"/>
        </a:spcBef>
        <a:spcAft>
          <a:spcPct val="0"/>
        </a:spcAft>
        <a:defRPr sz="5867">
          <a:solidFill>
            <a:schemeClr val="tx2"/>
          </a:solidFill>
          <a:latin typeface="Times" charset="0"/>
          <a:ea typeface="ＭＳ Ｐゴシック" charset="0"/>
        </a:defRPr>
      </a:lvl3pPr>
      <a:lvl4pPr algn="ctr" rtl="0" eaLnBrk="0" fontAlgn="base" hangingPunct="0">
        <a:spcBef>
          <a:spcPct val="0"/>
        </a:spcBef>
        <a:spcAft>
          <a:spcPct val="0"/>
        </a:spcAft>
        <a:defRPr sz="5867">
          <a:solidFill>
            <a:schemeClr val="tx2"/>
          </a:solidFill>
          <a:latin typeface="Times" charset="0"/>
          <a:ea typeface="ＭＳ Ｐゴシック" charset="0"/>
        </a:defRPr>
      </a:lvl4pPr>
      <a:lvl5pPr algn="ctr" rtl="0" eaLnBrk="0" fontAlgn="base" hangingPunct="0">
        <a:spcBef>
          <a:spcPct val="0"/>
        </a:spcBef>
        <a:spcAft>
          <a:spcPct val="0"/>
        </a:spcAft>
        <a:defRPr sz="5867">
          <a:solidFill>
            <a:schemeClr val="tx2"/>
          </a:solidFill>
          <a:latin typeface="Times" charset="0"/>
          <a:ea typeface="ＭＳ Ｐゴシック" charset="0"/>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ea typeface="+mn-ea"/>
        </a:defRPr>
      </a:lvl2pPr>
      <a:lvl3pPr marL="1523962" indent="-304792" algn="l" rtl="0" eaLnBrk="0" fontAlgn="base" hangingPunct="0">
        <a:spcBef>
          <a:spcPct val="20000"/>
        </a:spcBef>
        <a:spcAft>
          <a:spcPct val="0"/>
        </a:spcAft>
        <a:buChar char="•"/>
        <a:defRPr sz="3200">
          <a:solidFill>
            <a:schemeClr val="tx1"/>
          </a:solidFill>
          <a:latin typeface="+mn-lt"/>
          <a:ea typeface="+mn-ea"/>
        </a:defRPr>
      </a:lvl3pPr>
      <a:lvl4pPr marL="2133547" indent="-304792" algn="l" rtl="0" eaLnBrk="0" fontAlgn="base" hangingPunct="0">
        <a:spcBef>
          <a:spcPct val="20000"/>
        </a:spcBef>
        <a:spcAft>
          <a:spcPct val="0"/>
        </a:spcAft>
        <a:buChar char="–"/>
        <a:defRPr sz="2667">
          <a:solidFill>
            <a:schemeClr val="tx1"/>
          </a:solidFill>
          <a:latin typeface="+mn-lt"/>
          <a:ea typeface="+mn-ea"/>
        </a:defRPr>
      </a:lvl4pPr>
      <a:lvl5pPr marL="2743131" indent="-304792" algn="l" rtl="0" eaLnBrk="0" fontAlgn="base" hangingPunct="0">
        <a:spcBef>
          <a:spcPct val="20000"/>
        </a:spcBef>
        <a:spcAft>
          <a:spcPct val="0"/>
        </a:spcAft>
        <a:buChar char="»"/>
        <a:defRPr sz="2667">
          <a:solidFill>
            <a:schemeClr val="tx1"/>
          </a:solidFill>
          <a:latin typeface="+mn-lt"/>
          <a:ea typeface="+mn-ea"/>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10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10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10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10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10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7.xml"/></Relationships>
</file>

<file path=ppt/slides/_rels/slide10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10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10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7.xml"/></Relationships>
</file>

<file path=ppt/slides/_rels/slide11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113.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7.xml"/></Relationships>
</file>

<file path=ppt/slides/_rels/slide11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7.xml"/></Relationships>
</file>

<file path=ppt/slides/_rels/slide11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11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7.xml"/></Relationships>
</file>

<file path=ppt/slides/_rels/slide12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7.xml"/></Relationships>
</file>

<file path=ppt/slides/_rels/slide12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12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7.xml"/></Relationships>
</file>

<file path=ppt/slides/_rels/slide12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7.xml"/></Relationships>
</file>

<file path=ppt/slides/_rels/slide1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1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xml"/></Relationships>
</file>

<file path=ppt/slides/_rels/slide1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7.xml"/></Relationships>
</file>

<file path=ppt/slides/_rels/slide13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13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7.xml"/></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7.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7.xml"/></Relationships>
</file>

<file path=ppt/slides/_rels/slide5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7.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7.xml"/></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7.xml"/></Relationships>
</file>

<file path=ppt/slides/_rels/slide63.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7.xml"/></Relationships>
</file>

<file path=ppt/slides/_rels/slide6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7.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C14727A-186E-DE4F-5BC4-BA382F86DA13}"/>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1-1 Listen to our Hearts</a:t>
            </a:r>
            <a:endParaRPr lang="en-US" dirty="0"/>
          </a:p>
        </p:txBody>
      </p:sp>
      <p:pic>
        <p:nvPicPr>
          <p:cNvPr id="2" name="Picture 23" descr="Listen to our hearts-Y-pp">
            <a:extLst>
              <a:ext uri="{FF2B5EF4-FFF2-40B4-BE49-F238E27FC236}">
                <a16:creationId xmlns:a16="http://schemas.microsoft.com/office/drawing/2014/main" id="{581114E2-979D-8412-7CB7-EC96964954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2" name="Text Box 24">
            <a:extLst>
              <a:ext uri="{FF2B5EF4-FFF2-40B4-BE49-F238E27FC236}">
                <a16:creationId xmlns:a16="http://schemas.microsoft.com/office/drawing/2014/main" id="{B10D759C-13F2-A355-E62F-BCBE3D31A416}"/>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2073" name="Text Box 25">
            <a:extLst>
              <a:ext uri="{FF2B5EF4-FFF2-40B4-BE49-F238E27FC236}">
                <a16:creationId xmlns:a16="http://schemas.microsoft.com/office/drawing/2014/main" id="{AEE391DC-C6C9-7B2B-2514-020924A9DC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3024AEE-D292-CEDF-8577-20309FC0C55E}"/>
              </a:ext>
            </a:extLst>
          </p:cNvPr>
          <p:cNvSpPr>
            <a:spLocks noGrp="1" noChangeArrowheads="1"/>
          </p:cNvSpPr>
          <p:nvPr>
            <p:ph type="ctrTitle"/>
          </p:nvPr>
        </p:nvSpPr>
        <p:spPr>
          <a:xfrm>
            <a:off x="101600" y="152400"/>
            <a:ext cx="5384800" cy="228600"/>
          </a:xfrm>
        </p:spPr>
        <p:txBody>
          <a:bodyPr/>
          <a:lstStyle/>
          <a:p>
            <a:pPr eaLnBrk="1" hangingPunct="1">
              <a:defRPr/>
            </a:pPr>
            <a:r>
              <a:rPr lang="en-US" sz="2400"/>
              <a:t>2-3 Listen to our Hearts</a:t>
            </a:r>
            <a:endParaRPr lang="en-US"/>
          </a:p>
        </p:txBody>
      </p:sp>
      <p:pic>
        <p:nvPicPr>
          <p:cNvPr id="11266" name="Picture 3" descr="Listen to our hearts-Y-pp">
            <a:extLst>
              <a:ext uri="{FF2B5EF4-FFF2-40B4-BE49-F238E27FC236}">
                <a16:creationId xmlns:a16="http://schemas.microsoft.com/office/drawing/2014/main" id="{A05E6FD2-F14D-3CA9-FBF4-484D96552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a:extLst>
              <a:ext uri="{FF2B5EF4-FFF2-40B4-BE49-F238E27FC236}">
                <a16:creationId xmlns:a16="http://schemas.microsoft.com/office/drawing/2014/main" id="{5AFEDB9D-F129-23F8-CB45-6C4A0CD4A0DA}"/>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0597" name="Text Box 5">
            <a:extLst>
              <a:ext uri="{FF2B5EF4-FFF2-40B4-BE49-F238E27FC236}">
                <a16:creationId xmlns:a16="http://schemas.microsoft.com/office/drawing/2014/main" id="{49FE4C9A-F1A5-5842-29F3-3BD6C73B8C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Lead Me To Calvary</a:t>
            </a:r>
          </a:p>
          <a:p>
            <a:pPr>
              <a:lnSpc>
                <a:spcPct val="150000"/>
              </a:lnSpc>
            </a:pPr>
            <a:r>
              <a:rPr lang="en-US" sz="5400" dirty="0">
                <a:latin typeface="Gobold" panose="02000500000000000000" pitchFamily="2" charset="0"/>
              </a:rPr>
              <a:t>#332</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41B274E5-D1FA-6CE3-A90A-D304B93456A7}"/>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Lead Me To Calvary</a:t>
            </a:r>
            <a:endParaRPr lang="en-US"/>
          </a:p>
        </p:txBody>
      </p:sp>
      <p:pic>
        <p:nvPicPr>
          <p:cNvPr id="2" name="Picture 46" descr="Lead me to Calvary-pp">
            <a:extLst>
              <a:ext uri="{FF2B5EF4-FFF2-40B4-BE49-F238E27FC236}">
                <a16:creationId xmlns:a16="http://schemas.microsoft.com/office/drawing/2014/main" id="{53930E0F-220F-9707-CF1A-6F24FD83D6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D0C3E71A-AA2A-832A-40D6-069859245363}"/>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E5EB212D-12D2-9417-5E3D-D418E7195A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1382D1D-68C0-1D03-8E37-DD1268D448A8}"/>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Lead Me To Calvary</a:t>
            </a:r>
            <a:endParaRPr lang="en-US"/>
          </a:p>
        </p:txBody>
      </p:sp>
      <p:pic>
        <p:nvPicPr>
          <p:cNvPr id="3074" name="Picture 3" descr="Lead me to Calvary-pp">
            <a:extLst>
              <a:ext uri="{FF2B5EF4-FFF2-40B4-BE49-F238E27FC236}">
                <a16:creationId xmlns:a16="http://schemas.microsoft.com/office/drawing/2014/main" id="{F1EE2C1F-084A-5BD9-C2DC-273E235C07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4F8B0B0F-0900-2B46-FFF0-4E9C766AB669}"/>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777080E5-A02E-A8CB-A433-9600D578B1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A141176A-5E87-2B6E-31E8-72EBA4D00563}"/>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Lead Me To Calvary</a:t>
            </a:r>
            <a:endParaRPr lang="en-US"/>
          </a:p>
        </p:txBody>
      </p:sp>
      <p:pic>
        <p:nvPicPr>
          <p:cNvPr id="4098" name="Picture 3" descr="Lead me to Calvary-pp">
            <a:extLst>
              <a:ext uri="{FF2B5EF4-FFF2-40B4-BE49-F238E27FC236}">
                <a16:creationId xmlns:a16="http://schemas.microsoft.com/office/drawing/2014/main" id="{AFBFBC10-28BF-4C1E-EF6B-C4DA628B98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0DFF13E7-D9C4-A7EA-A6AE-C3A0D6FA2EDF}"/>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7E847082-E582-84A4-4C9C-80ACA1F416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1A5C79E2-062C-95BD-8BC5-FAFD8DAA336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Lead Me To Calvary</a:t>
            </a:r>
            <a:endParaRPr lang="en-US"/>
          </a:p>
        </p:txBody>
      </p:sp>
      <p:pic>
        <p:nvPicPr>
          <p:cNvPr id="5122" name="Picture 3" descr="Lead me to Calvary-pp">
            <a:extLst>
              <a:ext uri="{FF2B5EF4-FFF2-40B4-BE49-F238E27FC236}">
                <a16:creationId xmlns:a16="http://schemas.microsoft.com/office/drawing/2014/main" id="{8CA824BE-17BF-8FCB-01F7-956B2D3573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86658E4E-475F-7A2D-E4C8-E54A9553676E}"/>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7C4A8544-7743-41E0-80A7-BDAF6EDC7D0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0646DA1D-EA0E-5857-371F-F9CA08C05619}"/>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Lead Me To Calvary</a:t>
            </a:r>
            <a:endParaRPr lang="en-US"/>
          </a:p>
        </p:txBody>
      </p:sp>
      <p:pic>
        <p:nvPicPr>
          <p:cNvPr id="6146" name="Picture 3" descr="Lead me to Calvary-pp">
            <a:extLst>
              <a:ext uri="{FF2B5EF4-FFF2-40B4-BE49-F238E27FC236}">
                <a16:creationId xmlns:a16="http://schemas.microsoft.com/office/drawing/2014/main" id="{290A8EB7-64AE-4B43-94A9-2D00DE7B30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D47AF203-EE36-CC06-4123-8FA6DF921A65}"/>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FBBC0EDE-9434-6444-4B29-D24F9A089DB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E11D913-71C0-CFA5-A347-6767E4E702CB}"/>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Lead Me To Calvary</a:t>
            </a:r>
            <a:endParaRPr lang="en-US"/>
          </a:p>
        </p:txBody>
      </p:sp>
      <p:pic>
        <p:nvPicPr>
          <p:cNvPr id="7170" name="Picture 3" descr="Lead me to Calvary-pp">
            <a:extLst>
              <a:ext uri="{FF2B5EF4-FFF2-40B4-BE49-F238E27FC236}">
                <a16:creationId xmlns:a16="http://schemas.microsoft.com/office/drawing/2014/main" id="{876E204D-4179-3CCC-F2EF-E66C8FB8C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87827678-9D53-A829-C289-DFDB4AB21E94}"/>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4377A848-B7C3-1A8C-3B36-EE2E5F9160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8A8EB0C7-D837-0C33-2D21-19098886818B}"/>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Lead Me To Calvary</a:t>
            </a:r>
            <a:endParaRPr lang="en-US"/>
          </a:p>
        </p:txBody>
      </p:sp>
      <p:pic>
        <p:nvPicPr>
          <p:cNvPr id="8194" name="Picture 3" descr="Lead me to Calvary-pp">
            <a:extLst>
              <a:ext uri="{FF2B5EF4-FFF2-40B4-BE49-F238E27FC236}">
                <a16:creationId xmlns:a16="http://schemas.microsoft.com/office/drawing/2014/main" id="{11CA301B-601F-2B94-3196-CE09B1B66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715A8849-9D33-4E4A-30B2-648FA7F87869}"/>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6373" name="Text Box 5">
            <a:extLst>
              <a:ext uri="{FF2B5EF4-FFF2-40B4-BE49-F238E27FC236}">
                <a16:creationId xmlns:a16="http://schemas.microsoft.com/office/drawing/2014/main" id="{2492A24D-F09E-850B-F1AB-490B3A68FF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119CCCB0-9E90-935F-A998-657E326F2484}"/>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Lead Me To Calvary</a:t>
            </a:r>
            <a:endParaRPr lang="en-US"/>
          </a:p>
        </p:txBody>
      </p:sp>
      <p:pic>
        <p:nvPicPr>
          <p:cNvPr id="9218" name="Picture 3" descr="Lead me to Calvary-pp">
            <a:extLst>
              <a:ext uri="{FF2B5EF4-FFF2-40B4-BE49-F238E27FC236}">
                <a16:creationId xmlns:a16="http://schemas.microsoft.com/office/drawing/2014/main" id="{6DE614F1-6588-28DB-6321-AE170D4FCE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1E905B0E-E1BA-7467-A5CB-C20EFC6E4F0D}"/>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7397" name="Text Box 5">
            <a:extLst>
              <a:ext uri="{FF2B5EF4-FFF2-40B4-BE49-F238E27FC236}">
                <a16:creationId xmlns:a16="http://schemas.microsoft.com/office/drawing/2014/main" id="{1DEEE201-D454-6D83-E7FB-E930CF8A440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BCA3C810-AB99-5827-5A78-91D27116DD80}"/>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Lead Me To Calvary</a:t>
            </a:r>
            <a:endParaRPr lang="en-US"/>
          </a:p>
        </p:txBody>
      </p:sp>
      <p:pic>
        <p:nvPicPr>
          <p:cNvPr id="10242" name="Picture 3" descr="Lead me to Calvary-pp">
            <a:extLst>
              <a:ext uri="{FF2B5EF4-FFF2-40B4-BE49-F238E27FC236}">
                <a16:creationId xmlns:a16="http://schemas.microsoft.com/office/drawing/2014/main" id="{3CDD292A-DB6E-DA55-A7E3-CD527FB142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A8E82AD6-C6A4-CD19-5B82-13CF0498482E}"/>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5841532F-48EF-D9B0-0CD5-1CC9E386A4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83B0F1F3-00F4-2FEF-0F9D-7F379D1103CA}"/>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Listen to our Hearts</a:t>
            </a:r>
            <a:endParaRPr lang="en-US"/>
          </a:p>
        </p:txBody>
      </p:sp>
      <p:pic>
        <p:nvPicPr>
          <p:cNvPr id="12290" name="Picture 3" descr="Listen to our hearts-Y-pp">
            <a:extLst>
              <a:ext uri="{FF2B5EF4-FFF2-40B4-BE49-F238E27FC236}">
                <a16:creationId xmlns:a16="http://schemas.microsoft.com/office/drawing/2014/main" id="{9531C925-A5C6-3D90-8FA7-F054F1F6A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0" name="Text Box 4">
            <a:extLst>
              <a:ext uri="{FF2B5EF4-FFF2-40B4-BE49-F238E27FC236}">
                <a16:creationId xmlns:a16="http://schemas.microsoft.com/office/drawing/2014/main" id="{076B1BDB-75C1-0929-6D77-174063BF33BE}"/>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1621" name="Text Box 5">
            <a:extLst>
              <a:ext uri="{FF2B5EF4-FFF2-40B4-BE49-F238E27FC236}">
                <a16:creationId xmlns:a16="http://schemas.microsoft.com/office/drawing/2014/main" id="{ED4B4C18-BA22-E095-418D-AA250FD2C68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0806B34-6AE4-D836-3E0A-666A100684D6}"/>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Lead Me To Calvary</a:t>
            </a:r>
            <a:endParaRPr lang="en-US"/>
          </a:p>
        </p:txBody>
      </p:sp>
      <p:pic>
        <p:nvPicPr>
          <p:cNvPr id="11266" name="Picture 3" descr="Lead me to Calvary-pp">
            <a:extLst>
              <a:ext uri="{FF2B5EF4-FFF2-40B4-BE49-F238E27FC236}">
                <a16:creationId xmlns:a16="http://schemas.microsoft.com/office/drawing/2014/main" id="{7CA9C8B6-25EF-4AA1-7DA8-323350D43C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054E4AF6-A1BF-FA3F-F867-7651B6003B76}"/>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677BCC17-E31E-D541-02A9-65B45C6A453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CB0E44CC-657D-003C-A1D3-385EC9249433}"/>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Lead Me To Calvary</a:t>
            </a:r>
            <a:endParaRPr lang="en-US"/>
          </a:p>
        </p:txBody>
      </p:sp>
      <p:pic>
        <p:nvPicPr>
          <p:cNvPr id="12290" name="Picture 3" descr="Lead me to Calvary-pp">
            <a:extLst>
              <a:ext uri="{FF2B5EF4-FFF2-40B4-BE49-F238E27FC236}">
                <a16:creationId xmlns:a16="http://schemas.microsoft.com/office/drawing/2014/main" id="{EFADABA6-FBD8-8B47-734B-B8C5CE040C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01692053-B47D-64AB-F62C-26101AE8C308}"/>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56E4E571-762C-BBC0-4D72-0D9868E904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5292C1C8-0CD4-B82D-86A9-ABB58945607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Lead Me To Calvary</a:t>
            </a:r>
            <a:endParaRPr lang="en-US"/>
          </a:p>
        </p:txBody>
      </p:sp>
      <p:pic>
        <p:nvPicPr>
          <p:cNvPr id="13314" name="Picture 3" descr="Lead me to Calvary-pp">
            <a:extLst>
              <a:ext uri="{FF2B5EF4-FFF2-40B4-BE49-F238E27FC236}">
                <a16:creationId xmlns:a16="http://schemas.microsoft.com/office/drawing/2014/main" id="{90830261-FA04-6A9B-7858-83DB13800D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F79EB1A2-A255-8ACD-B77A-E3B729C7E06B}"/>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12965220-88C6-8B66-904F-41D1A305E2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09FC4D51-D492-1956-74DE-74D1C043826A}"/>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Lead Me To Calvary</a:t>
            </a:r>
            <a:endParaRPr lang="en-US"/>
          </a:p>
        </p:txBody>
      </p:sp>
      <p:pic>
        <p:nvPicPr>
          <p:cNvPr id="14338" name="Picture 3" descr="Lead me to Calvary-pp">
            <a:extLst>
              <a:ext uri="{FF2B5EF4-FFF2-40B4-BE49-F238E27FC236}">
                <a16:creationId xmlns:a16="http://schemas.microsoft.com/office/drawing/2014/main" id="{3C875FEE-606D-80BF-A2A2-67FD1A677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5ABD496E-4291-4D08-D1A1-4CAD786939BB}"/>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8CD3A3F8-0052-4218-5D32-44C8D145B1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DE61DA74-152C-A974-1653-5BA54068EEEC}"/>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Lead Me To Calvary</a:t>
            </a:r>
            <a:endParaRPr lang="en-US"/>
          </a:p>
        </p:txBody>
      </p:sp>
      <p:pic>
        <p:nvPicPr>
          <p:cNvPr id="15362" name="Picture 3" descr="Lead me to Calvary-pp">
            <a:extLst>
              <a:ext uri="{FF2B5EF4-FFF2-40B4-BE49-F238E27FC236}">
                <a16:creationId xmlns:a16="http://schemas.microsoft.com/office/drawing/2014/main" id="{070C0050-0B5B-1DEA-A234-83D3FA12FF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5FD13CA0-EC8D-FCA4-820C-89C3C7BD0E64}"/>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A0844101-6D03-3AAE-DC61-61E0B6303B9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3738A1D2-E5D5-9D15-062B-136971B92709}"/>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Lead Me To Calvary</a:t>
            </a:r>
            <a:endParaRPr lang="en-US"/>
          </a:p>
        </p:txBody>
      </p:sp>
      <p:pic>
        <p:nvPicPr>
          <p:cNvPr id="16386" name="Picture 3" descr="Lead me to Calvary-pp">
            <a:extLst>
              <a:ext uri="{FF2B5EF4-FFF2-40B4-BE49-F238E27FC236}">
                <a16:creationId xmlns:a16="http://schemas.microsoft.com/office/drawing/2014/main" id="{196C2162-0306-BF94-9CFF-0E382F8302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C6ADF4DC-9C57-989D-6C5A-941E5F270583}"/>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8740E935-FF0E-B327-504A-FE7D905133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DA36CF0-C954-768B-47B7-E712CDF9003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Lead Me To Calvary</a:t>
            </a:r>
            <a:endParaRPr lang="en-US"/>
          </a:p>
        </p:txBody>
      </p:sp>
      <p:pic>
        <p:nvPicPr>
          <p:cNvPr id="17410" name="Picture 3" descr="Lead me to Calvary-pp">
            <a:extLst>
              <a:ext uri="{FF2B5EF4-FFF2-40B4-BE49-F238E27FC236}">
                <a16:creationId xmlns:a16="http://schemas.microsoft.com/office/drawing/2014/main" id="{61F89D5D-B03F-105C-0940-3AE723203A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BB21470-E050-BE62-1812-42215E4FB1AE}"/>
              </a:ext>
            </a:extLst>
          </p:cNvPr>
          <p:cNvSpPr txBox="1">
            <a:spLocks noChangeArrowheads="1"/>
          </p:cNvSpPr>
          <p:nvPr/>
        </p:nvSpPr>
        <p:spPr bwMode="auto">
          <a:xfrm>
            <a:off x="101600" y="76201"/>
            <a:ext cx="380078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Lead Me To Calvary</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EAFD61FD-6A11-0A37-0E7E-139F761742E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332</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1734532"/>
            <a:ext cx="13140965" cy="5552388"/>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978973"/>
            <a:ext cx="11312317" cy="5396049"/>
          </a:xfrm>
        </p:spPr>
        <p:txBody>
          <a:bodyPr>
            <a:noAutofit/>
          </a:bodyPr>
          <a:lstStyle/>
          <a:p>
            <a:pPr>
              <a:lnSpc>
                <a:spcPct val="150000"/>
              </a:lnSpc>
            </a:pPr>
            <a:r>
              <a:rPr lang="en-US" sz="4400" dirty="0">
                <a:solidFill>
                  <a:srgbClr val="2B262A"/>
                </a:solidFill>
                <a:latin typeface="Gobold" panose="02000500000000000000" pitchFamily="2" charset="0"/>
              </a:rPr>
              <a:t>1 Peter 4:1-2</a:t>
            </a:r>
          </a:p>
          <a:p>
            <a:pPr algn="just">
              <a:lnSpc>
                <a:spcPct val="150000"/>
              </a:lnSpc>
            </a:pPr>
            <a:r>
              <a:rPr lang="en-US" sz="3600" dirty="0">
                <a:solidFill>
                  <a:srgbClr val="314172"/>
                </a:solidFill>
                <a:latin typeface="Gobold" panose="02000500000000000000" pitchFamily="2" charset="0"/>
              </a:rPr>
              <a:t>“Therefore, since Christ suffered for us in the flesh, arm yourselves also with the same mind, for he who has suffered in the flesh has ceased from sin, that he no longer should live the rest of his time in the flesh for the lusts of men, but for the will of God. ”</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a:t>
            </a:r>
          </a:p>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493520"/>
            <a:ext cx="13037270" cy="5720080"/>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1303506"/>
            <a:ext cx="11312317" cy="4701368"/>
          </a:xfrm>
        </p:spPr>
        <p:txBody>
          <a:bodyPr>
            <a:noAutofit/>
          </a:bodyPr>
          <a:lstStyle/>
          <a:p>
            <a:pPr>
              <a:lnSpc>
                <a:spcPct val="150000"/>
              </a:lnSpc>
            </a:pPr>
            <a:r>
              <a:rPr lang="en-US" sz="4400" dirty="0">
                <a:solidFill>
                  <a:srgbClr val="2B262A"/>
                </a:solidFill>
                <a:latin typeface="Gobold" panose="02000500000000000000" pitchFamily="2" charset="0"/>
              </a:rPr>
              <a:t>1 Peter 1:17-19</a:t>
            </a:r>
          </a:p>
          <a:p>
            <a:pPr algn="just">
              <a:lnSpc>
                <a:spcPct val="150000"/>
              </a:lnSpc>
            </a:pPr>
            <a:r>
              <a:rPr lang="en-US" sz="3200" dirty="0">
                <a:solidFill>
                  <a:srgbClr val="314172"/>
                </a:solidFill>
                <a:latin typeface="Gobold" panose="02000500000000000000" pitchFamily="2" charset="0"/>
              </a:rPr>
              <a:t>“And if you call on the Father, who without partiality judges according to each one’s work, conduct yourselves throughout the time of your stay here in fear; knowing that you were not redeemed with corruptible things, like silver or gold, from your aimless conduct received by tradition from your fathers, but with the precious blood of Christ, as of a lamb without blemish and without spot.”</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3B5EB920-C96F-3375-F57B-501C783A742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Listen to our Hearts</a:t>
            </a:r>
            <a:endParaRPr lang="en-US"/>
          </a:p>
        </p:txBody>
      </p:sp>
      <p:pic>
        <p:nvPicPr>
          <p:cNvPr id="13314" name="Picture 3" descr="Listen to our hearts-Y-pp">
            <a:extLst>
              <a:ext uri="{FF2B5EF4-FFF2-40B4-BE49-F238E27FC236}">
                <a16:creationId xmlns:a16="http://schemas.microsoft.com/office/drawing/2014/main" id="{CAAB2184-51B8-0349-964A-7A33B244F3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a:extLst>
              <a:ext uri="{FF2B5EF4-FFF2-40B4-BE49-F238E27FC236}">
                <a16:creationId xmlns:a16="http://schemas.microsoft.com/office/drawing/2014/main" id="{7AECF845-EDF8-6CB7-03C5-21A4B72332FA}"/>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2645" name="Text Box 5">
            <a:extLst>
              <a:ext uri="{FF2B5EF4-FFF2-40B4-BE49-F238E27FC236}">
                <a16:creationId xmlns:a16="http://schemas.microsoft.com/office/drawing/2014/main" id="{3EDFC5D7-1AB9-EFDE-B2B4-55681F5DB4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Take The Name Of Jesus</a:t>
            </a:r>
          </a:p>
          <a:p>
            <a:pPr>
              <a:lnSpc>
                <a:spcPct val="150000"/>
              </a:lnSpc>
            </a:pPr>
            <a:r>
              <a:rPr lang="en-US" sz="6000" dirty="0">
                <a:latin typeface="Gobold" panose="02000500000000000000" pitchFamily="2" charset="0"/>
              </a:rPr>
              <a:t>#738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83553A8-A1D9-39A2-EE79-132E9354A874}"/>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Take the Name of Jesus With You</a:t>
            </a:r>
            <a:endParaRPr lang="en-US"/>
          </a:p>
        </p:txBody>
      </p:sp>
      <p:pic>
        <p:nvPicPr>
          <p:cNvPr id="2" name="Picture 57" descr="Take the name of Jesus-pp">
            <a:extLst>
              <a:ext uri="{FF2B5EF4-FFF2-40B4-BE49-F238E27FC236}">
                <a16:creationId xmlns:a16="http://schemas.microsoft.com/office/drawing/2014/main" id="{87D7367E-3AD3-ECD7-55D9-537535A5DA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B70CD7B6-B216-203E-7147-C331037047D6}"/>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2107" name="Text Box 59">
            <a:extLst>
              <a:ext uri="{FF2B5EF4-FFF2-40B4-BE49-F238E27FC236}">
                <a16:creationId xmlns:a16="http://schemas.microsoft.com/office/drawing/2014/main" id="{61E2417C-A05B-A041-A7A7-663318944FA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D98B1A91-D8C4-773C-4C52-A9CB32083551}"/>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Take the Name of Jesus With You</a:t>
            </a:r>
            <a:endParaRPr lang="en-US"/>
          </a:p>
        </p:txBody>
      </p:sp>
      <p:pic>
        <p:nvPicPr>
          <p:cNvPr id="3074" name="Picture 3" descr="Take the name of Jesus-pp">
            <a:extLst>
              <a:ext uri="{FF2B5EF4-FFF2-40B4-BE49-F238E27FC236}">
                <a16:creationId xmlns:a16="http://schemas.microsoft.com/office/drawing/2014/main" id="{275BC70D-1FAD-B7A7-AF67-BB77671D74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89CC4915-9834-98AC-700E-2210FFF01177}"/>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194565" name="Text Box 5">
            <a:extLst>
              <a:ext uri="{FF2B5EF4-FFF2-40B4-BE49-F238E27FC236}">
                <a16:creationId xmlns:a16="http://schemas.microsoft.com/office/drawing/2014/main" id="{0E5B9FA0-2EF5-491C-B156-E479ED2FD5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29E9545D-365D-6C57-C541-24E00DE5AEAE}"/>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Take the Name of Jesus With You</a:t>
            </a:r>
            <a:endParaRPr lang="en-US"/>
          </a:p>
        </p:txBody>
      </p:sp>
      <p:pic>
        <p:nvPicPr>
          <p:cNvPr id="4098" name="Picture 3" descr="Take the name of Jesus-pp">
            <a:extLst>
              <a:ext uri="{FF2B5EF4-FFF2-40B4-BE49-F238E27FC236}">
                <a16:creationId xmlns:a16="http://schemas.microsoft.com/office/drawing/2014/main" id="{5EEB4005-0989-817E-8B04-C11A1EDDD2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36D3104E-5652-4581-295E-9380ACEC19F1}"/>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8F0AAAB8-09B6-BCEB-8F81-1AE87F2AC5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6B48D55D-A540-DCAC-0204-F26236A5ED53}"/>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Take the Name of Jesus With You</a:t>
            </a:r>
            <a:endParaRPr lang="en-US"/>
          </a:p>
        </p:txBody>
      </p:sp>
      <p:pic>
        <p:nvPicPr>
          <p:cNvPr id="5122" name="Picture 3" descr="Take the name of Jesus-pp">
            <a:extLst>
              <a:ext uri="{FF2B5EF4-FFF2-40B4-BE49-F238E27FC236}">
                <a16:creationId xmlns:a16="http://schemas.microsoft.com/office/drawing/2014/main" id="{557B6837-88F0-1C2D-4350-580F1550E5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0D4BD2EB-CD17-1A61-4DF3-0A0581B013E3}"/>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EB5C8F99-D36E-9351-759A-7F0BDEECC1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7A6685A3-B387-CB8D-43EA-95664F5C52DD}"/>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Take the Name of Jesus With You</a:t>
            </a:r>
            <a:endParaRPr lang="en-US"/>
          </a:p>
        </p:txBody>
      </p:sp>
      <p:pic>
        <p:nvPicPr>
          <p:cNvPr id="6146" name="Picture 3" descr="Take the name of Jesus-pp">
            <a:extLst>
              <a:ext uri="{FF2B5EF4-FFF2-40B4-BE49-F238E27FC236}">
                <a16:creationId xmlns:a16="http://schemas.microsoft.com/office/drawing/2014/main" id="{C4ACC93E-C21E-BAF0-0FB0-76031F4533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 Box 4">
            <a:extLst>
              <a:ext uri="{FF2B5EF4-FFF2-40B4-BE49-F238E27FC236}">
                <a16:creationId xmlns:a16="http://schemas.microsoft.com/office/drawing/2014/main" id="{F2953F3E-0529-501C-7663-596287CACE37}"/>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195589" name="Text Box 5">
            <a:extLst>
              <a:ext uri="{FF2B5EF4-FFF2-40B4-BE49-F238E27FC236}">
                <a16:creationId xmlns:a16="http://schemas.microsoft.com/office/drawing/2014/main" id="{295C7F68-03A5-8A70-0153-880C32B0FC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035BDC61-BDF4-E523-AFBE-5FB1FAE14FAF}"/>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Take the Name of Jesus With You</a:t>
            </a:r>
            <a:endParaRPr lang="en-US"/>
          </a:p>
        </p:txBody>
      </p:sp>
      <p:pic>
        <p:nvPicPr>
          <p:cNvPr id="7170" name="Picture 3" descr="Take the name of Jesus-pp">
            <a:extLst>
              <a:ext uri="{FF2B5EF4-FFF2-40B4-BE49-F238E27FC236}">
                <a16:creationId xmlns:a16="http://schemas.microsoft.com/office/drawing/2014/main" id="{45E372C3-FCC0-412F-DD32-ED6232DD3F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2" name="Text Box 4">
            <a:extLst>
              <a:ext uri="{FF2B5EF4-FFF2-40B4-BE49-F238E27FC236}">
                <a16:creationId xmlns:a16="http://schemas.microsoft.com/office/drawing/2014/main" id="{6FBC04E7-32A1-A917-2716-0D5E4E2074B3}"/>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196613" name="Text Box 5">
            <a:extLst>
              <a:ext uri="{FF2B5EF4-FFF2-40B4-BE49-F238E27FC236}">
                <a16:creationId xmlns:a16="http://schemas.microsoft.com/office/drawing/2014/main" id="{AF2B6F67-B162-6F06-1010-8580ADB723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0F9C83FC-E059-550E-EB33-28515676F666}"/>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Take the Name of Jesus With You</a:t>
            </a:r>
            <a:endParaRPr lang="en-US"/>
          </a:p>
        </p:txBody>
      </p:sp>
      <p:pic>
        <p:nvPicPr>
          <p:cNvPr id="8194" name="Picture 3" descr="Take the name of Jesus-pp">
            <a:extLst>
              <a:ext uri="{FF2B5EF4-FFF2-40B4-BE49-F238E27FC236}">
                <a16:creationId xmlns:a16="http://schemas.microsoft.com/office/drawing/2014/main" id="{08FB7072-BC7E-1A19-4900-E5B466482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C2FCF1B9-726A-D7B8-D8DA-4EDA566BC5F6}"/>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0EE2328E-A0B0-AEFF-CD68-148E9F9EE34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570171F-F80E-F63D-8C66-2B63AE2484C5}"/>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Take the Name of Jesus With You</a:t>
            </a:r>
            <a:endParaRPr lang="en-US"/>
          </a:p>
        </p:txBody>
      </p:sp>
      <p:pic>
        <p:nvPicPr>
          <p:cNvPr id="9218" name="Picture 3" descr="Take the name of Jesus-pp">
            <a:extLst>
              <a:ext uri="{FF2B5EF4-FFF2-40B4-BE49-F238E27FC236}">
                <a16:creationId xmlns:a16="http://schemas.microsoft.com/office/drawing/2014/main" id="{F364B046-9DD9-D2AF-A9FB-4750DC6FE4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EB4D8056-90F3-7362-9594-C724F1AFF94C}"/>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9914F21C-D985-F1B0-BC57-0D5CB0C7459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065186AC-0173-6BA0-973C-A4093DB37066}"/>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Take the Name of Jesus With You</a:t>
            </a:r>
            <a:endParaRPr lang="en-US"/>
          </a:p>
        </p:txBody>
      </p:sp>
      <p:pic>
        <p:nvPicPr>
          <p:cNvPr id="10242" name="Picture 3" descr="Take the name of Jesus-pp">
            <a:extLst>
              <a:ext uri="{FF2B5EF4-FFF2-40B4-BE49-F238E27FC236}">
                <a16:creationId xmlns:a16="http://schemas.microsoft.com/office/drawing/2014/main" id="{A7DD094F-0F66-8846-8A98-6CBD700273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7C9E3D8D-FC8B-CF64-D661-5B03812151C9}"/>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197637" name="Text Box 5">
            <a:extLst>
              <a:ext uri="{FF2B5EF4-FFF2-40B4-BE49-F238E27FC236}">
                <a16:creationId xmlns:a16="http://schemas.microsoft.com/office/drawing/2014/main" id="{35BF8BE0-9B2C-9EFD-068E-3AED38A7F4E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1FC3B36A-07C1-13FC-7EC1-91C4C31ABB46}"/>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Listen to our Hearts</a:t>
            </a:r>
            <a:endParaRPr lang="en-US"/>
          </a:p>
        </p:txBody>
      </p:sp>
      <p:pic>
        <p:nvPicPr>
          <p:cNvPr id="14338" name="Picture 3" descr="Listen to our hearts-Y-pp">
            <a:extLst>
              <a:ext uri="{FF2B5EF4-FFF2-40B4-BE49-F238E27FC236}">
                <a16:creationId xmlns:a16="http://schemas.microsoft.com/office/drawing/2014/main" id="{22F6890D-9A3B-D6EA-2C5E-ED993F028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8" name="Text Box 4">
            <a:extLst>
              <a:ext uri="{FF2B5EF4-FFF2-40B4-BE49-F238E27FC236}">
                <a16:creationId xmlns:a16="http://schemas.microsoft.com/office/drawing/2014/main" id="{6570E8ED-892F-55C0-1E8D-09F5F41E32B6}"/>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3669" name="Text Box 5">
            <a:extLst>
              <a:ext uri="{FF2B5EF4-FFF2-40B4-BE49-F238E27FC236}">
                <a16:creationId xmlns:a16="http://schemas.microsoft.com/office/drawing/2014/main" id="{C02EC1E9-5082-C642-A681-BFCE17ADC6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D533A290-ECFA-4950-91BE-AB4403B65088}"/>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Take the Name of Jesus With You</a:t>
            </a:r>
            <a:endParaRPr lang="en-US"/>
          </a:p>
        </p:txBody>
      </p:sp>
      <p:pic>
        <p:nvPicPr>
          <p:cNvPr id="11266" name="Picture 3" descr="Take the name of Jesus-pp">
            <a:extLst>
              <a:ext uri="{FF2B5EF4-FFF2-40B4-BE49-F238E27FC236}">
                <a16:creationId xmlns:a16="http://schemas.microsoft.com/office/drawing/2014/main" id="{56C627E8-12C2-34C5-7F35-EB806D21B0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4CE0AA63-3F6F-9C1C-D0C8-793A60E80E3A}"/>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198661" name="Text Box 5">
            <a:extLst>
              <a:ext uri="{FF2B5EF4-FFF2-40B4-BE49-F238E27FC236}">
                <a16:creationId xmlns:a16="http://schemas.microsoft.com/office/drawing/2014/main" id="{C92BC5A6-852A-2C83-850C-4CAD86C80E1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0BF68FBA-4C5A-3BE6-E11F-9B5E76EFC166}"/>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Take the Name of Jesus With You</a:t>
            </a:r>
            <a:endParaRPr lang="en-US"/>
          </a:p>
        </p:txBody>
      </p:sp>
      <p:pic>
        <p:nvPicPr>
          <p:cNvPr id="12290" name="Picture 3" descr="Take the name of Jesus-pp">
            <a:extLst>
              <a:ext uri="{FF2B5EF4-FFF2-40B4-BE49-F238E27FC236}">
                <a16:creationId xmlns:a16="http://schemas.microsoft.com/office/drawing/2014/main" id="{AA223441-2F2F-C0DE-5430-435445AF6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A68CC6FF-22EE-7BE0-5957-5D8253373BD8}"/>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199685" name="Text Box 5">
            <a:extLst>
              <a:ext uri="{FF2B5EF4-FFF2-40B4-BE49-F238E27FC236}">
                <a16:creationId xmlns:a16="http://schemas.microsoft.com/office/drawing/2014/main" id="{1234F018-14F6-3C50-994A-B3AC248E6FB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D3CFAE22-20B9-EEEF-4D02-393B069BA90F}"/>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Take the Name of Jesus With You</a:t>
            </a:r>
            <a:endParaRPr lang="en-US"/>
          </a:p>
        </p:txBody>
      </p:sp>
      <p:pic>
        <p:nvPicPr>
          <p:cNvPr id="13314" name="Picture 3" descr="Take the name of Jesus-pp">
            <a:extLst>
              <a:ext uri="{FF2B5EF4-FFF2-40B4-BE49-F238E27FC236}">
                <a16:creationId xmlns:a16="http://schemas.microsoft.com/office/drawing/2014/main" id="{9606C9B5-9537-9653-C112-DA854951E5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399071CB-BEEB-AB87-5FAE-B07BEEC7EDAC}"/>
              </a:ext>
            </a:extLst>
          </p:cNvPr>
          <p:cNvSpPr txBox="1">
            <a:spLocks noChangeArrowheads="1"/>
          </p:cNvSpPr>
          <p:nvPr/>
        </p:nvSpPr>
        <p:spPr bwMode="auto">
          <a:xfrm>
            <a:off x="80434" y="76201"/>
            <a:ext cx="429713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Take the Name of Jesus</a:t>
            </a:r>
            <a:endParaRPr lang="en-US" sz="3200">
              <a:solidFill>
                <a:srgbClr val="000000"/>
              </a:solidFill>
              <a:latin typeface="Times" charset="0"/>
              <a:ea typeface="ＭＳ Ｐゴシック" charset="0"/>
            </a:endParaRPr>
          </a:p>
        </p:txBody>
      </p:sp>
      <p:sp>
        <p:nvSpPr>
          <p:cNvPr id="200709" name="Text Box 5">
            <a:extLst>
              <a:ext uri="{FF2B5EF4-FFF2-40B4-BE49-F238E27FC236}">
                <a16:creationId xmlns:a16="http://schemas.microsoft.com/office/drawing/2014/main" id="{9C930CFC-CD9D-813A-E101-45D3F829E6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738</a:t>
            </a:r>
            <a:endParaRPr lang="en-US" sz="3200">
              <a:solidFill>
                <a:srgbClr val="000000"/>
              </a:solidFill>
              <a:latin typeface="Times" charset="0"/>
              <a:ea typeface="ＭＳ Ｐゴシック"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1829" y="111164"/>
            <a:ext cx="7968792" cy="6567439"/>
          </a:xfrm>
          <a:prstGeom prst="rect">
            <a:avLst/>
          </a:prstGeom>
          <a:noFill/>
        </p:spPr>
        <p:txBody>
          <a:bodyPr wrap="square" lIns="121920" tIns="60960" rIns="121920" bIns="60960">
            <a:spAutoFit/>
          </a:bodyPr>
          <a:lstStyle/>
          <a:p>
            <a:pPr marL="0" marR="0" lvl="0" indent="0" algn="ctr" defTabSz="1219170" rtl="0" eaLnBrk="1" fontAlgn="auto" latinLnBrk="0" hangingPunct="1">
              <a:spcBef>
                <a:spcPts val="0"/>
              </a:spcBef>
              <a:spcAft>
                <a:spcPts val="0"/>
              </a:spcAft>
              <a:buClrTx/>
              <a:buSzTx/>
              <a:buFontTx/>
              <a:buNone/>
              <a:tabLst/>
              <a:defRPr/>
            </a:pPr>
            <a:r>
              <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today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rPr>
              <a:t>LTC @ 4:55 PM</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 </a:t>
            </a: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sym typeface="Wingdings" panose="05000000000000000000" pitchFamily="2" charset="2"/>
              </a:rPr>
              <a:t> </a:t>
            </a: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rPr>
              <a:t>Q&amp;A Night!</a:t>
            </a:r>
          </a:p>
          <a:p>
            <a:pPr marL="0" marR="0" lvl="0" indent="0" algn="ctr" defTabSz="1219170" rtl="0" eaLnBrk="1" fontAlgn="auto" latinLnBrk="0" hangingPunct="1">
              <a:spcBef>
                <a:spcPts val="0"/>
              </a:spcBef>
              <a:spcAft>
                <a:spcPts val="0"/>
              </a:spcAft>
              <a:buClrTx/>
              <a:buSzTx/>
              <a:buFontTx/>
              <a:buNone/>
              <a:tabLst/>
              <a:defRPr/>
            </a:pP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spcBef>
                <a:spcPts val="0"/>
              </a:spcBef>
              <a:spcAft>
                <a:spcPts val="0"/>
              </a:spcAft>
              <a:buClrTx/>
              <a:buSzTx/>
              <a:buFontTx/>
              <a:buNone/>
              <a:tabLst/>
              <a:defRPr/>
            </a:pPr>
            <a:r>
              <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rPr>
              <a:t>LTC @ 5:30 PM</a:t>
            </a:r>
          </a:p>
          <a:p>
            <a:pPr marL="0" marR="0" lvl="0" indent="0" algn="ctr" defTabSz="1219170" rtl="0" eaLnBrk="1" fontAlgn="auto" latinLnBrk="0" hangingPunct="1">
              <a:lnSpc>
                <a:spcPct val="200000"/>
              </a:lnSpc>
              <a:spcBef>
                <a:spcPts val="0"/>
              </a:spcBef>
              <a:spcAft>
                <a:spcPts val="0"/>
              </a:spcAft>
              <a:buClrTx/>
              <a:buSzTx/>
              <a:buFontTx/>
              <a:buNone/>
              <a:tabLst/>
              <a:defRPr/>
            </a:pPr>
            <a:r>
              <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&amp; Classes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4AC938B5-00BB-5BBB-F7EE-AF9BC7A647BE}"/>
              </a:ext>
            </a:extLst>
          </p:cNvPr>
          <p:cNvSpPr>
            <a:spLocks noGrp="1" noChangeArrowheads="1"/>
          </p:cNvSpPr>
          <p:nvPr>
            <p:ph type="ctrTitle"/>
          </p:nvPr>
        </p:nvSpPr>
        <p:spPr>
          <a:xfrm>
            <a:off x="101600" y="152400"/>
            <a:ext cx="5384800" cy="228600"/>
          </a:xfrm>
        </p:spPr>
        <p:txBody>
          <a:bodyPr/>
          <a:lstStyle/>
          <a:p>
            <a:pPr eaLnBrk="1" hangingPunct="1">
              <a:defRPr/>
            </a:pPr>
            <a:r>
              <a:rPr lang="en-US" sz="2400"/>
              <a:t>C-4 Listen to our Hearts</a:t>
            </a:r>
            <a:endParaRPr lang="en-US"/>
          </a:p>
        </p:txBody>
      </p:sp>
      <p:pic>
        <p:nvPicPr>
          <p:cNvPr id="15362" name="Picture 3" descr="Listen to our hearts-Y-pp">
            <a:extLst>
              <a:ext uri="{FF2B5EF4-FFF2-40B4-BE49-F238E27FC236}">
                <a16:creationId xmlns:a16="http://schemas.microsoft.com/office/drawing/2014/main" id="{30D09757-713F-7DA4-0972-796BF04F4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8C7014A7-C702-B4ED-4E30-FEA6DF3840F2}"/>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C886A81B-478E-B021-88CD-237999C5CF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Paradise Valley</a:t>
            </a:r>
          </a:p>
          <a:p>
            <a:pPr>
              <a:lnSpc>
                <a:spcPct val="150000"/>
              </a:lnSpc>
            </a:pPr>
            <a:r>
              <a:rPr lang="en-US" sz="6000" dirty="0">
                <a:latin typeface="Gobold" panose="02000500000000000000" pitchFamily="2" charset="0"/>
              </a:rPr>
              <a:t>#898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A68BEEB-1AEE-5DFE-2964-09E727892B53}"/>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Paradise Valley</a:t>
            </a:r>
            <a:endParaRPr lang="en-US"/>
          </a:p>
        </p:txBody>
      </p:sp>
      <p:pic>
        <p:nvPicPr>
          <p:cNvPr id="2" name="Picture 57" descr="Paradise Valley-SFP-pp">
            <a:extLst>
              <a:ext uri="{FF2B5EF4-FFF2-40B4-BE49-F238E27FC236}">
                <a16:creationId xmlns:a16="http://schemas.microsoft.com/office/drawing/2014/main" id="{F31C12C3-30A3-8356-0ABE-3981D5D4F3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6" name="Text Box 58">
            <a:extLst>
              <a:ext uri="{FF2B5EF4-FFF2-40B4-BE49-F238E27FC236}">
                <a16:creationId xmlns:a16="http://schemas.microsoft.com/office/drawing/2014/main" id="{F1C00266-F45B-319F-298B-54D0727CCA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2107" name="Text Box 59">
            <a:extLst>
              <a:ext uri="{FF2B5EF4-FFF2-40B4-BE49-F238E27FC236}">
                <a16:creationId xmlns:a16="http://schemas.microsoft.com/office/drawing/2014/main" id="{D4254183-F42F-AA03-303E-1371EE5F913D}"/>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F5AEB18-4A3B-56A3-9250-A29269F88790}"/>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Paradise Valley</a:t>
            </a:r>
            <a:endParaRPr lang="en-US"/>
          </a:p>
        </p:txBody>
      </p:sp>
      <p:pic>
        <p:nvPicPr>
          <p:cNvPr id="3074" name="Picture 3" descr="Paradise Valley-SFP-pp">
            <a:extLst>
              <a:ext uri="{FF2B5EF4-FFF2-40B4-BE49-F238E27FC236}">
                <a16:creationId xmlns:a16="http://schemas.microsoft.com/office/drawing/2014/main" id="{437E3421-91B9-D139-6C4B-1E62701EA8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4" name="Text Box 4">
            <a:extLst>
              <a:ext uri="{FF2B5EF4-FFF2-40B4-BE49-F238E27FC236}">
                <a16:creationId xmlns:a16="http://schemas.microsoft.com/office/drawing/2014/main" id="{A63DAD30-2A28-4164-8500-6DD752E611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194565" name="Text Box 5">
            <a:extLst>
              <a:ext uri="{FF2B5EF4-FFF2-40B4-BE49-F238E27FC236}">
                <a16:creationId xmlns:a16="http://schemas.microsoft.com/office/drawing/2014/main" id="{FDD8E871-A00E-EAB9-4486-DA3222DDD814}"/>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2E020BCA-25E4-FEA7-1A1F-573E1C4D5151}"/>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Paradise Valley</a:t>
            </a:r>
            <a:endParaRPr lang="en-US"/>
          </a:p>
        </p:txBody>
      </p:sp>
      <p:pic>
        <p:nvPicPr>
          <p:cNvPr id="4098" name="Picture 3" descr="Paradise Valley-SFP-pp">
            <a:extLst>
              <a:ext uri="{FF2B5EF4-FFF2-40B4-BE49-F238E27FC236}">
                <a16:creationId xmlns:a16="http://schemas.microsoft.com/office/drawing/2014/main" id="{BB5F6DFA-4F9F-0F68-1720-BE321374CF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70D15150-9BBB-46EC-8554-49D8798D414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203781" name="Text Box 5">
            <a:extLst>
              <a:ext uri="{FF2B5EF4-FFF2-40B4-BE49-F238E27FC236}">
                <a16:creationId xmlns:a16="http://schemas.microsoft.com/office/drawing/2014/main" id="{A1F2628E-54DC-B57C-B90D-CFC0145158F9}"/>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9F0791DE-1969-9C43-A28F-1F5276C526C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1-2 Listen to our Hearts</a:t>
            </a:r>
            <a:endParaRPr lang="en-US" dirty="0"/>
          </a:p>
        </p:txBody>
      </p:sp>
      <p:pic>
        <p:nvPicPr>
          <p:cNvPr id="3074" name="Picture 3" descr="Listen to our hearts-Y-pp">
            <a:extLst>
              <a:ext uri="{FF2B5EF4-FFF2-40B4-BE49-F238E27FC236}">
                <a16:creationId xmlns:a16="http://schemas.microsoft.com/office/drawing/2014/main" id="{374640E2-5E4D-4A90-354F-CFC19D5CA8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Text Box 4">
            <a:extLst>
              <a:ext uri="{FF2B5EF4-FFF2-40B4-BE49-F238E27FC236}">
                <a16:creationId xmlns:a16="http://schemas.microsoft.com/office/drawing/2014/main" id="{4E39C9AA-5C7A-0493-FE25-1F7AFDB0E915}"/>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2405" name="Text Box 5">
            <a:extLst>
              <a:ext uri="{FF2B5EF4-FFF2-40B4-BE49-F238E27FC236}">
                <a16:creationId xmlns:a16="http://schemas.microsoft.com/office/drawing/2014/main" id="{B9C25778-E471-827A-C31B-B103C28A8B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46E24E3-5686-2501-90E2-9ACD8693FC9D}"/>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Paradise Valley</a:t>
            </a:r>
            <a:endParaRPr lang="en-US"/>
          </a:p>
        </p:txBody>
      </p:sp>
      <p:pic>
        <p:nvPicPr>
          <p:cNvPr id="5122" name="Picture 3" descr="Paradise Valley-SFP-pp">
            <a:extLst>
              <a:ext uri="{FF2B5EF4-FFF2-40B4-BE49-F238E27FC236}">
                <a16:creationId xmlns:a16="http://schemas.microsoft.com/office/drawing/2014/main" id="{3DFE0874-7EEC-D2EA-A9BE-E95992DF0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DFFF6D6-8520-FB8F-57D6-545F9A9A2EB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204805" name="Text Box 5">
            <a:extLst>
              <a:ext uri="{FF2B5EF4-FFF2-40B4-BE49-F238E27FC236}">
                <a16:creationId xmlns:a16="http://schemas.microsoft.com/office/drawing/2014/main" id="{A9F8151D-8EAB-7C00-7DBF-7263F13606D3}"/>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A32EAE4D-26C1-43A7-5BA8-9694DD893EAA}"/>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Paradise Valley</a:t>
            </a:r>
            <a:endParaRPr lang="en-US"/>
          </a:p>
        </p:txBody>
      </p:sp>
      <p:pic>
        <p:nvPicPr>
          <p:cNvPr id="6146" name="Picture 3" descr="Paradise Valley-SFP-pp">
            <a:extLst>
              <a:ext uri="{FF2B5EF4-FFF2-40B4-BE49-F238E27FC236}">
                <a16:creationId xmlns:a16="http://schemas.microsoft.com/office/drawing/2014/main" id="{A5A747A4-760F-AFAD-BB4A-14F878D4A4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67A5D1E8-CDE6-2D3B-66CC-53AA7DE45F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D81AEC22-BB49-59C6-D339-5FD834784BF0}"/>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0A1577BB-78C5-C360-5230-9CBD34B50D7F}"/>
              </a:ext>
            </a:extLst>
          </p:cNvPr>
          <p:cNvSpPr>
            <a:spLocks noGrp="1" noChangeArrowheads="1"/>
          </p:cNvSpPr>
          <p:nvPr>
            <p:ph type="ctrTitle"/>
          </p:nvPr>
        </p:nvSpPr>
        <p:spPr>
          <a:xfrm>
            <a:off x="101600" y="152400"/>
            <a:ext cx="5384800" cy="228600"/>
          </a:xfrm>
        </p:spPr>
        <p:txBody>
          <a:bodyPr/>
          <a:lstStyle/>
          <a:p>
            <a:pPr eaLnBrk="1" hangingPunct="1">
              <a:defRPr/>
            </a:pPr>
            <a:r>
              <a:rPr lang="en-US" sz="2400"/>
              <a:t>C-4 Paradise Valley</a:t>
            </a:r>
            <a:endParaRPr lang="en-US"/>
          </a:p>
        </p:txBody>
      </p:sp>
      <p:pic>
        <p:nvPicPr>
          <p:cNvPr id="7170" name="Picture 3" descr="Paradise Valley-SFP-pp">
            <a:extLst>
              <a:ext uri="{FF2B5EF4-FFF2-40B4-BE49-F238E27FC236}">
                <a16:creationId xmlns:a16="http://schemas.microsoft.com/office/drawing/2014/main" id="{189C8930-147E-A9EB-2359-2A1D141CC9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863DFD0D-1C91-2620-58E6-C002B7E1AF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74F47C2B-DB39-5453-1C07-4B94805526B0}"/>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1AC19832-35F4-50ED-56F5-B3937DA523BD}"/>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Paradise Valley</a:t>
            </a:r>
            <a:endParaRPr lang="en-US"/>
          </a:p>
        </p:txBody>
      </p:sp>
      <p:pic>
        <p:nvPicPr>
          <p:cNvPr id="14338" name="Picture 3" descr="Paradise Valley-SFP-pp">
            <a:extLst>
              <a:ext uri="{FF2B5EF4-FFF2-40B4-BE49-F238E27FC236}">
                <a16:creationId xmlns:a16="http://schemas.microsoft.com/office/drawing/2014/main" id="{6F60B249-FEDE-9FB0-EB9E-828F1407B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7636" name="Text Box 4">
            <a:extLst>
              <a:ext uri="{FF2B5EF4-FFF2-40B4-BE49-F238E27FC236}">
                <a16:creationId xmlns:a16="http://schemas.microsoft.com/office/drawing/2014/main" id="{17EAA48F-E62C-B112-9BD6-A056EA19CA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197637" name="Text Box 5">
            <a:extLst>
              <a:ext uri="{FF2B5EF4-FFF2-40B4-BE49-F238E27FC236}">
                <a16:creationId xmlns:a16="http://schemas.microsoft.com/office/drawing/2014/main" id="{C1FD6188-BC4D-27DF-C8A9-A2534212E7D7}"/>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0B13EE03-4077-F8AF-1B76-1A32AE041A18}"/>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Paradise Valley</a:t>
            </a:r>
            <a:endParaRPr lang="en-US"/>
          </a:p>
        </p:txBody>
      </p:sp>
      <p:pic>
        <p:nvPicPr>
          <p:cNvPr id="15362" name="Picture 3" descr="Paradise Valley-SFP-pp">
            <a:extLst>
              <a:ext uri="{FF2B5EF4-FFF2-40B4-BE49-F238E27FC236}">
                <a16:creationId xmlns:a16="http://schemas.microsoft.com/office/drawing/2014/main" id="{37E6ABEE-37E0-042A-1791-E9E75E7809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60" name="Text Box 4">
            <a:extLst>
              <a:ext uri="{FF2B5EF4-FFF2-40B4-BE49-F238E27FC236}">
                <a16:creationId xmlns:a16="http://schemas.microsoft.com/office/drawing/2014/main" id="{29CCFDE5-D45D-4E99-087E-6E31912C2E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198661" name="Text Box 5">
            <a:extLst>
              <a:ext uri="{FF2B5EF4-FFF2-40B4-BE49-F238E27FC236}">
                <a16:creationId xmlns:a16="http://schemas.microsoft.com/office/drawing/2014/main" id="{C639B7F1-AB25-9814-B276-159680A29CBE}"/>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a:extLst>
              <a:ext uri="{FF2B5EF4-FFF2-40B4-BE49-F238E27FC236}">
                <a16:creationId xmlns:a16="http://schemas.microsoft.com/office/drawing/2014/main" id="{D20314B8-8BB1-0DFB-E539-953C02AF533C}"/>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Paradise Valley</a:t>
            </a:r>
            <a:endParaRPr lang="en-US"/>
          </a:p>
        </p:txBody>
      </p:sp>
      <p:pic>
        <p:nvPicPr>
          <p:cNvPr id="16386" name="Picture 3" descr="Paradise Valley-SFP-pp">
            <a:extLst>
              <a:ext uri="{FF2B5EF4-FFF2-40B4-BE49-F238E27FC236}">
                <a16:creationId xmlns:a16="http://schemas.microsoft.com/office/drawing/2014/main" id="{706CB73F-5332-1F23-A893-869C704B32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4" name="Text Box 4">
            <a:extLst>
              <a:ext uri="{FF2B5EF4-FFF2-40B4-BE49-F238E27FC236}">
                <a16:creationId xmlns:a16="http://schemas.microsoft.com/office/drawing/2014/main" id="{E10CBDC7-A8FA-C4C0-7C1B-D0CA559372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199685" name="Text Box 5">
            <a:extLst>
              <a:ext uri="{FF2B5EF4-FFF2-40B4-BE49-F238E27FC236}">
                <a16:creationId xmlns:a16="http://schemas.microsoft.com/office/drawing/2014/main" id="{7156302B-E3F8-1976-FDF1-ED771623FD4D}"/>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a:extLst>
              <a:ext uri="{FF2B5EF4-FFF2-40B4-BE49-F238E27FC236}">
                <a16:creationId xmlns:a16="http://schemas.microsoft.com/office/drawing/2014/main" id="{4E279559-F609-3CB4-3FC2-FECB881D225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Paradise Valley</a:t>
            </a:r>
            <a:endParaRPr lang="en-US"/>
          </a:p>
        </p:txBody>
      </p:sp>
      <p:pic>
        <p:nvPicPr>
          <p:cNvPr id="17410" name="Picture 3" descr="Paradise Valley-SFP-pp">
            <a:extLst>
              <a:ext uri="{FF2B5EF4-FFF2-40B4-BE49-F238E27FC236}">
                <a16:creationId xmlns:a16="http://schemas.microsoft.com/office/drawing/2014/main" id="{49424045-959E-F764-D5C2-251CEE64D5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08" name="Text Box 4">
            <a:extLst>
              <a:ext uri="{FF2B5EF4-FFF2-40B4-BE49-F238E27FC236}">
                <a16:creationId xmlns:a16="http://schemas.microsoft.com/office/drawing/2014/main" id="{EE71850D-DF48-46B0-2106-FE7C8C0A14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200709" name="Text Box 5">
            <a:extLst>
              <a:ext uri="{FF2B5EF4-FFF2-40B4-BE49-F238E27FC236}">
                <a16:creationId xmlns:a16="http://schemas.microsoft.com/office/drawing/2014/main" id="{76061696-8400-58B7-1F3B-72A52BE96EE8}"/>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3BE8E365-A992-F026-4748-2619E30CA1BF}"/>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Paradise Valley</a:t>
            </a:r>
            <a:endParaRPr lang="en-US"/>
          </a:p>
        </p:txBody>
      </p:sp>
      <p:pic>
        <p:nvPicPr>
          <p:cNvPr id="18434" name="Picture 3" descr="Paradise Valley-SFP-pp">
            <a:extLst>
              <a:ext uri="{FF2B5EF4-FFF2-40B4-BE49-F238E27FC236}">
                <a16:creationId xmlns:a16="http://schemas.microsoft.com/office/drawing/2014/main" id="{01A8DC22-3CB2-76E3-DB43-62431625A5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B77BD9D4-CFBC-C7FE-D7DD-FC82F19D171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201733" name="Text Box 5">
            <a:extLst>
              <a:ext uri="{FF2B5EF4-FFF2-40B4-BE49-F238E27FC236}">
                <a16:creationId xmlns:a16="http://schemas.microsoft.com/office/drawing/2014/main" id="{76FAC7CE-D2A0-4F64-B5CA-0103D1CBD3EC}"/>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2E4A0192-35E1-82A0-1382-48D1B3CB6B5D}"/>
              </a:ext>
            </a:extLst>
          </p:cNvPr>
          <p:cNvSpPr>
            <a:spLocks noGrp="1" noChangeArrowheads="1"/>
          </p:cNvSpPr>
          <p:nvPr>
            <p:ph type="ctrTitle"/>
          </p:nvPr>
        </p:nvSpPr>
        <p:spPr>
          <a:xfrm>
            <a:off x="101600" y="152400"/>
            <a:ext cx="5384800" cy="228600"/>
          </a:xfrm>
        </p:spPr>
        <p:txBody>
          <a:bodyPr/>
          <a:lstStyle/>
          <a:p>
            <a:pPr eaLnBrk="1" hangingPunct="1">
              <a:defRPr/>
            </a:pPr>
            <a:r>
              <a:rPr lang="en-US" sz="2400"/>
              <a:t>C-4 Paradise Valley</a:t>
            </a:r>
            <a:endParaRPr lang="en-US"/>
          </a:p>
        </p:txBody>
      </p:sp>
      <p:pic>
        <p:nvPicPr>
          <p:cNvPr id="19458" name="Picture 3" descr="Paradise Valley-SFP-pp">
            <a:extLst>
              <a:ext uri="{FF2B5EF4-FFF2-40B4-BE49-F238E27FC236}">
                <a16:creationId xmlns:a16="http://schemas.microsoft.com/office/drawing/2014/main" id="{ED1F55E1-9D75-3A14-7EA8-2BBA096BB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21D4AD4E-ED4F-039B-42F1-D9C8D4D71AA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898</a:t>
            </a:r>
            <a:endParaRPr lang="en-US" sz="3200">
              <a:solidFill>
                <a:srgbClr val="000000"/>
              </a:solidFill>
              <a:latin typeface="Times" charset="0"/>
              <a:ea typeface="ＭＳ Ｐゴシック" charset="0"/>
              <a:cs typeface="ＭＳ Ｐゴシック" charset="0"/>
            </a:endParaRPr>
          </a:p>
        </p:txBody>
      </p:sp>
      <p:sp>
        <p:nvSpPr>
          <p:cNvPr id="202757" name="Text Box 5">
            <a:extLst>
              <a:ext uri="{FF2B5EF4-FFF2-40B4-BE49-F238E27FC236}">
                <a16:creationId xmlns:a16="http://schemas.microsoft.com/office/drawing/2014/main" id="{4B625497-8147-C64E-27BA-93BD70A0D88E}"/>
              </a:ext>
            </a:extLst>
          </p:cNvPr>
          <p:cNvSpPr txBox="1">
            <a:spLocks noChangeArrowheads="1"/>
          </p:cNvSpPr>
          <p:nvPr/>
        </p:nvSpPr>
        <p:spPr bwMode="auto">
          <a:xfrm>
            <a:off x="101600" y="76201"/>
            <a:ext cx="288707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Paradise Valley</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We Have An Anchor</a:t>
            </a:r>
          </a:p>
          <a:p>
            <a:pPr>
              <a:lnSpc>
                <a:spcPct val="150000"/>
              </a:lnSpc>
            </a:pPr>
            <a:r>
              <a:rPr lang="en-US" sz="5400" dirty="0">
                <a:latin typeface="Gobold" panose="02000500000000000000" pitchFamily="2" charset="0"/>
              </a:rPr>
              <a:t>#467</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069327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7543A779-AA5A-AF63-6583-170D380E9B5D}"/>
              </a:ext>
            </a:extLst>
          </p:cNvPr>
          <p:cNvSpPr>
            <a:spLocks noGrp="1" noChangeArrowheads="1"/>
          </p:cNvSpPr>
          <p:nvPr>
            <p:ph type="ctrTitle"/>
          </p:nvPr>
        </p:nvSpPr>
        <p:spPr>
          <a:xfrm>
            <a:off x="101600" y="152400"/>
            <a:ext cx="5384800" cy="228600"/>
          </a:xfrm>
        </p:spPr>
        <p:txBody>
          <a:bodyPr/>
          <a:lstStyle/>
          <a:p>
            <a:pPr eaLnBrk="1" hangingPunct="1">
              <a:defRPr/>
            </a:pPr>
            <a:r>
              <a:rPr lang="en-US" sz="2400"/>
              <a:t>1-3 Listen to our Hearts</a:t>
            </a:r>
            <a:endParaRPr lang="en-US"/>
          </a:p>
        </p:txBody>
      </p:sp>
      <p:pic>
        <p:nvPicPr>
          <p:cNvPr id="4098" name="Picture 3" descr="Listen to our hearts-Y-pp">
            <a:extLst>
              <a:ext uri="{FF2B5EF4-FFF2-40B4-BE49-F238E27FC236}">
                <a16:creationId xmlns:a16="http://schemas.microsoft.com/office/drawing/2014/main" id="{654DC472-F7D9-5CB6-691A-C2CFEC5508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a:extLst>
              <a:ext uri="{FF2B5EF4-FFF2-40B4-BE49-F238E27FC236}">
                <a16:creationId xmlns:a16="http://schemas.microsoft.com/office/drawing/2014/main" id="{DF19032F-5231-1C03-264A-C880B7D61818}"/>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3429" name="Text Box 5">
            <a:extLst>
              <a:ext uri="{FF2B5EF4-FFF2-40B4-BE49-F238E27FC236}">
                <a16:creationId xmlns:a16="http://schemas.microsoft.com/office/drawing/2014/main" id="{9060FAD1-E0BC-04F5-A2E9-7AE6D5463C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4D10663-779C-9398-620B-CDD6BC660B76}"/>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1-1 We Have an Anchor</a:t>
            </a:r>
            <a:endParaRPr lang="en-US" dirty="0"/>
          </a:p>
        </p:txBody>
      </p:sp>
      <p:pic>
        <p:nvPicPr>
          <p:cNvPr id="2" name="Picture 46" descr="We Have an Anchor-pp">
            <a:extLst>
              <a:ext uri="{FF2B5EF4-FFF2-40B4-BE49-F238E27FC236}">
                <a16:creationId xmlns:a16="http://schemas.microsoft.com/office/drawing/2014/main" id="{E9CEABAA-E472-C122-6AEF-ABE8A9FBF4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2DB15A3-A6C6-892F-011C-4746B4D20ACF}"/>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210120A6-B87D-9F77-B79A-9A414BD6F1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4D8CE1BA-ADF8-DA2F-581F-D582CB472DBA}"/>
              </a:ext>
            </a:extLst>
          </p:cNvPr>
          <p:cNvSpPr>
            <a:spLocks noGrp="1" noChangeArrowheads="1"/>
          </p:cNvSpPr>
          <p:nvPr>
            <p:ph type="ctrTitle"/>
          </p:nvPr>
        </p:nvSpPr>
        <p:spPr>
          <a:xfrm>
            <a:off x="101600" y="152400"/>
            <a:ext cx="5384800" cy="228600"/>
          </a:xfrm>
        </p:spPr>
        <p:txBody>
          <a:bodyPr/>
          <a:lstStyle/>
          <a:p>
            <a:pPr eaLnBrk="1" hangingPunct="1">
              <a:defRPr/>
            </a:pPr>
            <a:r>
              <a:rPr lang="en-US" sz="2400" dirty="0"/>
              <a:t>1-2 We Have an Anchor</a:t>
            </a:r>
            <a:endParaRPr lang="en-US" dirty="0"/>
          </a:p>
        </p:txBody>
      </p:sp>
      <p:pic>
        <p:nvPicPr>
          <p:cNvPr id="3074" name="Picture 3" descr="We Have an Anchor-pp">
            <a:extLst>
              <a:ext uri="{FF2B5EF4-FFF2-40B4-BE49-F238E27FC236}">
                <a16:creationId xmlns:a16="http://schemas.microsoft.com/office/drawing/2014/main" id="{0A5465BC-80F6-ED59-F219-C31F675E0A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337E5F7A-0A5A-B4D8-A884-887119C5F748}"/>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BC8BD2A0-54A2-CD8C-2AF5-DC57193633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D906FC04-5C74-7FFE-2EFF-B5E54F2114CA}"/>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We Have an Anchor</a:t>
            </a:r>
            <a:endParaRPr lang="en-US"/>
          </a:p>
        </p:txBody>
      </p:sp>
      <p:pic>
        <p:nvPicPr>
          <p:cNvPr id="4098" name="Picture 3" descr="We Have an Anchor-pp">
            <a:extLst>
              <a:ext uri="{FF2B5EF4-FFF2-40B4-BE49-F238E27FC236}">
                <a16:creationId xmlns:a16="http://schemas.microsoft.com/office/drawing/2014/main" id="{68572BBD-A362-52BB-2D02-A4E1F5B5A4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A3FA070E-191F-580F-656B-D6FE20FFBD64}"/>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DD1FE2BA-4898-DB83-F7B0-0F26343504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0C420F1C-114E-4FA3-8ECF-53CBF09BE384}"/>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We Have an Anchor</a:t>
            </a:r>
            <a:endParaRPr lang="en-US"/>
          </a:p>
        </p:txBody>
      </p:sp>
      <p:pic>
        <p:nvPicPr>
          <p:cNvPr id="5122" name="Picture 3" descr="We Have an Anchor-pp">
            <a:extLst>
              <a:ext uri="{FF2B5EF4-FFF2-40B4-BE49-F238E27FC236}">
                <a16:creationId xmlns:a16="http://schemas.microsoft.com/office/drawing/2014/main" id="{9135A5C1-B750-0FF6-3B45-81A8BD677C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3B3B2426-E953-8A34-CB92-61A64E7229AC}"/>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923AC79F-241D-438A-E09B-4D495D038BC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D84580E1-33A3-1460-B80C-FC9DF769757F}"/>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We Have an Anchor</a:t>
            </a:r>
            <a:endParaRPr lang="en-US"/>
          </a:p>
        </p:txBody>
      </p:sp>
      <p:pic>
        <p:nvPicPr>
          <p:cNvPr id="6146" name="Picture 3" descr="We Have an Anchor-pp">
            <a:extLst>
              <a:ext uri="{FF2B5EF4-FFF2-40B4-BE49-F238E27FC236}">
                <a16:creationId xmlns:a16="http://schemas.microsoft.com/office/drawing/2014/main" id="{557F5663-306C-36C8-130C-6EB39F25F9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B3D5517C-4B60-5A5A-6AA4-940434B50A54}"/>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CD00DFC1-3949-79E3-56C9-B1D641E913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EFAE503E-44E4-3B51-F810-CC83C797DD3E}"/>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We Have an Anchor</a:t>
            </a:r>
            <a:endParaRPr lang="en-US"/>
          </a:p>
        </p:txBody>
      </p:sp>
      <p:pic>
        <p:nvPicPr>
          <p:cNvPr id="7170" name="Picture 3" descr="We Have an Anchor-pp">
            <a:extLst>
              <a:ext uri="{FF2B5EF4-FFF2-40B4-BE49-F238E27FC236}">
                <a16:creationId xmlns:a16="http://schemas.microsoft.com/office/drawing/2014/main" id="{A10D1E64-5803-C88C-A4F1-8EA4ABE4DD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E734FC8F-D84F-97FD-6F6D-9F305386C682}"/>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522CE393-05ED-A196-42BD-300272D4FD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041C141F-0609-BDB7-C006-D122481D1AB0}"/>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We Have an Anchor</a:t>
            </a:r>
            <a:endParaRPr lang="en-US"/>
          </a:p>
        </p:txBody>
      </p:sp>
      <p:pic>
        <p:nvPicPr>
          <p:cNvPr id="8194" name="Picture 3" descr="We Have an Anchor-pp">
            <a:extLst>
              <a:ext uri="{FF2B5EF4-FFF2-40B4-BE49-F238E27FC236}">
                <a16:creationId xmlns:a16="http://schemas.microsoft.com/office/drawing/2014/main" id="{74029A6B-0F48-6C85-2516-CE25E631A8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F9AAE1EB-D4B6-EBB9-B4E6-CFD0C9090E84}"/>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3EFE8D52-FCAF-DD60-2AB0-91DA5C063AC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F6EFD0B5-AAA3-5A71-CB10-1CC4018F89FE}"/>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We Have an Anchor</a:t>
            </a:r>
            <a:endParaRPr lang="en-US"/>
          </a:p>
        </p:txBody>
      </p:sp>
      <p:pic>
        <p:nvPicPr>
          <p:cNvPr id="9218" name="Picture 3" descr="We Have an Anchor-pp">
            <a:extLst>
              <a:ext uri="{FF2B5EF4-FFF2-40B4-BE49-F238E27FC236}">
                <a16:creationId xmlns:a16="http://schemas.microsoft.com/office/drawing/2014/main" id="{30B47232-A45B-E609-387D-0057E5CDAE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91EA7197-7B9E-AA52-71F4-EBBFBBE2DCBA}"/>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62E9BA24-EC23-8596-7AF5-462432EF2EC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F6253DE5-B86F-93CF-0DAE-B6BE8AA55D24}"/>
              </a:ext>
            </a:extLst>
          </p:cNvPr>
          <p:cNvSpPr>
            <a:spLocks noGrp="1" noChangeArrowheads="1"/>
          </p:cNvSpPr>
          <p:nvPr>
            <p:ph type="ctrTitle"/>
          </p:nvPr>
        </p:nvSpPr>
        <p:spPr>
          <a:xfrm>
            <a:off x="101600" y="152400"/>
            <a:ext cx="5384800" cy="228600"/>
          </a:xfrm>
        </p:spPr>
        <p:txBody>
          <a:bodyPr/>
          <a:lstStyle/>
          <a:p>
            <a:pPr eaLnBrk="1" hangingPunct="1">
              <a:defRPr/>
            </a:pPr>
            <a:r>
              <a:rPr lang="en-US" sz="2400"/>
              <a:t>3-1 We Have an Anchor</a:t>
            </a:r>
            <a:endParaRPr lang="en-US"/>
          </a:p>
        </p:txBody>
      </p:sp>
      <p:pic>
        <p:nvPicPr>
          <p:cNvPr id="10242" name="Picture 3" descr="We Have an Anchor-pp">
            <a:extLst>
              <a:ext uri="{FF2B5EF4-FFF2-40B4-BE49-F238E27FC236}">
                <a16:creationId xmlns:a16="http://schemas.microsoft.com/office/drawing/2014/main" id="{1605C9E3-0B01-829C-3233-47AC61EBE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C202B12A-EE66-9CDA-A5B5-22D48BAC0711}"/>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85A887FA-B867-A89F-68FB-CF3A3F73BA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B6E70FD3-837F-FBB9-6A15-3C3BE7F4DD86}"/>
              </a:ext>
            </a:extLst>
          </p:cNvPr>
          <p:cNvSpPr>
            <a:spLocks noGrp="1" noChangeArrowheads="1"/>
          </p:cNvSpPr>
          <p:nvPr>
            <p:ph type="ctrTitle"/>
          </p:nvPr>
        </p:nvSpPr>
        <p:spPr>
          <a:xfrm>
            <a:off x="101600" y="152400"/>
            <a:ext cx="5384800" cy="228600"/>
          </a:xfrm>
        </p:spPr>
        <p:txBody>
          <a:bodyPr/>
          <a:lstStyle/>
          <a:p>
            <a:pPr eaLnBrk="1" hangingPunct="1">
              <a:defRPr/>
            </a:pPr>
            <a:r>
              <a:rPr lang="en-US" sz="2400"/>
              <a:t>3-2 We Have an Anchor</a:t>
            </a:r>
            <a:endParaRPr lang="en-US"/>
          </a:p>
        </p:txBody>
      </p:sp>
      <p:pic>
        <p:nvPicPr>
          <p:cNvPr id="11266" name="Picture 3" descr="We Have an Anchor-pp">
            <a:extLst>
              <a:ext uri="{FF2B5EF4-FFF2-40B4-BE49-F238E27FC236}">
                <a16:creationId xmlns:a16="http://schemas.microsoft.com/office/drawing/2014/main" id="{BC6993FE-6E79-BC37-A3B4-B230906B94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F9BDB12F-1ABE-4857-14A5-8B168CCE91AB}"/>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58FAD6EC-E9A0-5410-57C0-DCB5DD55D62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74A1AD9E-2051-7C27-A7FE-C3EFBE0007FB}"/>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Listen to our Hearts</a:t>
            </a:r>
            <a:endParaRPr lang="en-US"/>
          </a:p>
        </p:txBody>
      </p:sp>
      <p:pic>
        <p:nvPicPr>
          <p:cNvPr id="5122" name="Picture 3" descr="Listen to our hearts-Y-pp">
            <a:extLst>
              <a:ext uri="{FF2B5EF4-FFF2-40B4-BE49-F238E27FC236}">
                <a16:creationId xmlns:a16="http://schemas.microsoft.com/office/drawing/2014/main" id="{9D2EDA6F-1042-1612-8333-3E6CAA1412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2" name="Text Box 4">
            <a:extLst>
              <a:ext uri="{FF2B5EF4-FFF2-40B4-BE49-F238E27FC236}">
                <a16:creationId xmlns:a16="http://schemas.microsoft.com/office/drawing/2014/main" id="{06C372AA-EF45-6C06-A61A-2379B3A03D49}"/>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4453" name="Text Box 5">
            <a:extLst>
              <a:ext uri="{FF2B5EF4-FFF2-40B4-BE49-F238E27FC236}">
                <a16:creationId xmlns:a16="http://schemas.microsoft.com/office/drawing/2014/main" id="{D7039E46-C8D6-C024-238B-01B87EA3DB3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CDB53837-EB68-E828-0B36-63EA01AB3576}"/>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We Have an Anchor</a:t>
            </a:r>
            <a:endParaRPr lang="en-US"/>
          </a:p>
        </p:txBody>
      </p:sp>
      <p:pic>
        <p:nvPicPr>
          <p:cNvPr id="12290" name="Picture 3" descr="We Have an Anchor-pp">
            <a:extLst>
              <a:ext uri="{FF2B5EF4-FFF2-40B4-BE49-F238E27FC236}">
                <a16:creationId xmlns:a16="http://schemas.microsoft.com/office/drawing/2014/main" id="{632A4D67-BA9F-46AC-CD8D-FBD4B3F84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3C77B49F-BD1A-07F5-992B-BFAA3252F70C}"/>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BEB7355B-E9FB-1038-EF61-9C276FCBA5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64EDD5F6-CA21-5EB7-1109-29D638F1FC53}"/>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We Have an Anchor</a:t>
            </a:r>
            <a:endParaRPr lang="en-US"/>
          </a:p>
        </p:txBody>
      </p:sp>
      <p:pic>
        <p:nvPicPr>
          <p:cNvPr id="13314" name="Picture 3" descr="We Have an Anchor-pp">
            <a:extLst>
              <a:ext uri="{FF2B5EF4-FFF2-40B4-BE49-F238E27FC236}">
                <a16:creationId xmlns:a16="http://schemas.microsoft.com/office/drawing/2014/main" id="{D8126CCD-5B09-6741-804F-6C620FF41F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8990C6DC-4EEF-30D0-D56D-7C30DBEA55AD}"/>
              </a:ext>
            </a:extLst>
          </p:cNvPr>
          <p:cNvSpPr txBox="1">
            <a:spLocks noChangeArrowheads="1"/>
          </p:cNvSpPr>
          <p:nvPr/>
        </p:nvSpPr>
        <p:spPr bwMode="auto">
          <a:xfrm>
            <a:off x="101600" y="76201"/>
            <a:ext cx="370768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We Have an Anchor</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EB00ADE3-0604-0EB2-4B79-B78FD165A6F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467</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There Stands A Rock</a:t>
            </a:r>
          </a:p>
          <a:p>
            <a:pPr>
              <a:lnSpc>
                <a:spcPct val="150000"/>
              </a:lnSpc>
            </a:pPr>
            <a:r>
              <a:rPr lang="en-US" sz="5400" dirty="0">
                <a:latin typeface="Gobold" panose="02000500000000000000" pitchFamily="2" charset="0"/>
              </a:rPr>
              <a:t>#558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3F7F668-56D2-2D75-7FD9-93128704E9A7}"/>
              </a:ext>
            </a:extLst>
          </p:cNvPr>
          <p:cNvSpPr>
            <a:spLocks noGrp="1" noChangeArrowheads="1"/>
          </p:cNvSpPr>
          <p:nvPr>
            <p:ph type="ctrTitle"/>
          </p:nvPr>
        </p:nvSpPr>
        <p:spPr>
          <a:xfrm>
            <a:off x="101600" y="152400"/>
            <a:ext cx="4775200" cy="228600"/>
          </a:xfrm>
        </p:spPr>
        <p:txBody>
          <a:bodyPr/>
          <a:lstStyle/>
          <a:p>
            <a:pPr eaLnBrk="1" hangingPunct="1">
              <a:defRPr/>
            </a:pPr>
            <a:r>
              <a:rPr lang="en-US" sz="2400"/>
              <a:t>1-1 There Stands A Rock</a:t>
            </a:r>
            <a:endParaRPr lang="en-US"/>
          </a:p>
        </p:txBody>
      </p:sp>
      <p:pic>
        <p:nvPicPr>
          <p:cNvPr id="2" name="Picture 66" descr="There stands a Rock-pp">
            <a:extLst>
              <a:ext uri="{FF2B5EF4-FFF2-40B4-BE49-F238E27FC236}">
                <a16:creationId xmlns:a16="http://schemas.microsoft.com/office/drawing/2014/main" id="{748D9D2A-AA76-CBE4-5820-656064EE4F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5" name="Text Box 67">
            <a:extLst>
              <a:ext uri="{FF2B5EF4-FFF2-40B4-BE49-F238E27FC236}">
                <a16:creationId xmlns:a16="http://schemas.microsoft.com/office/drawing/2014/main" id="{3612A6F2-D1FF-3EAE-AB84-D125C59BB7D2}"/>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116" name="Text Box 68">
            <a:extLst>
              <a:ext uri="{FF2B5EF4-FFF2-40B4-BE49-F238E27FC236}">
                <a16:creationId xmlns:a16="http://schemas.microsoft.com/office/drawing/2014/main" id="{924A22FF-79C7-C1E7-D60B-798DC90723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E8B3D213-69F6-9EA7-3AB3-1DC3A0E2D49F}"/>
              </a:ext>
            </a:extLst>
          </p:cNvPr>
          <p:cNvSpPr>
            <a:spLocks noGrp="1" noChangeArrowheads="1"/>
          </p:cNvSpPr>
          <p:nvPr>
            <p:ph type="ctrTitle"/>
          </p:nvPr>
        </p:nvSpPr>
        <p:spPr>
          <a:xfrm>
            <a:off x="101600" y="152400"/>
            <a:ext cx="4775200" cy="228600"/>
          </a:xfrm>
        </p:spPr>
        <p:txBody>
          <a:bodyPr/>
          <a:lstStyle/>
          <a:p>
            <a:pPr eaLnBrk="1" hangingPunct="1"/>
            <a:r>
              <a:rPr lang="en-US" altLang="en-US" sz="2400"/>
              <a:t>1-2 There</a:t>
            </a:r>
            <a:r>
              <a:rPr lang="ja-JP" altLang="en-US" sz="2400">
                <a:latin typeface="Arial" panose="020B0604020202020204" pitchFamily="34" charset="0"/>
              </a:rPr>
              <a:t>’</a:t>
            </a:r>
            <a:r>
              <a:rPr lang="en-US" altLang="ja-JP" sz="2400"/>
              <a:t>s Stands A Rock</a:t>
            </a:r>
            <a:endParaRPr lang="en-US" altLang="en-US"/>
          </a:p>
        </p:txBody>
      </p:sp>
      <p:pic>
        <p:nvPicPr>
          <p:cNvPr id="3074" name="Picture 5" descr="There stands a Rock-pp">
            <a:extLst>
              <a:ext uri="{FF2B5EF4-FFF2-40B4-BE49-F238E27FC236}">
                <a16:creationId xmlns:a16="http://schemas.microsoft.com/office/drawing/2014/main" id="{F23B334F-D275-C36B-2A30-026526CE20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DF909971-482B-2FC3-58C0-22522A1784A6}"/>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5D7BA8DC-39EF-2182-D0C3-14A8E1D56D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9A889B14-6843-1FBB-5710-FC347007AD29}"/>
              </a:ext>
            </a:extLst>
          </p:cNvPr>
          <p:cNvSpPr>
            <a:spLocks noGrp="1" noChangeArrowheads="1"/>
          </p:cNvSpPr>
          <p:nvPr>
            <p:ph type="ctrTitle"/>
          </p:nvPr>
        </p:nvSpPr>
        <p:spPr>
          <a:xfrm>
            <a:off x="101600" y="152400"/>
            <a:ext cx="47752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Stands A Rock</a:t>
            </a:r>
            <a:endParaRPr lang="en-US" altLang="en-US"/>
          </a:p>
        </p:txBody>
      </p:sp>
      <p:pic>
        <p:nvPicPr>
          <p:cNvPr id="4098" name="Picture 3" descr="There stands a Rock-pp">
            <a:extLst>
              <a:ext uri="{FF2B5EF4-FFF2-40B4-BE49-F238E27FC236}">
                <a16:creationId xmlns:a16="http://schemas.microsoft.com/office/drawing/2014/main" id="{6C0C2532-9AB4-2938-D70E-993465377E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BCD9458B-F9E5-B384-D1E1-ECD486DA5878}"/>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34056A9F-8E08-945C-D77D-2C2228F3AE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905E445B-DD26-F61C-864F-CBB360A34D98}"/>
              </a:ext>
            </a:extLst>
          </p:cNvPr>
          <p:cNvSpPr>
            <a:spLocks noGrp="1" noChangeArrowheads="1"/>
          </p:cNvSpPr>
          <p:nvPr>
            <p:ph type="ctrTitle"/>
          </p:nvPr>
        </p:nvSpPr>
        <p:spPr>
          <a:xfrm>
            <a:off x="101600" y="152400"/>
            <a:ext cx="47752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Stands A Rock</a:t>
            </a:r>
            <a:endParaRPr lang="en-US" altLang="en-US"/>
          </a:p>
        </p:txBody>
      </p:sp>
      <p:pic>
        <p:nvPicPr>
          <p:cNvPr id="5122" name="Picture 3" descr="There stands a Rock-pp">
            <a:extLst>
              <a:ext uri="{FF2B5EF4-FFF2-40B4-BE49-F238E27FC236}">
                <a16:creationId xmlns:a16="http://schemas.microsoft.com/office/drawing/2014/main" id="{18F1F033-AB41-A303-2A0B-4E4BDF4EEA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A45FBEAB-0F1E-9AE9-96C4-81BB9291FEAB}"/>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4BD7DB97-2659-17D6-5F40-BF6961B4A11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04B23834-74F9-48D7-BED5-F56FF3864933}"/>
              </a:ext>
            </a:extLst>
          </p:cNvPr>
          <p:cNvSpPr>
            <a:spLocks noGrp="1" noChangeArrowheads="1"/>
          </p:cNvSpPr>
          <p:nvPr>
            <p:ph type="ctrTitle"/>
          </p:nvPr>
        </p:nvSpPr>
        <p:spPr>
          <a:xfrm>
            <a:off x="101600" y="152400"/>
            <a:ext cx="4775200" cy="228600"/>
          </a:xfrm>
        </p:spPr>
        <p:txBody>
          <a:bodyPr/>
          <a:lstStyle/>
          <a:p>
            <a:pPr eaLnBrk="1" hangingPunct="1"/>
            <a:r>
              <a:rPr lang="en-US" altLang="en-US" sz="2400"/>
              <a:t>2-1 There</a:t>
            </a:r>
            <a:r>
              <a:rPr lang="ja-JP" altLang="en-US" sz="2400">
                <a:latin typeface="Arial" panose="020B0604020202020204" pitchFamily="34" charset="0"/>
              </a:rPr>
              <a:t>’</a:t>
            </a:r>
            <a:r>
              <a:rPr lang="en-US" altLang="ja-JP" sz="2400"/>
              <a:t>s Stands A Rock</a:t>
            </a:r>
            <a:endParaRPr lang="en-US" altLang="en-US"/>
          </a:p>
        </p:txBody>
      </p:sp>
      <p:pic>
        <p:nvPicPr>
          <p:cNvPr id="6146" name="Picture 5" descr="There stands a Rock-pp">
            <a:extLst>
              <a:ext uri="{FF2B5EF4-FFF2-40B4-BE49-F238E27FC236}">
                <a16:creationId xmlns:a16="http://schemas.microsoft.com/office/drawing/2014/main" id="{4DA10497-90B1-35DC-7DAB-E030FA7A4A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63AD9E96-EB7A-5F18-AF09-40C5C61FAC49}"/>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1495" name="Text Box 7">
            <a:extLst>
              <a:ext uri="{FF2B5EF4-FFF2-40B4-BE49-F238E27FC236}">
                <a16:creationId xmlns:a16="http://schemas.microsoft.com/office/drawing/2014/main" id="{B65B12C3-8836-76DF-0CEC-5F34FC81E58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165C85F0-5832-DEF3-993F-C16837B9D7FE}"/>
              </a:ext>
            </a:extLst>
          </p:cNvPr>
          <p:cNvSpPr>
            <a:spLocks noGrp="1" noChangeArrowheads="1"/>
          </p:cNvSpPr>
          <p:nvPr>
            <p:ph type="ctrTitle"/>
          </p:nvPr>
        </p:nvSpPr>
        <p:spPr>
          <a:xfrm>
            <a:off x="101600" y="152400"/>
            <a:ext cx="4775200" cy="228600"/>
          </a:xfrm>
        </p:spPr>
        <p:txBody>
          <a:bodyPr/>
          <a:lstStyle/>
          <a:p>
            <a:pPr eaLnBrk="1" hangingPunct="1"/>
            <a:r>
              <a:rPr lang="en-US" altLang="en-US" sz="2400"/>
              <a:t>2-2 There</a:t>
            </a:r>
            <a:r>
              <a:rPr lang="ja-JP" altLang="en-US" sz="2400">
                <a:latin typeface="Arial" panose="020B0604020202020204" pitchFamily="34" charset="0"/>
              </a:rPr>
              <a:t>’</a:t>
            </a:r>
            <a:r>
              <a:rPr lang="en-US" altLang="ja-JP" sz="2400"/>
              <a:t>s Stands A Rock</a:t>
            </a:r>
            <a:endParaRPr lang="en-US" altLang="en-US"/>
          </a:p>
        </p:txBody>
      </p:sp>
      <p:pic>
        <p:nvPicPr>
          <p:cNvPr id="7170" name="Picture 5" descr="There stands a Rock-pp">
            <a:extLst>
              <a:ext uri="{FF2B5EF4-FFF2-40B4-BE49-F238E27FC236}">
                <a16:creationId xmlns:a16="http://schemas.microsoft.com/office/drawing/2014/main" id="{FE4ADA4E-EA82-6F5A-BB7D-55737FA7BC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a:extLst>
              <a:ext uri="{FF2B5EF4-FFF2-40B4-BE49-F238E27FC236}">
                <a16:creationId xmlns:a16="http://schemas.microsoft.com/office/drawing/2014/main" id="{651482A8-EF0D-B4EB-CECC-5AD3EFA3E4A0}"/>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2519" name="Text Box 7">
            <a:extLst>
              <a:ext uri="{FF2B5EF4-FFF2-40B4-BE49-F238E27FC236}">
                <a16:creationId xmlns:a16="http://schemas.microsoft.com/office/drawing/2014/main" id="{776723BF-1298-4038-D9AD-5604FC8AFA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a:extLst>
              <a:ext uri="{FF2B5EF4-FFF2-40B4-BE49-F238E27FC236}">
                <a16:creationId xmlns:a16="http://schemas.microsoft.com/office/drawing/2014/main" id="{88BDF3F3-CDDF-DC46-4EB5-25403655E900}"/>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Listen to our Hearts</a:t>
            </a:r>
            <a:endParaRPr lang="en-US"/>
          </a:p>
        </p:txBody>
      </p:sp>
      <p:pic>
        <p:nvPicPr>
          <p:cNvPr id="6146" name="Picture 3" descr="Listen to our hearts-Y-pp">
            <a:extLst>
              <a:ext uri="{FF2B5EF4-FFF2-40B4-BE49-F238E27FC236}">
                <a16:creationId xmlns:a16="http://schemas.microsoft.com/office/drawing/2014/main" id="{54C3B679-C808-0E9C-356C-A636712E85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6" name="Text Box 4">
            <a:extLst>
              <a:ext uri="{FF2B5EF4-FFF2-40B4-BE49-F238E27FC236}">
                <a16:creationId xmlns:a16="http://schemas.microsoft.com/office/drawing/2014/main" id="{34B6B019-8229-9490-EB33-3BE3F586FCCB}"/>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5477" name="Text Box 5">
            <a:extLst>
              <a:ext uri="{FF2B5EF4-FFF2-40B4-BE49-F238E27FC236}">
                <a16:creationId xmlns:a16="http://schemas.microsoft.com/office/drawing/2014/main" id="{5FBF2460-E8CE-1675-9D58-F6CEC87DB6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92BD9B74-027E-E166-FC2D-0594D1F5F855}"/>
              </a:ext>
            </a:extLst>
          </p:cNvPr>
          <p:cNvSpPr>
            <a:spLocks noGrp="1" noChangeArrowheads="1"/>
          </p:cNvSpPr>
          <p:nvPr>
            <p:ph type="ctrTitle"/>
          </p:nvPr>
        </p:nvSpPr>
        <p:spPr>
          <a:xfrm>
            <a:off x="101600" y="152400"/>
            <a:ext cx="47752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Stands A Rock</a:t>
            </a:r>
            <a:endParaRPr lang="en-US" altLang="en-US"/>
          </a:p>
        </p:txBody>
      </p:sp>
      <p:pic>
        <p:nvPicPr>
          <p:cNvPr id="8194" name="Picture 3" descr="There stands a Rock-pp">
            <a:extLst>
              <a:ext uri="{FF2B5EF4-FFF2-40B4-BE49-F238E27FC236}">
                <a16:creationId xmlns:a16="http://schemas.microsoft.com/office/drawing/2014/main" id="{453244AA-8EB3-F1A5-2451-251B36A90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A6479AC5-13E0-73D9-FB96-5A1A2C59D0B7}"/>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1C8BA806-42FB-BBF9-E4FF-B121CF7BCB3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2F0D2CDB-7723-303C-0356-5B7F2C41003F}"/>
              </a:ext>
            </a:extLst>
          </p:cNvPr>
          <p:cNvSpPr>
            <a:spLocks noGrp="1" noChangeArrowheads="1"/>
          </p:cNvSpPr>
          <p:nvPr>
            <p:ph type="ctrTitle"/>
          </p:nvPr>
        </p:nvSpPr>
        <p:spPr>
          <a:xfrm>
            <a:off x="101600" y="152400"/>
            <a:ext cx="47752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Stands A Rock</a:t>
            </a:r>
            <a:endParaRPr lang="en-US" altLang="en-US"/>
          </a:p>
        </p:txBody>
      </p:sp>
      <p:pic>
        <p:nvPicPr>
          <p:cNvPr id="9218" name="Picture 3" descr="There stands a Rock-pp">
            <a:extLst>
              <a:ext uri="{FF2B5EF4-FFF2-40B4-BE49-F238E27FC236}">
                <a16:creationId xmlns:a16="http://schemas.microsoft.com/office/drawing/2014/main" id="{310949F4-F24B-7B2E-13F7-1C0E9979A4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C1C3B49-2504-9621-4A6A-451B93A4BF04}"/>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D5CFA259-828B-C512-5D3C-4EDF0FB65D2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9BB24D9C-91A7-B9E9-852A-118E82EE17D0}"/>
              </a:ext>
            </a:extLst>
          </p:cNvPr>
          <p:cNvSpPr>
            <a:spLocks noGrp="1" noChangeArrowheads="1"/>
          </p:cNvSpPr>
          <p:nvPr>
            <p:ph type="ctrTitle"/>
          </p:nvPr>
        </p:nvSpPr>
        <p:spPr>
          <a:xfrm>
            <a:off x="101600" y="152400"/>
            <a:ext cx="4775200" cy="228600"/>
          </a:xfrm>
        </p:spPr>
        <p:txBody>
          <a:bodyPr/>
          <a:lstStyle/>
          <a:p>
            <a:pPr eaLnBrk="1" hangingPunct="1"/>
            <a:r>
              <a:rPr lang="en-US" altLang="en-US" sz="2400"/>
              <a:t>3-1 There</a:t>
            </a:r>
            <a:r>
              <a:rPr lang="ja-JP" altLang="en-US" sz="2400">
                <a:latin typeface="Arial" panose="020B0604020202020204" pitchFamily="34" charset="0"/>
              </a:rPr>
              <a:t>’</a:t>
            </a:r>
            <a:r>
              <a:rPr lang="en-US" altLang="ja-JP" sz="2400"/>
              <a:t>s Stands A Rock</a:t>
            </a:r>
            <a:endParaRPr lang="en-US" altLang="en-US"/>
          </a:p>
        </p:txBody>
      </p:sp>
      <p:pic>
        <p:nvPicPr>
          <p:cNvPr id="10242" name="Picture 5" descr="There stands a Rock-pp">
            <a:extLst>
              <a:ext uri="{FF2B5EF4-FFF2-40B4-BE49-F238E27FC236}">
                <a16:creationId xmlns:a16="http://schemas.microsoft.com/office/drawing/2014/main" id="{B13F5B4D-5172-CFAA-1CD9-60EB81B790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6">
            <a:extLst>
              <a:ext uri="{FF2B5EF4-FFF2-40B4-BE49-F238E27FC236}">
                <a16:creationId xmlns:a16="http://schemas.microsoft.com/office/drawing/2014/main" id="{B7F25A8A-752E-A0AE-1AA3-E605F9957FF3}"/>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3543" name="Text Box 7">
            <a:extLst>
              <a:ext uri="{FF2B5EF4-FFF2-40B4-BE49-F238E27FC236}">
                <a16:creationId xmlns:a16="http://schemas.microsoft.com/office/drawing/2014/main" id="{BC9D7D66-D98F-0810-53AA-A3642F31F3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9FF52D0-E981-DC00-9395-2954D9A09DAC}"/>
              </a:ext>
            </a:extLst>
          </p:cNvPr>
          <p:cNvSpPr>
            <a:spLocks noGrp="1" noChangeArrowheads="1"/>
          </p:cNvSpPr>
          <p:nvPr>
            <p:ph type="ctrTitle"/>
          </p:nvPr>
        </p:nvSpPr>
        <p:spPr>
          <a:xfrm>
            <a:off x="101600" y="152400"/>
            <a:ext cx="4775200" cy="228600"/>
          </a:xfrm>
        </p:spPr>
        <p:txBody>
          <a:bodyPr/>
          <a:lstStyle/>
          <a:p>
            <a:pPr eaLnBrk="1" hangingPunct="1"/>
            <a:r>
              <a:rPr lang="en-US" altLang="en-US" sz="2400"/>
              <a:t>3-2 There</a:t>
            </a:r>
            <a:r>
              <a:rPr lang="ja-JP" altLang="en-US" sz="2400">
                <a:latin typeface="Arial" panose="020B0604020202020204" pitchFamily="34" charset="0"/>
              </a:rPr>
              <a:t>’</a:t>
            </a:r>
            <a:r>
              <a:rPr lang="en-US" altLang="ja-JP" sz="2400"/>
              <a:t>s Stands A Rock</a:t>
            </a:r>
            <a:endParaRPr lang="en-US" altLang="en-US"/>
          </a:p>
        </p:txBody>
      </p:sp>
      <p:pic>
        <p:nvPicPr>
          <p:cNvPr id="11266" name="Picture 5" descr="There stands a Rock-pp">
            <a:extLst>
              <a:ext uri="{FF2B5EF4-FFF2-40B4-BE49-F238E27FC236}">
                <a16:creationId xmlns:a16="http://schemas.microsoft.com/office/drawing/2014/main" id="{A18EAB6E-4D68-F686-E784-38B95F239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6">
            <a:extLst>
              <a:ext uri="{FF2B5EF4-FFF2-40B4-BE49-F238E27FC236}">
                <a16:creationId xmlns:a16="http://schemas.microsoft.com/office/drawing/2014/main" id="{4C2D4547-28BD-62E4-4A6F-9C9939572847}"/>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4567" name="Text Box 7">
            <a:extLst>
              <a:ext uri="{FF2B5EF4-FFF2-40B4-BE49-F238E27FC236}">
                <a16:creationId xmlns:a16="http://schemas.microsoft.com/office/drawing/2014/main" id="{5D8AC106-8B59-0259-B917-6533C77C60E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8F1C5749-F6F9-6229-F360-9E8F1226E23C}"/>
              </a:ext>
            </a:extLst>
          </p:cNvPr>
          <p:cNvSpPr>
            <a:spLocks noGrp="1" noChangeArrowheads="1"/>
          </p:cNvSpPr>
          <p:nvPr>
            <p:ph type="ctrTitle"/>
          </p:nvPr>
        </p:nvSpPr>
        <p:spPr>
          <a:xfrm>
            <a:off x="101600" y="152400"/>
            <a:ext cx="47752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Stands A Rock</a:t>
            </a:r>
            <a:endParaRPr lang="en-US" altLang="en-US"/>
          </a:p>
        </p:txBody>
      </p:sp>
      <p:pic>
        <p:nvPicPr>
          <p:cNvPr id="12290" name="Picture 5" descr="There stands a Rock-pp">
            <a:extLst>
              <a:ext uri="{FF2B5EF4-FFF2-40B4-BE49-F238E27FC236}">
                <a16:creationId xmlns:a16="http://schemas.microsoft.com/office/drawing/2014/main" id="{DEC76854-8E42-A41B-E8A7-10A0F82007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Text Box 6">
            <a:extLst>
              <a:ext uri="{FF2B5EF4-FFF2-40B4-BE49-F238E27FC236}">
                <a16:creationId xmlns:a16="http://schemas.microsoft.com/office/drawing/2014/main" id="{CC4A71B1-7882-CDF8-5B80-DCC032E00B4F}"/>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5591" name="Text Box 7">
            <a:extLst>
              <a:ext uri="{FF2B5EF4-FFF2-40B4-BE49-F238E27FC236}">
                <a16:creationId xmlns:a16="http://schemas.microsoft.com/office/drawing/2014/main" id="{1610FD50-3F3D-C0A3-E83C-6398AB0672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FCC6A3FB-AB68-0057-34CD-DB0DF8BB8CDD}"/>
              </a:ext>
            </a:extLst>
          </p:cNvPr>
          <p:cNvSpPr>
            <a:spLocks noGrp="1" noChangeArrowheads="1"/>
          </p:cNvSpPr>
          <p:nvPr>
            <p:ph type="ctrTitle"/>
          </p:nvPr>
        </p:nvSpPr>
        <p:spPr>
          <a:xfrm>
            <a:off x="101600" y="152400"/>
            <a:ext cx="47752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Stands A Rock</a:t>
            </a:r>
            <a:endParaRPr lang="en-US" altLang="en-US"/>
          </a:p>
        </p:txBody>
      </p:sp>
      <p:pic>
        <p:nvPicPr>
          <p:cNvPr id="13314" name="Picture 5" descr="There stands a Rock-pp">
            <a:extLst>
              <a:ext uri="{FF2B5EF4-FFF2-40B4-BE49-F238E27FC236}">
                <a16:creationId xmlns:a16="http://schemas.microsoft.com/office/drawing/2014/main" id="{CCE933AA-715A-8B3D-6C27-AABAB5C39F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4" name="Text Box 6">
            <a:extLst>
              <a:ext uri="{FF2B5EF4-FFF2-40B4-BE49-F238E27FC236}">
                <a16:creationId xmlns:a16="http://schemas.microsoft.com/office/drawing/2014/main" id="{0CFB3FDC-88A7-4049-755F-A6C380DE79FA}"/>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6615" name="Text Box 7">
            <a:extLst>
              <a:ext uri="{FF2B5EF4-FFF2-40B4-BE49-F238E27FC236}">
                <a16:creationId xmlns:a16="http://schemas.microsoft.com/office/drawing/2014/main" id="{77FC6DE9-ADC7-D121-83E3-FDBA49845F3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Remind Me, Dear Lord</a:t>
            </a:r>
          </a:p>
          <a:p>
            <a:pPr>
              <a:lnSpc>
                <a:spcPct val="150000"/>
              </a:lnSpc>
            </a:pPr>
            <a:r>
              <a:rPr lang="en-US" sz="5400" dirty="0">
                <a:latin typeface="Gobold" panose="02000500000000000000" pitchFamily="2" charset="0"/>
              </a:rPr>
              <a:t>#606</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28440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F31ADA2-3502-79E9-CD95-3DD3FD5E862A}"/>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Remind Me Dear Lord</a:t>
            </a:r>
            <a:endParaRPr lang="en-US"/>
          </a:p>
        </p:txBody>
      </p:sp>
      <p:pic>
        <p:nvPicPr>
          <p:cNvPr id="2" name="Picture 63" descr="Remind Me, Dear Lord-pp">
            <a:extLst>
              <a:ext uri="{FF2B5EF4-FFF2-40B4-BE49-F238E27FC236}">
                <a16:creationId xmlns:a16="http://schemas.microsoft.com/office/drawing/2014/main" id="{954355AC-2BD8-D0A6-3650-4BEF05B59A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22047104-F2DD-049E-BE77-B4AEF361EEC5}"/>
              </a:ext>
            </a:extLst>
          </p:cNvPr>
          <p:cNvSpPr txBox="1">
            <a:spLocks noChangeArrowheads="1"/>
          </p:cNvSpPr>
          <p:nvPr/>
        </p:nvSpPr>
        <p:spPr bwMode="auto">
          <a:xfrm>
            <a:off x="101601" y="76201"/>
            <a:ext cx="42023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Remind Me Dear Lord</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D74F8479-6FF4-25B5-9354-3A56067350B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606</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FD5BA9F4-940E-8129-AC95-70EBDCBB7DA5}"/>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Remind Me Dear Lord</a:t>
            </a:r>
            <a:endParaRPr lang="en-US"/>
          </a:p>
        </p:txBody>
      </p:sp>
      <p:pic>
        <p:nvPicPr>
          <p:cNvPr id="3074" name="Picture 3" descr="Remind Me, Dear Lord-pp">
            <a:extLst>
              <a:ext uri="{FF2B5EF4-FFF2-40B4-BE49-F238E27FC236}">
                <a16:creationId xmlns:a16="http://schemas.microsoft.com/office/drawing/2014/main" id="{3664AD83-7586-F730-B79F-72DBCC5A2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707FC8F4-E60B-CC3D-4A1C-34B37468300C}"/>
              </a:ext>
            </a:extLst>
          </p:cNvPr>
          <p:cNvSpPr txBox="1">
            <a:spLocks noChangeArrowheads="1"/>
          </p:cNvSpPr>
          <p:nvPr/>
        </p:nvSpPr>
        <p:spPr bwMode="auto">
          <a:xfrm>
            <a:off x="101601" y="76201"/>
            <a:ext cx="42023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Remind Me Dear Lord</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027CF56A-B231-F8A8-0EC4-4EAA4E796E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606</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7040DE18-D169-6BA8-4777-E6B538595C79}"/>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Remind Me Dear Lord</a:t>
            </a:r>
            <a:endParaRPr lang="en-US"/>
          </a:p>
        </p:txBody>
      </p:sp>
      <p:pic>
        <p:nvPicPr>
          <p:cNvPr id="4098" name="Picture 3" descr="Remind Me, Dear Lord-pp">
            <a:extLst>
              <a:ext uri="{FF2B5EF4-FFF2-40B4-BE49-F238E27FC236}">
                <a16:creationId xmlns:a16="http://schemas.microsoft.com/office/drawing/2014/main" id="{992FE73D-256C-57FA-E6DE-FDD5A3D32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3FFFFF4E-6CCD-CBD0-8673-F4D33AE75380}"/>
              </a:ext>
            </a:extLst>
          </p:cNvPr>
          <p:cNvSpPr txBox="1">
            <a:spLocks noChangeArrowheads="1"/>
          </p:cNvSpPr>
          <p:nvPr/>
        </p:nvSpPr>
        <p:spPr bwMode="auto">
          <a:xfrm>
            <a:off x="101601" y="76201"/>
            <a:ext cx="42023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Remind Me Dear Lord</a:t>
            </a:r>
            <a:endParaRPr lang="en-US" sz="3200">
              <a:solidFill>
                <a:srgbClr val="000000"/>
              </a:solidFill>
              <a:latin typeface="Times" charset="0"/>
              <a:ea typeface="ＭＳ Ｐゴシック" charset="0"/>
              <a:cs typeface="ＭＳ Ｐゴシック" charset="0"/>
            </a:endParaRPr>
          </a:p>
        </p:txBody>
      </p:sp>
      <p:sp>
        <p:nvSpPr>
          <p:cNvPr id="210949" name="Text Box 5">
            <a:extLst>
              <a:ext uri="{FF2B5EF4-FFF2-40B4-BE49-F238E27FC236}">
                <a16:creationId xmlns:a16="http://schemas.microsoft.com/office/drawing/2014/main" id="{4024CDBF-7F03-5812-A64A-77644E740B6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606</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299BB3E7-7354-9031-3D44-42DED23B705A}"/>
              </a:ext>
            </a:extLst>
          </p:cNvPr>
          <p:cNvSpPr>
            <a:spLocks noGrp="1" noChangeArrowheads="1"/>
          </p:cNvSpPr>
          <p:nvPr>
            <p:ph type="ctrTitle"/>
          </p:nvPr>
        </p:nvSpPr>
        <p:spPr>
          <a:xfrm>
            <a:off x="101600" y="152400"/>
            <a:ext cx="5384800" cy="228600"/>
          </a:xfrm>
        </p:spPr>
        <p:txBody>
          <a:bodyPr/>
          <a:lstStyle/>
          <a:p>
            <a:pPr eaLnBrk="1" hangingPunct="1">
              <a:defRPr/>
            </a:pPr>
            <a:r>
              <a:rPr lang="en-US" sz="2400"/>
              <a:t>C-3 Listen to our Hearts</a:t>
            </a:r>
            <a:endParaRPr lang="en-US"/>
          </a:p>
        </p:txBody>
      </p:sp>
      <p:pic>
        <p:nvPicPr>
          <p:cNvPr id="7170" name="Picture 3" descr="Listen to our hearts-Y-pp">
            <a:extLst>
              <a:ext uri="{FF2B5EF4-FFF2-40B4-BE49-F238E27FC236}">
                <a16:creationId xmlns:a16="http://schemas.microsoft.com/office/drawing/2014/main" id="{38B2F939-C581-4344-4357-9FAC9072B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4">
            <a:extLst>
              <a:ext uri="{FF2B5EF4-FFF2-40B4-BE49-F238E27FC236}">
                <a16:creationId xmlns:a16="http://schemas.microsoft.com/office/drawing/2014/main" id="{3E42EDAC-0DC1-94AC-D76A-7BE0CA20CA63}"/>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6501" name="Text Box 5">
            <a:extLst>
              <a:ext uri="{FF2B5EF4-FFF2-40B4-BE49-F238E27FC236}">
                <a16:creationId xmlns:a16="http://schemas.microsoft.com/office/drawing/2014/main" id="{0B7CD1E0-B85C-2272-0CAA-701BC3FCEFF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6C69D4A6-4BC3-853E-A0B0-53D7A40D5292}"/>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Remind Me Dear Lord</a:t>
            </a:r>
            <a:endParaRPr lang="en-US"/>
          </a:p>
        </p:txBody>
      </p:sp>
      <p:pic>
        <p:nvPicPr>
          <p:cNvPr id="5122" name="Picture 3" descr="Remind Me, Dear Lord-pp">
            <a:extLst>
              <a:ext uri="{FF2B5EF4-FFF2-40B4-BE49-F238E27FC236}">
                <a16:creationId xmlns:a16="http://schemas.microsoft.com/office/drawing/2014/main" id="{97924312-4E14-2758-5FEE-1EBA42B40A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5A4EDFFD-2B5C-5537-B92B-2D40DF0AEE2E}"/>
              </a:ext>
            </a:extLst>
          </p:cNvPr>
          <p:cNvSpPr txBox="1">
            <a:spLocks noChangeArrowheads="1"/>
          </p:cNvSpPr>
          <p:nvPr/>
        </p:nvSpPr>
        <p:spPr bwMode="auto">
          <a:xfrm>
            <a:off x="101601" y="76201"/>
            <a:ext cx="42023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Remind Me Dear Lord</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5A300ED3-63E8-D8BC-44FB-47D98F5577D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606</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442A9185-43C3-15ED-1AFE-8783AB6ACEF0}"/>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Remind Me Dear Lord</a:t>
            </a:r>
            <a:endParaRPr lang="en-US"/>
          </a:p>
        </p:txBody>
      </p:sp>
      <p:pic>
        <p:nvPicPr>
          <p:cNvPr id="6146" name="Picture 3" descr="Remind Me, Dear Lord-pp">
            <a:extLst>
              <a:ext uri="{FF2B5EF4-FFF2-40B4-BE49-F238E27FC236}">
                <a16:creationId xmlns:a16="http://schemas.microsoft.com/office/drawing/2014/main" id="{511D1FBF-8948-0197-B682-D90617970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D89B1442-8D2F-A183-D7B1-97D8B980DE1B}"/>
              </a:ext>
            </a:extLst>
          </p:cNvPr>
          <p:cNvSpPr txBox="1">
            <a:spLocks noChangeArrowheads="1"/>
          </p:cNvSpPr>
          <p:nvPr/>
        </p:nvSpPr>
        <p:spPr bwMode="auto">
          <a:xfrm>
            <a:off x="101601" y="76201"/>
            <a:ext cx="42023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Remind Me Dear Lord</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C23CBF2A-5989-22CA-9F25-311473C3EF7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606</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DB1BFA0C-F6AF-97C6-4746-1D29C0E3334E}"/>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Remind Me Dear Lord</a:t>
            </a:r>
            <a:endParaRPr lang="en-US"/>
          </a:p>
        </p:txBody>
      </p:sp>
      <p:pic>
        <p:nvPicPr>
          <p:cNvPr id="7170" name="Picture 3" descr="Remind Me, Dear Lord-pp">
            <a:extLst>
              <a:ext uri="{FF2B5EF4-FFF2-40B4-BE49-F238E27FC236}">
                <a16:creationId xmlns:a16="http://schemas.microsoft.com/office/drawing/2014/main" id="{43AE53E3-A493-AFB4-D6BA-852FFF3DB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8F78660F-AA31-C3B0-F6B9-CB8479808DCC}"/>
              </a:ext>
            </a:extLst>
          </p:cNvPr>
          <p:cNvSpPr txBox="1">
            <a:spLocks noChangeArrowheads="1"/>
          </p:cNvSpPr>
          <p:nvPr/>
        </p:nvSpPr>
        <p:spPr bwMode="auto">
          <a:xfrm>
            <a:off x="101601" y="76201"/>
            <a:ext cx="42023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Remind Me Dear Lord</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4EB0DA7E-3FAC-A468-2DB8-512DF89CF24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606</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5AE7A289-606F-5C9C-F686-7AEF3BAD8BFF}"/>
              </a:ext>
            </a:extLst>
          </p:cNvPr>
          <p:cNvSpPr>
            <a:spLocks noGrp="1" noChangeArrowheads="1"/>
          </p:cNvSpPr>
          <p:nvPr>
            <p:ph type="ctrTitle"/>
          </p:nvPr>
        </p:nvSpPr>
        <p:spPr>
          <a:xfrm>
            <a:off x="101600" y="152400"/>
            <a:ext cx="5384800" cy="228600"/>
          </a:xfrm>
        </p:spPr>
        <p:txBody>
          <a:bodyPr/>
          <a:lstStyle/>
          <a:p>
            <a:pPr eaLnBrk="1" hangingPunct="1">
              <a:defRPr/>
            </a:pPr>
            <a:r>
              <a:rPr lang="en-US" sz="2400"/>
              <a:t>C-1 Remind Me Dear Lord</a:t>
            </a:r>
            <a:endParaRPr lang="en-US"/>
          </a:p>
        </p:txBody>
      </p:sp>
      <p:pic>
        <p:nvPicPr>
          <p:cNvPr id="8194" name="Picture 3" descr="Remind Me, Dear Lord-pp">
            <a:extLst>
              <a:ext uri="{FF2B5EF4-FFF2-40B4-BE49-F238E27FC236}">
                <a16:creationId xmlns:a16="http://schemas.microsoft.com/office/drawing/2014/main" id="{AA6ED846-7A78-EE18-DD65-4708C98AE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A276B126-B933-0A34-5550-E8BDF15369D1}"/>
              </a:ext>
            </a:extLst>
          </p:cNvPr>
          <p:cNvSpPr txBox="1">
            <a:spLocks noChangeArrowheads="1"/>
          </p:cNvSpPr>
          <p:nvPr/>
        </p:nvSpPr>
        <p:spPr bwMode="auto">
          <a:xfrm>
            <a:off x="101601" y="76201"/>
            <a:ext cx="42023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Remind Me Dear Lord</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B182F209-A1D9-F669-9349-FFDE1C3126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606</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B0B53299-7FA0-1504-152C-8025C6F01FAC}"/>
              </a:ext>
            </a:extLst>
          </p:cNvPr>
          <p:cNvSpPr>
            <a:spLocks noGrp="1" noChangeArrowheads="1"/>
          </p:cNvSpPr>
          <p:nvPr>
            <p:ph type="ctrTitle"/>
          </p:nvPr>
        </p:nvSpPr>
        <p:spPr>
          <a:xfrm>
            <a:off x="101600" y="152400"/>
            <a:ext cx="5384800" cy="228600"/>
          </a:xfrm>
        </p:spPr>
        <p:txBody>
          <a:bodyPr/>
          <a:lstStyle/>
          <a:p>
            <a:pPr eaLnBrk="1" hangingPunct="1">
              <a:defRPr/>
            </a:pPr>
            <a:r>
              <a:rPr lang="en-US" sz="2400"/>
              <a:t>C-2 Remind Me Dear Lord</a:t>
            </a:r>
            <a:endParaRPr lang="en-US"/>
          </a:p>
        </p:txBody>
      </p:sp>
      <p:pic>
        <p:nvPicPr>
          <p:cNvPr id="9218" name="Picture 5" descr="Remind Me, Dear Lord-pp">
            <a:extLst>
              <a:ext uri="{FF2B5EF4-FFF2-40B4-BE49-F238E27FC236}">
                <a16:creationId xmlns:a16="http://schemas.microsoft.com/office/drawing/2014/main" id="{A01970D5-EE1C-C0D0-8BC7-1AD3BD8F3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6" name="Text Box 6">
            <a:extLst>
              <a:ext uri="{FF2B5EF4-FFF2-40B4-BE49-F238E27FC236}">
                <a16:creationId xmlns:a16="http://schemas.microsoft.com/office/drawing/2014/main" id="{00B75BC2-47A8-ADD5-F780-7A88F249195C}"/>
              </a:ext>
            </a:extLst>
          </p:cNvPr>
          <p:cNvSpPr txBox="1">
            <a:spLocks noChangeArrowheads="1"/>
          </p:cNvSpPr>
          <p:nvPr/>
        </p:nvSpPr>
        <p:spPr bwMode="auto">
          <a:xfrm>
            <a:off x="101601" y="76201"/>
            <a:ext cx="42023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Remind Me Dear Lord</a:t>
            </a:r>
            <a:endParaRPr lang="en-US" sz="3200">
              <a:solidFill>
                <a:srgbClr val="000000"/>
              </a:solidFill>
              <a:latin typeface="Times" charset="0"/>
              <a:ea typeface="ＭＳ Ｐゴシック" charset="0"/>
              <a:cs typeface="ＭＳ Ｐゴシック" charset="0"/>
            </a:endParaRPr>
          </a:p>
        </p:txBody>
      </p:sp>
      <p:sp>
        <p:nvSpPr>
          <p:cNvPr id="209927" name="Text Box 7">
            <a:extLst>
              <a:ext uri="{FF2B5EF4-FFF2-40B4-BE49-F238E27FC236}">
                <a16:creationId xmlns:a16="http://schemas.microsoft.com/office/drawing/2014/main" id="{ACFEC493-2D56-C4CE-4170-3531CB2AEA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606</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6000" dirty="0">
                <a:solidFill>
                  <a:schemeClr val="accent5"/>
                </a:solidFill>
                <a:latin typeface="Gobold" panose="02000500000000000000" pitchFamily="2" charset="0"/>
              </a:rPr>
              <a:t>Luke 5:16, 6:12</a:t>
            </a:r>
          </a:p>
        </p:txBody>
      </p:sp>
    </p:spTree>
    <p:extLst>
      <p:ext uri="{BB962C8B-B14F-4D97-AF65-F5344CB8AC3E}">
        <p14:creationId xmlns:p14="http://schemas.microsoft.com/office/powerpoint/2010/main" val="20920273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6379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6687" y="1"/>
            <a:ext cx="11418627" cy="1706879"/>
          </a:xfrm>
        </p:spPr>
        <p:txBody>
          <a:bodyPr>
            <a:normAutofit/>
          </a:bodyPr>
          <a:lstStyle/>
          <a:p>
            <a:r>
              <a:rPr lang="en-US" sz="8800" dirty="0">
                <a:solidFill>
                  <a:srgbClr val="3B2605"/>
                </a:solidFill>
                <a:latin typeface="ITC Berkeley Oldstyle Std Bk" panose="02090402050306090404" pitchFamily="18" charset="0"/>
              </a:rPr>
              <a:t>Renew My Love For</a:t>
            </a:r>
            <a:endParaRPr lang="en-US" sz="11500" dirty="0">
              <a:latin typeface="Ambiance BT" panose="02000506050000020004" pitchFamily="2" charset="0"/>
            </a:endParaRPr>
          </a:p>
        </p:txBody>
      </p:sp>
      <p:sp>
        <p:nvSpPr>
          <p:cNvPr id="4" name="TextBox 3">
            <a:extLst>
              <a:ext uri="{FF2B5EF4-FFF2-40B4-BE49-F238E27FC236}">
                <a16:creationId xmlns:a16="http://schemas.microsoft.com/office/drawing/2014/main" id="{F0DB949C-9364-0656-E53C-FBEE37EE98E4}"/>
              </a:ext>
            </a:extLst>
          </p:cNvPr>
          <p:cNvSpPr txBox="1"/>
          <p:nvPr/>
        </p:nvSpPr>
        <p:spPr>
          <a:xfrm>
            <a:off x="0" y="1512294"/>
            <a:ext cx="12192000" cy="26468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305A0E"/>
                </a:solidFill>
                <a:effectLst/>
                <a:uLnTx/>
                <a:uFillTx/>
                <a:latin typeface="Ambiance BT" panose="02000506050000020004" pitchFamily="2" charset="0"/>
                <a:ea typeface="+mn-ea"/>
                <a:cs typeface="+mn-cs"/>
              </a:rPr>
              <a:t>Spiritual</a:t>
            </a:r>
            <a:r>
              <a:rPr kumimoji="0" lang="en-US" sz="16600" b="0" i="0" u="none" strike="noStrike" kern="1200" cap="none" spc="0" normalizeH="0" baseline="0" noProof="0" dirty="0">
                <a:ln>
                  <a:noFill/>
                </a:ln>
                <a:solidFill>
                  <a:srgbClr val="457E14"/>
                </a:solidFill>
                <a:effectLst/>
                <a:uLnTx/>
                <a:uFillTx/>
                <a:latin typeface="Ambiance BT" panose="02000506050000020004" pitchFamily="2" charset="0"/>
                <a:ea typeface="+mn-ea"/>
                <a:cs typeface="+mn-cs"/>
              </a:rPr>
              <a:t>  </a:t>
            </a:r>
            <a:r>
              <a:rPr kumimoji="0" lang="en-US" sz="16600" b="0" i="0" u="none" strike="noStrike" kern="1200" cap="none" spc="0" normalizeH="0" baseline="0" noProof="0" dirty="0">
                <a:ln>
                  <a:noFill/>
                </a:ln>
                <a:solidFill>
                  <a:srgbClr val="305A0E"/>
                </a:solidFill>
                <a:effectLst/>
                <a:uLnTx/>
                <a:uFillTx/>
                <a:latin typeface="Ambiance BT" panose="02000506050000020004" pitchFamily="2" charset="0"/>
                <a:ea typeface="+mn-ea"/>
                <a:cs typeface="+mn-cs"/>
              </a:rPr>
              <a:t>Growth </a:t>
            </a:r>
            <a:endParaRPr kumimoji="0" lang="en-US" sz="2800" b="0" i="0" u="none" strike="noStrike" kern="1200" cap="none" spc="0" normalizeH="0" baseline="0" noProof="0" dirty="0">
              <a:ln>
                <a:noFill/>
              </a:ln>
              <a:solidFill>
                <a:srgbClr val="305A0E"/>
              </a:solidFill>
              <a:effectLst/>
              <a:uLnTx/>
              <a:uFillTx/>
              <a:latin typeface="Georgia"/>
              <a:ea typeface="+mn-ea"/>
              <a:cs typeface="+mn-cs"/>
            </a:endParaRPr>
          </a:p>
        </p:txBody>
      </p:sp>
    </p:spTree>
    <p:extLst>
      <p:ext uri="{BB962C8B-B14F-4D97-AF65-F5344CB8AC3E}">
        <p14:creationId xmlns:p14="http://schemas.microsoft.com/office/powerpoint/2010/main" val="20834531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A Logical Argument</a:t>
            </a:r>
            <a:endParaRPr kumimoji="0" lang="en-US" sz="1800" b="1" i="0" u="none" strike="noStrike" kern="1200" cap="none" spc="0" normalizeH="0" baseline="0" noProof="0" dirty="0">
              <a:ln>
                <a:noFill/>
              </a:ln>
              <a:solidFill>
                <a:srgbClr val="3B2605"/>
              </a:solidFill>
              <a:effectLst/>
              <a:uLnTx/>
              <a:uFillTx/>
              <a:latin typeface="Georgia"/>
              <a:ea typeface="+mn-ea"/>
              <a:cs typeface="+mn-cs"/>
            </a:endParaRPr>
          </a:p>
        </p:txBody>
      </p:sp>
      <p:pic>
        <p:nvPicPr>
          <p:cNvPr id="1028" name="Picture 4">
            <a:extLst>
              <a:ext uri="{FF2B5EF4-FFF2-40B4-BE49-F238E27FC236}">
                <a16:creationId xmlns:a16="http://schemas.microsoft.com/office/drawing/2014/main" id="{8D77B816-B497-71B4-10BB-AB17D8A8A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1425" y="0"/>
            <a:ext cx="716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737761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4213124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3FAC8E7-1E6A-B6A3-9AA7-610246DDF195}"/>
              </a:ext>
            </a:extLst>
          </p:cNvPr>
          <p:cNvSpPr>
            <a:spLocks noGrp="1" noChangeArrowheads="1"/>
          </p:cNvSpPr>
          <p:nvPr>
            <p:ph type="ctrTitle"/>
          </p:nvPr>
        </p:nvSpPr>
        <p:spPr>
          <a:xfrm>
            <a:off x="101600" y="152400"/>
            <a:ext cx="5384800" cy="228600"/>
          </a:xfrm>
        </p:spPr>
        <p:txBody>
          <a:bodyPr/>
          <a:lstStyle/>
          <a:p>
            <a:pPr eaLnBrk="1" hangingPunct="1">
              <a:defRPr/>
            </a:pPr>
            <a:r>
              <a:rPr lang="en-US" sz="2400"/>
              <a:t>C-4 Listen to our Hearts</a:t>
            </a:r>
            <a:endParaRPr lang="en-US"/>
          </a:p>
        </p:txBody>
      </p:sp>
      <p:pic>
        <p:nvPicPr>
          <p:cNvPr id="8194" name="Picture 3" descr="Listen to our hearts-Y-pp">
            <a:extLst>
              <a:ext uri="{FF2B5EF4-FFF2-40B4-BE49-F238E27FC236}">
                <a16:creationId xmlns:a16="http://schemas.microsoft.com/office/drawing/2014/main" id="{7373E918-634B-B3A2-A6F3-F15E1A0507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4" name="Text Box 4">
            <a:extLst>
              <a:ext uri="{FF2B5EF4-FFF2-40B4-BE49-F238E27FC236}">
                <a16:creationId xmlns:a16="http://schemas.microsoft.com/office/drawing/2014/main" id="{70002691-F74D-5AE0-47E5-080DEFAF3092}"/>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7525" name="Text Box 5">
            <a:extLst>
              <a:ext uri="{FF2B5EF4-FFF2-40B4-BE49-F238E27FC236}">
                <a16:creationId xmlns:a16="http://schemas.microsoft.com/office/drawing/2014/main" id="{F63FEFC3-6D2A-4277-338D-DDF6BC1BF4E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for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Amounts of Time</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243916054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for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Amounts of Time</a:t>
            </a:r>
          </a:p>
          <a:p>
            <a:pPr marL="1523985" lvl="2" indent="-457200" algn="l">
              <a:lnSpc>
                <a:spcPct val="200000"/>
              </a:lnSpc>
              <a:spcBef>
                <a:spcPts val="0"/>
              </a:spcBef>
              <a:buFont typeface="Arial" panose="020B0604020202020204" pitchFamily="34" charset="0"/>
              <a:buChar char="•"/>
            </a:pPr>
            <a:r>
              <a:rPr lang="en-US" sz="3200" b="1" dirty="0">
                <a:latin typeface="ITC Berkeley Oldstyle Std Bk" panose="02090402050306090404" pitchFamily="18" charset="0"/>
                <a:ea typeface="Calibri" panose="020F0502020204030204" pitchFamily="34" charset="0"/>
                <a:cs typeface="Arial" panose="020B0604020202020204" pitchFamily="34" charset="0"/>
              </a:rPr>
              <a:t>Longer Prayers – Matt. 6:7, Jn. 17:1-26</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605373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for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Amounts of Time</a:t>
            </a:r>
          </a:p>
          <a:p>
            <a:pPr marL="1523985" lvl="2" indent="-457200" algn="l">
              <a:lnSpc>
                <a:spcPct val="200000"/>
              </a:lnSpc>
              <a:spcBef>
                <a:spcPts val="0"/>
              </a:spcBef>
              <a:buFont typeface="Arial" panose="020B0604020202020204" pitchFamily="34" charset="0"/>
              <a:buChar char="•"/>
            </a:pPr>
            <a:r>
              <a:rPr lang="en-US" sz="3200" b="1" dirty="0">
                <a:latin typeface="ITC Berkeley Oldstyle Std Bk" panose="02090402050306090404" pitchFamily="18" charset="0"/>
                <a:ea typeface="Calibri" panose="020F0502020204030204" pitchFamily="34" charset="0"/>
                <a:cs typeface="Arial" panose="020B0604020202020204" pitchFamily="34" charset="0"/>
              </a:rPr>
              <a:t>Longer Prayers – Matt. 6:7, Jn. 17:1-26</a:t>
            </a:r>
          </a:p>
          <a:p>
            <a:pPr marL="1523985" lvl="2" indent="-457200" algn="l">
              <a:lnSpc>
                <a:spcPct val="200000"/>
              </a:lnSpc>
              <a:spcBef>
                <a:spcPts val="0"/>
              </a:spcBef>
              <a:buFont typeface="Arial" panose="020B0604020202020204" pitchFamily="34" charset="0"/>
              <a:buChar char="•"/>
            </a:pPr>
            <a:r>
              <a:rPr lang="en-US" sz="3200" b="1" dirty="0">
                <a:latin typeface="ITC Berkeley Oldstyle Std Bk" panose="02090402050306090404" pitchFamily="18" charset="0"/>
                <a:ea typeface="Calibri" panose="020F0502020204030204" pitchFamily="34" charset="0"/>
                <a:cs typeface="Arial" panose="020B0604020202020204" pitchFamily="34" charset="0"/>
              </a:rPr>
              <a:t>Shorter Prayers – Lk. 23:34</a:t>
            </a:r>
          </a:p>
          <a:p>
            <a:pPr marL="2133569" lvl="3" indent="-457200" algn="l">
              <a:lnSpc>
                <a:spcPct val="200000"/>
              </a:lnSpc>
              <a:spcBef>
                <a:spcPts val="0"/>
              </a:spcBef>
              <a:buFont typeface="Wingdings" panose="05000000000000000000" pitchFamily="2" charset="2"/>
              <a:buChar char="Ø"/>
            </a:pPr>
            <a:r>
              <a:rPr lang="en-US" sz="3200" b="1" dirty="0">
                <a:latin typeface="ITC Berkeley Oldstyle Std Bk" panose="02090402050306090404" pitchFamily="18" charset="0"/>
                <a:ea typeface="Calibri" panose="020F0502020204030204" pitchFamily="34" charset="0"/>
                <a:cs typeface="Arial" panose="020B0604020202020204" pitchFamily="34" charset="0"/>
              </a:rPr>
              <a:t>1 Chron. 4:10, Ex. 32:31-32, Neh. 2:4</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9475939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for Uncomfortable Amounts of Time</a:t>
            </a:r>
          </a:p>
          <a:p>
            <a:pPr marL="971550" lvl="1" indent="-514350" algn="l">
              <a:lnSpc>
                <a:spcPct val="20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Uncomfortable Positions</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09918025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Positions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Praying in Public</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Praying on your Knees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Praying with Held Hands</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184943321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Positions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Praying in Public</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7385272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Positions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Praying in Public</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Praying on your Knees – 1 Ki. 8:54, Eph. 3:14</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99282259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Positions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Praying in Public</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Praying on your Knees – 1 Ki. 8:54, Eph. 3:14</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Praying with Held Hands</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3078730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for Uncomfortable Amounts of Time</a:t>
            </a:r>
          </a:p>
          <a:p>
            <a:pPr marL="971550" lvl="1" indent="-514350" algn="l">
              <a:lnSpc>
                <a:spcPct val="20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Uncomfortable Positions</a:t>
            </a:r>
          </a:p>
          <a:p>
            <a:pPr marL="971550" marR="0" lvl="1" indent="-514350" algn="l">
              <a:lnSpc>
                <a:spcPct val="20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Pray in Uncomfortable Situations</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278347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Situations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When people Plot Against You – Dan. 6:4-10</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27062223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18C96D13-B374-9E94-4CC4-8988313472E8}"/>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Listen to our Hearts</a:t>
            </a:r>
            <a:endParaRPr lang="en-US"/>
          </a:p>
        </p:txBody>
      </p:sp>
      <p:pic>
        <p:nvPicPr>
          <p:cNvPr id="9218" name="Picture 3" descr="Listen to our hearts-Y-pp">
            <a:extLst>
              <a:ext uri="{FF2B5EF4-FFF2-40B4-BE49-F238E27FC236}">
                <a16:creationId xmlns:a16="http://schemas.microsoft.com/office/drawing/2014/main" id="{C2E0663B-D77C-ABD0-48F0-728CD3ABD0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8" name="Text Box 4">
            <a:extLst>
              <a:ext uri="{FF2B5EF4-FFF2-40B4-BE49-F238E27FC236}">
                <a16:creationId xmlns:a16="http://schemas.microsoft.com/office/drawing/2014/main" id="{57FDB238-298F-63E5-C95D-A5B998A4E043}"/>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8549" name="Text Box 5">
            <a:extLst>
              <a:ext uri="{FF2B5EF4-FFF2-40B4-BE49-F238E27FC236}">
                <a16:creationId xmlns:a16="http://schemas.microsoft.com/office/drawing/2014/main" id="{04A0B25F-9F35-27A3-FD6E-ADB7442FC4F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Situations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When people Plot Against You – Dan. 6:4-10</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When people Act Against You – Dan. 6:13, 16-22</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530475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F3F1ED"/>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A92D2D8-92CD-FA9C-36B7-18EB97003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7509" y="297828"/>
            <a:ext cx="3966721" cy="5865080"/>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2">
            <a:extLst>
              <a:ext uri="{FF2B5EF4-FFF2-40B4-BE49-F238E27FC236}">
                <a16:creationId xmlns:a16="http://schemas.microsoft.com/office/drawing/2014/main" id="{7A91E5ED-72FF-DFE5-FDBF-5284E35B5700}"/>
              </a:ext>
            </a:extLst>
          </p:cNvPr>
          <p:cNvSpPr>
            <a:spLocks noGrp="1"/>
          </p:cNvSpPr>
          <p:nvPr>
            <p:ph type="body" sz="quarter" idx="13"/>
          </p:nvPr>
        </p:nvSpPr>
        <p:spPr>
          <a:xfrm>
            <a:off x="4864230" y="297828"/>
            <a:ext cx="6737861" cy="6262344"/>
          </a:xfrm>
        </p:spPr>
        <p:txBody>
          <a:bodyPr numCol="1" anchor="t">
            <a:noAutofit/>
          </a:bodyPr>
          <a:lstStyle/>
          <a:p>
            <a:pPr marL="457200" lvl="1">
              <a:lnSpc>
                <a:spcPct val="150000"/>
              </a:lnSpc>
              <a:spcBef>
                <a:spcPts val="0"/>
              </a:spcBef>
            </a:pP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Jacob </a:t>
            </a:r>
            <a:r>
              <a:rPr lang="en-US" sz="3200" b="1" u="sng" dirty="0" err="1">
                <a:latin typeface="ITC Berkeley Oldstyle Std Bk" panose="02090402050306090404" pitchFamily="18" charset="0"/>
                <a:ea typeface="Calibri" panose="020F0502020204030204" pitchFamily="34" charset="0"/>
                <a:cs typeface="Arial" panose="020B0604020202020204" pitchFamily="34" charset="0"/>
              </a:rPr>
              <a:t>Creath</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 Jr. (1799-1886)</a:t>
            </a:r>
          </a:p>
          <a:p>
            <a:pPr marL="457200" lvl="1" algn="just">
              <a:spcBef>
                <a:spcPts val="0"/>
              </a:spcBef>
            </a:pPr>
            <a:r>
              <a:rPr lang="en-US" sz="3200" dirty="0">
                <a:latin typeface="ITC Berkeley Oldstyle Std Bk" panose="02090402050306090404" pitchFamily="18" charset="0"/>
                <a:ea typeface="Calibri" panose="020F0502020204030204" pitchFamily="34" charset="0"/>
                <a:cs typeface="Arial" panose="020B0604020202020204" pitchFamily="34" charset="0"/>
              </a:rPr>
              <a:t>"On one occasion, during the War between the States, a company of troops was encamped near Palmyra, intending to capture the city. </a:t>
            </a:r>
            <a:r>
              <a:rPr lang="en-US" sz="3200" dirty="0" err="1">
                <a:latin typeface="ITC Berkeley Oldstyle Std Bk" panose="02090402050306090404" pitchFamily="18" charset="0"/>
                <a:ea typeface="Calibri" panose="020F0502020204030204" pitchFamily="34" charset="0"/>
                <a:cs typeface="Arial" panose="020B0604020202020204" pitchFamily="34" charset="0"/>
              </a:rPr>
              <a:t>Creath</a:t>
            </a:r>
            <a:r>
              <a:rPr lang="en-US" sz="3200" dirty="0">
                <a:latin typeface="ITC Berkeley Oldstyle Std Bk" panose="02090402050306090404" pitchFamily="18" charset="0"/>
                <a:ea typeface="Calibri" panose="020F0502020204030204" pitchFamily="34" charset="0"/>
                <a:cs typeface="Arial" panose="020B0604020202020204" pitchFamily="34" charset="0"/>
              </a:rPr>
              <a:t> went out to the grove to pray and the leader of the troops happened to be near. He edged closer to the grove and listened as </a:t>
            </a:r>
            <a:r>
              <a:rPr lang="en-US" sz="3200" dirty="0" err="1">
                <a:latin typeface="ITC Berkeley Oldstyle Std Bk" panose="02090402050306090404" pitchFamily="18" charset="0"/>
                <a:ea typeface="Calibri" panose="020F0502020204030204" pitchFamily="34" charset="0"/>
                <a:cs typeface="Arial" panose="020B0604020202020204" pitchFamily="34" charset="0"/>
              </a:rPr>
              <a:t>Creath</a:t>
            </a:r>
            <a:r>
              <a:rPr lang="en-US" sz="3200" dirty="0">
                <a:latin typeface="ITC Berkeley Oldstyle Std Bk" panose="02090402050306090404" pitchFamily="18" charset="0"/>
                <a:ea typeface="Calibri" panose="020F0502020204030204" pitchFamily="34" charset="0"/>
                <a:cs typeface="Arial" panose="020B0604020202020204" pitchFamily="34" charset="0"/>
              </a:rPr>
              <a:t> prayed for his neighbors, his town, and for peace.  The next day the troops withdrew without any attempt to capture the town.” (West, 124).</a:t>
            </a:r>
          </a:p>
        </p:txBody>
      </p:sp>
    </p:spTree>
    <p:extLst>
      <p:ext uri="{BB962C8B-B14F-4D97-AF65-F5344CB8AC3E}">
        <p14:creationId xmlns:p14="http://schemas.microsoft.com/office/powerpoint/2010/main" val="109429689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Situations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When people Plot Against You – Dan. 6:4-10</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When people Act Against You – Dan. 6:13, 16-22</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When you Have Sinned or Tempted to Sin – Acts 8:18-23</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423697984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for Uncomfortable Amounts of Time</a:t>
            </a:r>
          </a:p>
          <a:p>
            <a:pPr marL="971550" lvl="1" indent="-514350" algn="l">
              <a:lnSpc>
                <a:spcPct val="20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in Uncomfortable Positions</a:t>
            </a:r>
          </a:p>
          <a:p>
            <a:pPr marL="971550" marR="0" lvl="1" indent="-514350" algn="l">
              <a:lnSpc>
                <a:spcPct val="200000"/>
              </a:lnSpc>
              <a:spcBef>
                <a:spcPts val="0"/>
              </a:spcBef>
              <a:spcAft>
                <a:spcPts val="0"/>
              </a:spcAft>
              <a:buFont typeface="+mj-lt"/>
              <a:buAutoNum type="arabicPeriod"/>
            </a:pPr>
            <a:r>
              <a:rPr lang="en-US" sz="3200" b="1" dirty="0">
                <a:effectLst/>
                <a:latin typeface="ITC Berkeley Oldstyle Std Bk" panose="02090402050306090404" pitchFamily="18" charset="0"/>
                <a:ea typeface="Calibri" panose="020F0502020204030204" pitchFamily="34" charset="0"/>
                <a:cs typeface="Arial" panose="020B0604020202020204" pitchFamily="34" charset="0"/>
              </a:rPr>
              <a:t>Pray in Uncomfortable Situations</a:t>
            </a:r>
          </a:p>
          <a:p>
            <a:pPr marL="971550" marR="0" lvl="1" indent="-514350" algn="l">
              <a:lnSpc>
                <a:spcPct val="200000"/>
              </a:lnSpc>
              <a:spcBef>
                <a:spcPts val="0"/>
              </a:spcBef>
              <a:spcAft>
                <a:spcPts val="0"/>
              </a:spcAft>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with Uncomfortable Words</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0565459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with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Words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New Phrases – Matt. 6:7</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100345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with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Words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New Phrases – Matt. 6:7</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New Focus – Matt. 6:11-13, 1 Tim. 2:1-2, Matt. 5:44</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6452107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00000"/>
              </a:lnSpc>
              <a:spcBef>
                <a:spcPts val="0"/>
              </a:spcBef>
              <a:buFont typeface="+mj-lt"/>
              <a:buAutoNum type="arabicPeriod" startAt="2"/>
            </a:pPr>
            <a:r>
              <a:rPr lang="en-US" sz="3200" b="1" dirty="0">
                <a:latin typeface="ITC Berkeley Oldstyle Std Bk" panose="02090402050306090404" pitchFamily="18" charset="0"/>
                <a:ea typeface="Calibri" panose="020F0502020204030204" pitchFamily="34" charset="0"/>
                <a:cs typeface="Arial" panose="020B0604020202020204" pitchFamily="34" charset="0"/>
              </a:rPr>
              <a:t>Pray with </a:t>
            </a:r>
            <a:r>
              <a:rPr lang="en-US" sz="3200" b="1" u="sng" dirty="0">
                <a:latin typeface="ITC Berkeley Oldstyle Std Bk" panose="02090402050306090404" pitchFamily="18" charset="0"/>
                <a:ea typeface="Calibri" panose="020F0502020204030204" pitchFamily="34" charset="0"/>
                <a:cs typeface="Arial" panose="020B0604020202020204" pitchFamily="34" charset="0"/>
              </a:rPr>
              <a:t>Uncomfortable Words</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New Phrases – Matt. 6:7</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New Focus – Matt. 6:11-13, 1 Tim. 2:1-2, Matt. 5:44</a:t>
            </a:r>
          </a:p>
          <a:p>
            <a:pPr marL="1523985" lvl="2" indent="-457200" algn="l">
              <a:lnSpc>
                <a:spcPct val="200000"/>
              </a:lnSpc>
              <a:spcBef>
                <a:spcPts val="0"/>
              </a:spcBef>
              <a:buFont typeface="Arial" panose="020B0604020202020204" pitchFamily="34" charset="0"/>
              <a:buChar char="•"/>
            </a:pPr>
            <a:r>
              <a:rPr lang="en-US" sz="3200" dirty="0">
                <a:latin typeface="ITC Berkeley Oldstyle Std Bk" panose="02090402050306090404" pitchFamily="18" charset="0"/>
                <a:ea typeface="Calibri" panose="020F0502020204030204" pitchFamily="34" charset="0"/>
                <a:cs typeface="Arial" panose="020B0604020202020204" pitchFamily="34" charset="0"/>
              </a:rPr>
              <a:t>New Situations – Jn. 17:15, Lk. 22:32</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4</a:t>
            </a:r>
            <a:r>
              <a:rPr kumimoji="0" lang="en-US" sz="7200" b="1" i="0" u="none" strike="noStrike" kern="1200" cap="none" spc="0" normalizeH="0" baseline="0" noProof="0" dirty="0">
                <a:ln>
                  <a:noFill/>
                </a:ln>
                <a:solidFill>
                  <a:srgbClr val="3B2605"/>
                </a:solidFill>
                <a:effectLst/>
                <a:uLnTx/>
                <a:uFillTx/>
                <a:latin typeface="Ambiance BT" panose="02000506050000020004" pitchFamily="2" charset="0"/>
                <a:ea typeface="+mn-ea"/>
                <a:cs typeface="+mn-cs"/>
              </a:rPr>
              <a:t> Ways To Grow In Prayer:</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238693344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Practical Prayer Pointers:</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3770960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5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Be Sincere – Matt. 23:14</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Practical Prayer Pointers:</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256888087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5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Be Sincere – Matt. 23:14</a:t>
            </a:r>
          </a:p>
          <a:p>
            <a:pPr marL="971550" lvl="1" indent="-514350" algn="l">
              <a:lnSpc>
                <a:spcPct val="25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Be Consistent – 1 Thess. 5:17</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Practical Prayer Pointers:</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28864495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CE8BFE22-2F05-2507-328E-467A0E6AD60B}"/>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Listen to our Hearts</a:t>
            </a:r>
            <a:endParaRPr lang="en-US"/>
          </a:p>
        </p:txBody>
      </p:sp>
      <p:pic>
        <p:nvPicPr>
          <p:cNvPr id="10242" name="Picture 3" descr="Listen to our hearts-Y-pp">
            <a:extLst>
              <a:ext uri="{FF2B5EF4-FFF2-40B4-BE49-F238E27FC236}">
                <a16:creationId xmlns:a16="http://schemas.microsoft.com/office/drawing/2014/main" id="{C261DFF9-9B01-1ADB-6AD5-B58D4A3DE8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2" name="Text Box 4">
            <a:extLst>
              <a:ext uri="{FF2B5EF4-FFF2-40B4-BE49-F238E27FC236}">
                <a16:creationId xmlns:a16="http://schemas.microsoft.com/office/drawing/2014/main" id="{531125E3-090D-F050-7AB2-B0D35C525528}"/>
              </a:ext>
            </a:extLst>
          </p:cNvPr>
          <p:cNvSpPr txBox="1">
            <a:spLocks noChangeArrowheads="1"/>
          </p:cNvSpPr>
          <p:nvPr/>
        </p:nvSpPr>
        <p:spPr bwMode="auto">
          <a:xfrm>
            <a:off x="101600" y="76201"/>
            <a:ext cx="39296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Listen To Our Hearts</a:t>
            </a:r>
            <a:endParaRPr lang="en-US" sz="3200">
              <a:solidFill>
                <a:srgbClr val="000000"/>
              </a:solidFill>
              <a:latin typeface="Times" charset="0"/>
              <a:ea typeface="ＭＳ Ｐゴシック" charset="0"/>
            </a:endParaRPr>
          </a:p>
        </p:txBody>
      </p:sp>
      <p:sp>
        <p:nvSpPr>
          <p:cNvPr id="109573" name="Text Box 5">
            <a:extLst>
              <a:ext uri="{FF2B5EF4-FFF2-40B4-BE49-F238E27FC236}">
                <a16:creationId xmlns:a16="http://schemas.microsoft.com/office/drawing/2014/main" id="{E913A807-C2E4-5FA5-2F99-8995CF9918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810</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467360" y="945664"/>
            <a:ext cx="11257280" cy="4551680"/>
          </a:xfrm>
        </p:spPr>
        <p:txBody>
          <a:bodyPr numCol="1" anchor="t">
            <a:noAutofit/>
          </a:bodyPr>
          <a:lstStyle/>
          <a:p>
            <a:pPr marL="971550" lvl="1" indent="-514350" algn="l">
              <a:lnSpc>
                <a:spcPct val="25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Be Sincere – Matt. 23:14</a:t>
            </a:r>
          </a:p>
          <a:p>
            <a:pPr marL="971550" lvl="1" indent="-514350" algn="l">
              <a:lnSpc>
                <a:spcPct val="25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Be Consistent – 1 Thess. 5:17</a:t>
            </a:r>
          </a:p>
          <a:p>
            <a:pPr marL="971550" lvl="1" indent="-514350" algn="l">
              <a:lnSpc>
                <a:spcPct val="250000"/>
              </a:lnSpc>
              <a:spcBef>
                <a:spcPts val="0"/>
              </a:spcBef>
              <a:buFont typeface="+mj-lt"/>
              <a:buAutoNum type="arabicPeriod"/>
            </a:pPr>
            <a:r>
              <a:rPr lang="en-US" sz="3200" b="1" dirty="0">
                <a:latin typeface="ITC Berkeley Oldstyle Std Bk" panose="02090402050306090404" pitchFamily="18" charset="0"/>
                <a:ea typeface="Calibri" panose="020F0502020204030204" pitchFamily="34" charset="0"/>
                <a:cs typeface="Arial" panose="020B0604020202020204" pitchFamily="34" charset="0"/>
              </a:rPr>
              <a:t>Be Humble – Matt. 5:3</a:t>
            </a:r>
          </a:p>
        </p:txBody>
      </p:sp>
      <p:sp>
        <p:nvSpPr>
          <p:cNvPr id="4" name="TextBox 3">
            <a:extLst>
              <a:ext uri="{FF2B5EF4-FFF2-40B4-BE49-F238E27FC236}">
                <a16:creationId xmlns:a16="http://schemas.microsoft.com/office/drawing/2014/main" id="{9D47AD47-AEDE-54FF-1CBE-17FCC84028BC}"/>
              </a:ext>
            </a:extLst>
          </p:cNvPr>
          <p:cNvSpPr txBox="1"/>
          <p:nvPr/>
        </p:nvSpPr>
        <p:spPr>
          <a:xfrm>
            <a:off x="1508760" y="-126940"/>
            <a:ext cx="917448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b="1" dirty="0">
                <a:solidFill>
                  <a:srgbClr val="3B2605"/>
                </a:solidFill>
                <a:latin typeface="Ambiance BT" panose="02000506050000020004" pitchFamily="2" charset="0"/>
              </a:rPr>
              <a:t>Practical Prayer Pointers:</a:t>
            </a:r>
            <a:endParaRPr kumimoji="0" lang="en-US" sz="1200" b="1" i="0" u="none" strike="noStrike" kern="1200" cap="none" spc="0" normalizeH="0" baseline="0" noProof="0" dirty="0">
              <a:ln>
                <a:noFill/>
              </a:ln>
              <a:solidFill>
                <a:srgbClr val="3B2605"/>
              </a:solidFill>
              <a:effectLst/>
              <a:uLnTx/>
              <a:uFillTx/>
              <a:latin typeface="Georgia"/>
              <a:ea typeface="+mn-ea"/>
              <a:cs typeface="+mn-cs"/>
            </a:endParaRPr>
          </a:p>
        </p:txBody>
      </p:sp>
    </p:spTree>
    <p:extLst>
      <p:ext uri="{BB962C8B-B14F-4D97-AF65-F5344CB8AC3E}">
        <p14:creationId xmlns:p14="http://schemas.microsoft.com/office/powerpoint/2010/main" val="7926417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0DB949C-9364-0656-E53C-FBEE37EE98E4}"/>
              </a:ext>
            </a:extLst>
          </p:cNvPr>
          <p:cNvSpPr txBox="1"/>
          <p:nvPr/>
        </p:nvSpPr>
        <p:spPr>
          <a:xfrm>
            <a:off x="-5291" y="256093"/>
            <a:ext cx="12192000" cy="26468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0" i="0" u="none" strike="noStrike" kern="1200" cap="none" spc="0" normalizeH="0" baseline="0" noProof="0" dirty="0">
                <a:ln>
                  <a:noFill/>
                </a:ln>
                <a:solidFill>
                  <a:srgbClr val="3B2605"/>
                </a:solidFill>
                <a:effectLst/>
                <a:uLnTx/>
                <a:uFillTx/>
                <a:latin typeface="ITC Berkeley Oldstyle Std Bk" panose="02090402050306090404" pitchFamily="18" charset="0"/>
                <a:ea typeface="+mn-ea"/>
                <a:cs typeface="+mn-cs"/>
              </a:rPr>
              <a:t>Are you </a:t>
            </a:r>
            <a:r>
              <a:rPr kumimoji="0" lang="en-US" sz="16600" b="0" i="0" u="none" strike="noStrike" kern="1200" cap="none" spc="0" normalizeH="0" baseline="0" noProof="0" dirty="0">
                <a:ln>
                  <a:noFill/>
                </a:ln>
                <a:solidFill>
                  <a:srgbClr val="305A0E"/>
                </a:solidFill>
                <a:effectLst/>
                <a:uLnTx/>
                <a:uFillTx/>
                <a:latin typeface="Ambiance BT" panose="02000506050000020004" pitchFamily="2" charset="0"/>
                <a:ea typeface="+mn-ea"/>
                <a:cs typeface="+mn-cs"/>
              </a:rPr>
              <a:t>Praying? </a:t>
            </a:r>
            <a:endParaRPr kumimoji="0" lang="en-US" sz="2800" b="0" i="0" u="none" strike="noStrike" kern="1200" cap="none" spc="0" normalizeH="0" baseline="0" noProof="0" dirty="0">
              <a:ln>
                <a:noFill/>
              </a:ln>
              <a:solidFill>
                <a:srgbClr val="305A0E"/>
              </a:solidFill>
              <a:effectLst/>
              <a:uLnTx/>
              <a:uFillTx/>
              <a:latin typeface="Georgia"/>
              <a:ea typeface="+mn-ea"/>
              <a:cs typeface="+mn-cs"/>
            </a:endParaRPr>
          </a:p>
        </p:txBody>
      </p:sp>
    </p:spTree>
    <p:extLst>
      <p:ext uri="{BB962C8B-B14F-4D97-AF65-F5344CB8AC3E}">
        <p14:creationId xmlns:p14="http://schemas.microsoft.com/office/powerpoint/2010/main" val="378262464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Just As I Am</a:t>
            </a:r>
          </a:p>
          <a:p>
            <a:pPr>
              <a:lnSpc>
                <a:spcPct val="150000"/>
              </a:lnSpc>
            </a:pPr>
            <a:r>
              <a:rPr lang="en-US" sz="5400" dirty="0">
                <a:solidFill>
                  <a:schemeClr val="bg2">
                    <a:lumMod val="65000"/>
                    <a:lumOff val="35000"/>
                  </a:schemeClr>
                </a:solidFill>
                <a:latin typeface="Gobold" panose="02000500000000000000" pitchFamily="2" charset="0"/>
              </a:rPr>
              <a:t>#924</a:t>
            </a:r>
            <a:endParaRPr lang="en-US" sz="6600" dirty="0">
              <a:solidFill>
                <a:schemeClr val="bg2">
                  <a:lumMod val="65000"/>
                  <a:lumOff val="35000"/>
                </a:schemeClr>
              </a:solidFill>
              <a:latin typeface="Gobold" panose="02000500000000000000" pitchFamily="2" charset="0"/>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8FEF6CD6-815D-6A2C-1767-94E521A84CE6}"/>
              </a:ext>
            </a:extLst>
          </p:cNvPr>
          <p:cNvSpPr>
            <a:spLocks noGrp="1" noChangeArrowheads="1"/>
          </p:cNvSpPr>
          <p:nvPr>
            <p:ph type="ctrTitle"/>
          </p:nvPr>
        </p:nvSpPr>
        <p:spPr>
          <a:xfrm>
            <a:off x="101600" y="152400"/>
            <a:ext cx="5384800" cy="228600"/>
          </a:xfrm>
        </p:spPr>
        <p:txBody>
          <a:bodyPr/>
          <a:lstStyle/>
          <a:p>
            <a:pPr eaLnBrk="1" hangingPunct="1">
              <a:defRPr/>
            </a:pPr>
            <a:r>
              <a:rPr lang="en-US" sz="2400"/>
              <a:t>1-1 Just As I Am</a:t>
            </a:r>
            <a:endParaRPr lang="en-US"/>
          </a:p>
        </p:txBody>
      </p:sp>
      <p:pic>
        <p:nvPicPr>
          <p:cNvPr id="2" name="Picture 63" descr="Just As I Am -pp">
            <a:extLst>
              <a:ext uri="{FF2B5EF4-FFF2-40B4-BE49-F238E27FC236}">
                <a16:creationId xmlns:a16="http://schemas.microsoft.com/office/drawing/2014/main" id="{47232882-5F2A-24A5-00E0-D639D9605C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42091DFF-3338-C2FA-ED80-E77BB47D191C}"/>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A77144BA-E331-FA49-41D7-33B72973D31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7A17A5EB-CC24-82E0-3938-19D09891D25A}"/>
              </a:ext>
            </a:extLst>
          </p:cNvPr>
          <p:cNvSpPr>
            <a:spLocks noGrp="1" noChangeArrowheads="1"/>
          </p:cNvSpPr>
          <p:nvPr>
            <p:ph type="ctrTitle"/>
          </p:nvPr>
        </p:nvSpPr>
        <p:spPr>
          <a:xfrm>
            <a:off x="101600" y="152400"/>
            <a:ext cx="5384800" cy="228600"/>
          </a:xfrm>
        </p:spPr>
        <p:txBody>
          <a:bodyPr/>
          <a:lstStyle/>
          <a:p>
            <a:pPr eaLnBrk="1" hangingPunct="1">
              <a:defRPr/>
            </a:pPr>
            <a:r>
              <a:rPr lang="en-US" sz="2400"/>
              <a:t>1-2 Just As I Am</a:t>
            </a:r>
            <a:endParaRPr lang="en-US"/>
          </a:p>
        </p:txBody>
      </p:sp>
      <p:pic>
        <p:nvPicPr>
          <p:cNvPr id="3074" name="Picture 3" descr="Just As I Am -pp">
            <a:extLst>
              <a:ext uri="{FF2B5EF4-FFF2-40B4-BE49-F238E27FC236}">
                <a16:creationId xmlns:a16="http://schemas.microsoft.com/office/drawing/2014/main" id="{CE40B571-8958-9A42-6668-392B7C4ED2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D34A97D0-A9F8-4B01-2A7F-2F5A8E1B273F}"/>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A22F2DCB-3C9F-F6D7-FABC-228BF583CEA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29F3C1D2-0C17-E913-5EFE-29E6F6156B4D}"/>
              </a:ext>
            </a:extLst>
          </p:cNvPr>
          <p:cNvSpPr>
            <a:spLocks noGrp="1" noChangeArrowheads="1"/>
          </p:cNvSpPr>
          <p:nvPr>
            <p:ph type="ctrTitle"/>
          </p:nvPr>
        </p:nvSpPr>
        <p:spPr>
          <a:xfrm>
            <a:off x="101600" y="152400"/>
            <a:ext cx="5384800" cy="228600"/>
          </a:xfrm>
        </p:spPr>
        <p:txBody>
          <a:bodyPr/>
          <a:lstStyle/>
          <a:p>
            <a:pPr eaLnBrk="1" hangingPunct="1">
              <a:defRPr/>
            </a:pPr>
            <a:r>
              <a:rPr lang="en-US" sz="2400"/>
              <a:t>2-1 Just As I Am</a:t>
            </a:r>
            <a:endParaRPr lang="en-US"/>
          </a:p>
        </p:txBody>
      </p:sp>
      <p:pic>
        <p:nvPicPr>
          <p:cNvPr id="4098" name="Picture 3" descr="Just As I Am -pp">
            <a:extLst>
              <a:ext uri="{FF2B5EF4-FFF2-40B4-BE49-F238E27FC236}">
                <a16:creationId xmlns:a16="http://schemas.microsoft.com/office/drawing/2014/main" id="{EDFE9629-F0E7-972D-A35E-7E591007A0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905C89E0-26AF-E59C-A87F-16B550964ADA}"/>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361FC089-8233-6EAA-8691-7946571CF7D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FBFF53BC-D06A-FDB5-B7E9-B31270D9085E}"/>
              </a:ext>
            </a:extLst>
          </p:cNvPr>
          <p:cNvSpPr>
            <a:spLocks noGrp="1" noChangeArrowheads="1"/>
          </p:cNvSpPr>
          <p:nvPr>
            <p:ph type="ctrTitle"/>
          </p:nvPr>
        </p:nvSpPr>
        <p:spPr>
          <a:xfrm>
            <a:off x="101600" y="152400"/>
            <a:ext cx="5384800" cy="228600"/>
          </a:xfrm>
        </p:spPr>
        <p:txBody>
          <a:bodyPr/>
          <a:lstStyle/>
          <a:p>
            <a:pPr eaLnBrk="1" hangingPunct="1">
              <a:defRPr/>
            </a:pPr>
            <a:r>
              <a:rPr lang="en-US" sz="2400"/>
              <a:t>2-2 Just As I Am</a:t>
            </a:r>
            <a:endParaRPr lang="en-US"/>
          </a:p>
        </p:txBody>
      </p:sp>
      <p:pic>
        <p:nvPicPr>
          <p:cNvPr id="5122" name="Picture 3" descr="Just As I Am -pp">
            <a:extLst>
              <a:ext uri="{FF2B5EF4-FFF2-40B4-BE49-F238E27FC236}">
                <a16:creationId xmlns:a16="http://schemas.microsoft.com/office/drawing/2014/main" id="{140C9C03-C695-17A7-8967-F14A681789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536BC7F9-12F6-BEDB-E2CE-62505856786D}"/>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D9004060-E6CC-2004-3A86-8CEDCDB94E5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454D86A4-1E3F-C61E-801A-BEE6DA9837FA}"/>
              </a:ext>
            </a:extLst>
          </p:cNvPr>
          <p:cNvSpPr>
            <a:spLocks noGrp="1" noChangeArrowheads="1"/>
          </p:cNvSpPr>
          <p:nvPr>
            <p:ph type="ctrTitle"/>
          </p:nvPr>
        </p:nvSpPr>
        <p:spPr>
          <a:xfrm>
            <a:off x="101600" y="152400"/>
            <a:ext cx="5384800" cy="228600"/>
          </a:xfrm>
        </p:spPr>
        <p:txBody>
          <a:bodyPr/>
          <a:lstStyle/>
          <a:p>
            <a:pPr eaLnBrk="1" hangingPunct="1">
              <a:defRPr/>
            </a:pPr>
            <a:r>
              <a:rPr lang="en-US" sz="2400"/>
              <a:t>4-1 Just As I Am</a:t>
            </a:r>
            <a:endParaRPr lang="en-US"/>
          </a:p>
        </p:txBody>
      </p:sp>
      <p:pic>
        <p:nvPicPr>
          <p:cNvPr id="8194" name="Picture 6" descr="Just As I Am -pp copy">
            <a:extLst>
              <a:ext uri="{FF2B5EF4-FFF2-40B4-BE49-F238E27FC236}">
                <a16:creationId xmlns:a16="http://schemas.microsoft.com/office/drawing/2014/main" id="{B3E4AC02-885A-8B34-2FCC-0F2E88EA4E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1" name="Text Box 7">
            <a:extLst>
              <a:ext uri="{FF2B5EF4-FFF2-40B4-BE49-F238E27FC236}">
                <a16:creationId xmlns:a16="http://schemas.microsoft.com/office/drawing/2014/main" id="{1E658C44-5C72-F307-F7CC-066BB60E6361}"/>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10952" name="Text Box 8">
            <a:extLst>
              <a:ext uri="{FF2B5EF4-FFF2-40B4-BE49-F238E27FC236}">
                <a16:creationId xmlns:a16="http://schemas.microsoft.com/office/drawing/2014/main" id="{39BF131C-59AE-A7A7-95F9-230A13F230F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B07299B7-8EA1-9215-5EC2-F5736D1238BD}"/>
              </a:ext>
            </a:extLst>
          </p:cNvPr>
          <p:cNvSpPr>
            <a:spLocks noGrp="1" noChangeArrowheads="1"/>
          </p:cNvSpPr>
          <p:nvPr>
            <p:ph type="ctrTitle"/>
          </p:nvPr>
        </p:nvSpPr>
        <p:spPr>
          <a:xfrm>
            <a:off x="101600" y="152400"/>
            <a:ext cx="5384800" cy="228600"/>
          </a:xfrm>
        </p:spPr>
        <p:txBody>
          <a:bodyPr/>
          <a:lstStyle/>
          <a:p>
            <a:pPr eaLnBrk="1" hangingPunct="1">
              <a:defRPr/>
            </a:pPr>
            <a:r>
              <a:rPr lang="en-US" sz="2400"/>
              <a:t>4-2 Just As I Am</a:t>
            </a:r>
            <a:endParaRPr lang="en-US"/>
          </a:p>
        </p:txBody>
      </p:sp>
      <p:pic>
        <p:nvPicPr>
          <p:cNvPr id="9218" name="Picture 3" descr="Just As I Am -pp">
            <a:extLst>
              <a:ext uri="{FF2B5EF4-FFF2-40B4-BE49-F238E27FC236}">
                <a16:creationId xmlns:a16="http://schemas.microsoft.com/office/drawing/2014/main" id="{D4193D50-7B54-3E75-BF7D-BA5478A18D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5EF9B768-F286-805D-3144-D9A69F3C0964}"/>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4EF7D161-6970-E116-2109-1A665DE185A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301657" y="1523880"/>
            <a:ext cx="12931808" cy="54990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Our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499088"/>
          </a:xfrm>
          <a:prstGeom prst="rect">
            <a:avLst/>
          </a:prstGeom>
        </p:spPr>
        <p:txBody>
          <a:bodyPr vert="horz" lIns="91440" tIns="45720" rIns="91440" bIns="45720" rtlCol="0" anchor="ctr">
            <a:normAutofit fontScale="85000" lnSpcReduction="200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2 Corinthians 9:7-8</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lang="en-US" sz="3600" dirty="0">
                <a:solidFill>
                  <a:srgbClr val="314172"/>
                </a:solidFill>
                <a:latin typeface="Gobold" panose="02000500000000000000" pitchFamily="2" charset="0"/>
              </a:rPr>
              <a:t>“</a:t>
            </a: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So let each one give as he purposes in his heart, not grudgingly or of necessity; for God loves a cheerful giver. And God is able to make all grace abound toward you, that you, always having all sufficiency in all things, may have an abundance for every good work.”</a:t>
            </a:r>
          </a:p>
        </p:txBody>
      </p:sp>
    </p:spTree>
    <p:extLst>
      <p:ext uri="{BB962C8B-B14F-4D97-AF65-F5344CB8AC3E}">
        <p14:creationId xmlns:p14="http://schemas.microsoft.com/office/powerpoint/2010/main" val="33227121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170</TotalTime>
  <Words>1868</Words>
  <Application>Microsoft Office PowerPoint</Application>
  <PresentationFormat>Widescreen</PresentationFormat>
  <Paragraphs>414</Paragraphs>
  <Slides>133</Slides>
  <Notes>0</Notes>
  <HiddenSlides>0</HiddenSlides>
  <MMClips>0</MMClips>
  <ScaleCrop>false</ScaleCrop>
  <HeadingPairs>
    <vt:vector size="6" baseType="variant">
      <vt:variant>
        <vt:lpstr>Fonts Used</vt:lpstr>
      </vt:variant>
      <vt:variant>
        <vt:i4>11</vt:i4>
      </vt:variant>
      <vt:variant>
        <vt:lpstr>Theme</vt:lpstr>
      </vt:variant>
      <vt:variant>
        <vt:i4>4</vt:i4>
      </vt:variant>
      <vt:variant>
        <vt:lpstr>Slide Titles</vt:lpstr>
      </vt:variant>
      <vt:variant>
        <vt:i4>133</vt:i4>
      </vt:variant>
    </vt:vector>
  </HeadingPairs>
  <TitlesOfParts>
    <vt:vector size="148" baseType="lpstr">
      <vt:lpstr>Times</vt:lpstr>
      <vt:lpstr>Trebuchet MS</vt:lpstr>
      <vt:lpstr>Georgia</vt:lpstr>
      <vt:lpstr>Calibri</vt:lpstr>
      <vt:lpstr>ITC Berkeley Oldstyle Std Bk</vt:lpstr>
      <vt:lpstr>Wingdings</vt:lpstr>
      <vt:lpstr>Ambiance BT</vt:lpstr>
      <vt:lpstr>Gobold</vt:lpstr>
      <vt:lpstr>Arial</vt:lpstr>
      <vt:lpstr>Calibri Light</vt:lpstr>
      <vt:lpstr>ＭＳ Ｐゴシック</vt:lpstr>
      <vt:lpstr>Office Theme</vt:lpstr>
      <vt:lpstr>3_Default</vt:lpstr>
      <vt:lpstr>2_Default</vt:lpstr>
      <vt:lpstr>1_Blank</vt:lpstr>
      <vt:lpstr>1-1 Listen to our Hearts</vt:lpstr>
      <vt:lpstr>1-2 Listen to our Hearts</vt:lpstr>
      <vt:lpstr>1-3 Listen to our Hearts</vt:lpstr>
      <vt:lpstr>C-1 Listen to our Hearts</vt:lpstr>
      <vt:lpstr>C-2 Listen to our Hearts</vt:lpstr>
      <vt:lpstr>C-3 Listen to our Hearts</vt:lpstr>
      <vt:lpstr>C-4 Listen to our Hearts</vt:lpstr>
      <vt:lpstr>2-1 Listen to our Hearts</vt:lpstr>
      <vt:lpstr>2-2 Listen to our Hearts</vt:lpstr>
      <vt:lpstr>2-3 Listen to our Hearts</vt:lpstr>
      <vt:lpstr>C-1 Listen to our Hearts</vt:lpstr>
      <vt:lpstr>C-2 Listen to our Hearts</vt:lpstr>
      <vt:lpstr>C-3 Listen to our Hearts</vt:lpstr>
      <vt:lpstr>C-4 Listen to our Hearts</vt:lpstr>
      <vt:lpstr>PowerPoint Presentation</vt:lpstr>
      <vt:lpstr>PowerPoint Presentation</vt:lpstr>
      <vt:lpstr>1-1 Paradise Valley</vt:lpstr>
      <vt:lpstr>1-2 Paradise Valley</vt:lpstr>
      <vt:lpstr>C-1 Paradise Valley</vt:lpstr>
      <vt:lpstr>C-2 Paradise Valley</vt:lpstr>
      <vt:lpstr>C-3 Paradise Valley</vt:lpstr>
      <vt:lpstr>C-4 Paradise Valley</vt:lpstr>
      <vt:lpstr>3-1 Paradise Valley</vt:lpstr>
      <vt:lpstr>3-2 Paradise Valley</vt:lpstr>
      <vt:lpstr>C-1 Paradise Valley</vt:lpstr>
      <vt:lpstr>C-2 Paradise Valley</vt:lpstr>
      <vt:lpstr>C-3 Paradise Valley</vt:lpstr>
      <vt:lpstr>C-4 Paradise Valley</vt:lpstr>
      <vt:lpstr>PowerPoint Presentation</vt:lpstr>
      <vt:lpstr>1-1 We Have an Anchor</vt:lpstr>
      <vt:lpstr>1-2 We Have an Anchor</vt:lpstr>
      <vt:lpstr>C-1 We Have an Anchor</vt:lpstr>
      <vt:lpstr>C-2 We Have an Anchor</vt:lpstr>
      <vt:lpstr>2-1 We Have an Anchor</vt:lpstr>
      <vt:lpstr>2-2 We Have an Anchor</vt:lpstr>
      <vt:lpstr>C-1 We Have an Anchor</vt:lpstr>
      <vt:lpstr>C-2 We Have an Anchor</vt:lpstr>
      <vt:lpstr>3-1 We Have an Anchor</vt:lpstr>
      <vt:lpstr>3-2 We Have an Anchor</vt:lpstr>
      <vt:lpstr>C-1 We Have an Anchor</vt:lpstr>
      <vt:lpstr>C-2 We Have an Anchor</vt:lpstr>
      <vt:lpstr>PowerPoint Presentation</vt:lpstr>
      <vt:lpstr>PowerPoint Presentation</vt:lpstr>
      <vt:lpstr>1-1 There Stands A Rock</vt:lpstr>
      <vt:lpstr>1-2 There’s Stands A Rock</vt:lpstr>
      <vt:lpstr>C-1 There’s Stands A Rock</vt:lpstr>
      <vt:lpstr>C-2 There’s Stands A Rock</vt:lpstr>
      <vt:lpstr>2-1 There’s Stands A Rock</vt:lpstr>
      <vt:lpstr>2-2 There’s Stands A Rock</vt:lpstr>
      <vt:lpstr>C-1 There’s Stands A Rock</vt:lpstr>
      <vt:lpstr>C-2 There’s Stands A Rock</vt:lpstr>
      <vt:lpstr>3-1 There’s Stands A Rock</vt:lpstr>
      <vt:lpstr>3-2 There’s Stands A Rock</vt:lpstr>
      <vt:lpstr>C-1 There’s Stands A Rock</vt:lpstr>
      <vt:lpstr>C-2 There’s Stands A Rock</vt:lpstr>
      <vt:lpstr>PowerPoint Presentation</vt:lpstr>
      <vt:lpstr>1-1 Remind Me Dear Lord</vt:lpstr>
      <vt:lpstr>1-2 Remind Me Dear Lord</vt:lpstr>
      <vt:lpstr>C-1 Remind Me Dear Lord</vt:lpstr>
      <vt:lpstr>C-2 Remind Me Dear Lord</vt:lpstr>
      <vt:lpstr>2-1 Remind Me Dear Lord</vt:lpstr>
      <vt:lpstr>2-2 Remind Me Dear Lord</vt:lpstr>
      <vt:lpstr>C-1 Remind Me Dear Lord</vt:lpstr>
      <vt:lpstr>C-2 Remind Me Dear Lord</vt:lpstr>
      <vt:lpstr>PowerPoint Presentation</vt:lpstr>
      <vt:lpstr>PowerPoint Presentation</vt:lpstr>
      <vt:lpstr>Renew My Love For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1-1 Just As I Am</vt:lpstr>
      <vt:lpstr>1-2 Just As I Am</vt:lpstr>
      <vt:lpstr>2-1 Just As I Am</vt:lpstr>
      <vt:lpstr>2-2 Just As I Am</vt:lpstr>
      <vt:lpstr>4-1 Just As I Am</vt:lpstr>
      <vt:lpstr>4-2 Just As I Am</vt:lpstr>
      <vt:lpstr>PowerPoint Presentation</vt:lpstr>
      <vt:lpstr>PowerPoint Presentation</vt:lpstr>
      <vt:lpstr>1-1 Lead Me To Calvary</vt:lpstr>
      <vt:lpstr>1-2 Lead Me To Calvary</vt:lpstr>
      <vt:lpstr>C-1 Lead Me To Calvary</vt:lpstr>
      <vt:lpstr>C-2 Lead Me To Calvary</vt:lpstr>
      <vt:lpstr>2-1 Lead Me To Calvary</vt:lpstr>
      <vt:lpstr>2-2 Lead Me To Calvary</vt:lpstr>
      <vt:lpstr>C-1 Lead Me To Calvary</vt:lpstr>
      <vt:lpstr>C-2 Lead Me To Calvary</vt:lpstr>
      <vt:lpstr>3-1 Lead Me To Calvary</vt:lpstr>
      <vt:lpstr>3-2 Lead Me To Calvary</vt:lpstr>
      <vt:lpstr>C-1 Lead Me To Calvary</vt:lpstr>
      <vt:lpstr>C-2 Lead Me To Calvary</vt:lpstr>
      <vt:lpstr>4-1 Lead Me To Calvary</vt:lpstr>
      <vt:lpstr>4-2 Lead Me To Calvary</vt:lpstr>
      <vt:lpstr>C-1 Lead Me To Calvary</vt:lpstr>
      <vt:lpstr>C-2 Lead Me To Calvary</vt:lpstr>
      <vt:lpstr>PowerPoint Presentation</vt:lpstr>
      <vt:lpstr>PowerPoint Presentation</vt:lpstr>
      <vt:lpstr>PowerPoint Presentation</vt:lpstr>
      <vt:lpstr>PowerPoint Presentation</vt:lpstr>
      <vt:lpstr>1-1 Take the Name of Jesus With You</vt:lpstr>
      <vt:lpstr>1-2 Take the Name of Jesus With You</vt:lpstr>
      <vt:lpstr>C-1 Take the Name of Jesus With You</vt:lpstr>
      <vt:lpstr>C-2 Take the Name of Jesus With You</vt:lpstr>
      <vt:lpstr>2-1 Take the Name of Jesus With You</vt:lpstr>
      <vt:lpstr>2-2 Take the Name of Jesus With You</vt:lpstr>
      <vt:lpstr>C-1 Take the Name of Jesus With You</vt:lpstr>
      <vt:lpstr>C-2 Take the Name of Jesus With You</vt:lpstr>
      <vt:lpstr>3-1 Take the Name of Jesus With You</vt:lpstr>
      <vt:lpstr>3-2 Take the Name of Jesus With You</vt:lpstr>
      <vt:lpstr>C-1 Take the Name of Jesus With You</vt:lpstr>
      <vt:lpstr>C-2 Take the Name of Jesus With You</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1-1 Listen to our Hearts</dc:title>
  <dc:creator>Wheeler church of Christ</dc:creator>
  <cp:lastModifiedBy>Wheeler church of Christ</cp:lastModifiedBy>
  <cp:revision>13</cp:revision>
  <dcterms:created xsi:type="dcterms:W3CDTF">2022-10-23T01:01:49Z</dcterms:created>
  <dcterms:modified xsi:type="dcterms:W3CDTF">2022-10-23T03:52:29Z</dcterms:modified>
</cp:coreProperties>
</file>