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92" r:id="rId2"/>
    <p:sldMasterId id="2147483701" r:id="rId3"/>
  </p:sldMasterIdLst>
  <p:sldIdLst>
    <p:sldId id="256" r:id="rId4"/>
    <p:sldId id="257" r:id="rId5"/>
    <p:sldId id="2920" r:id="rId6"/>
    <p:sldId id="2921" r:id="rId7"/>
    <p:sldId id="259" r:id="rId8"/>
    <p:sldId id="260" r:id="rId9"/>
    <p:sldId id="2922" r:id="rId10"/>
    <p:sldId id="264" r:id="rId11"/>
    <p:sldId id="2923" r:id="rId12"/>
    <p:sldId id="2092" r:id="rId13"/>
    <p:sldId id="513" r:id="rId14"/>
    <p:sldId id="2924" r:id="rId15"/>
    <p:sldId id="2925" r:id="rId16"/>
    <p:sldId id="2926" r:id="rId17"/>
    <p:sldId id="2927" r:id="rId18"/>
    <p:sldId id="2928" r:id="rId19"/>
    <p:sldId id="2929" r:id="rId20"/>
    <p:sldId id="2930" r:id="rId21"/>
    <p:sldId id="2931" r:id="rId22"/>
    <p:sldId id="635" r:id="rId23"/>
    <p:sldId id="2932" r:id="rId24"/>
    <p:sldId id="2933" r:id="rId25"/>
    <p:sldId id="2934" r:id="rId26"/>
    <p:sldId id="2935" r:id="rId27"/>
    <p:sldId id="561" r:id="rId28"/>
    <p:sldId id="276" r:id="rId29"/>
    <p:sldId id="2936" r:id="rId30"/>
    <p:sldId id="2937" r:id="rId31"/>
    <p:sldId id="2938" r:id="rId32"/>
    <p:sldId id="265" r:id="rId33"/>
    <p:sldId id="2941" r:id="rId34"/>
    <p:sldId id="2942" r:id="rId35"/>
    <p:sldId id="268" r:id="rId36"/>
    <p:sldId id="269" r:id="rId37"/>
    <p:sldId id="2820" r:id="rId38"/>
    <p:sldId id="2943" r:id="rId39"/>
    <p:sldId id="2944" r:id="rId40"/>
    <p:sldId id="2945" r:id="rId41"/>
    <p:sldId id="2946" r:id="rId42"/>
    <p:sldId id="2947" r:id="rId43"/>
    <p:sldId id="2948" r:id="rId44"/>
    <p:sldId id="2949" r:id="rId45"/>
    <p:sldId id="2950" r:id="rId46"/>
    <p:sldId id="2951" r:id="rId47"/>
    <p:sldId id="270" r:id="rId48"/>
    <p:sldId id="2952" r:id="rId49"/>
    <p:sldId id="2953" r:id="rId50"/>
    <p:sldId id="2954" r:id="rId51"/>
    <p:sldId id="262" r:id="rId52"/>
    <p:sldId id="263" r:id="rId53"/>
    <p:sldId id="1884" r:id="rId54"/>
    <p:sldId id="258" r:id="rId55"/>
    <p:sldId id="2919" r:id="rId56"/>
    <p:sldId id="2989" r:id="rId57"/>
    <p:sldId id="2990" r:id="rId58"/>
    <p:sldId id="3000" r:id="rId59"/>
    <p:sldId id="2998" r:id="rId60"/>
    <p:sldId id="2992" r:id="rId61"/>
    <p:sldId id="2993" r:id="rId62"/>
    <p:sldId id="2999" r:id="rId63"/>
    <p:sldId id="2991" r:id="rId64"/>
    <p:sldId id="2994" r:id="rId65"/>
    <p:sldId id="2995" r:id="rId66"/>
    <p:sldId id="2997" r:id="rId67"/>
    <p:sldId id="2996" r:id="rId68"/>
    <p:sldId id="278" r:id="rId69"/>
    <p:sldId id="2955" r:id="rId70"/>
    <p:sldId id="2956" r:id="rId71"/>
    <p:sldId id="2957" r:id="rId72"/>
    <p:sldId id="2958" r:id="rId73"/>
    <p:sldId id="2959" r:id="rId74"/>
    <p:sldId id="2960" r:id="rId75"/>
    <p:sldId id="2961" r:id="rId76"/>
    <p:sldId id="2962" r:id="rId77"/>
    <p:sldId id="2963" r:id="rId78"/>
    <p:sldId id="2964" r:id="rId79"/>
    <p:sldId id="2965" r:id="rId80"/>
    <p:sldId id="2966" r:id="rId81"/>
    <p:sldId id="2833" r:id="rId82"/>
    <p:sldId id="1222" r:id="rId83"/>
    <p:sldId id="2967" r:id="rId84"/>
    <p:sldId id="2968" r:id="rId85"/>
    <p:sldId id="2969" r:id="rId86"/>
    <p:sldId id="2970" r:id="rId87"/>
    <p:sldId id="2971" r:id="rId88"/>
    <p:sldId id="2972" r:id="rId89"/>
    <p:sldId id="266" r:id="rId90"/>
    <p:sldId id="267" r:id="rId91"/>
    <p:sldId id="2973" r:id="rId92"/>
    <p:sldId id="2974" r:id="rId93"/>
    <p:sldId id="2975" r:id="rId94"/>
    <p:sldId id="2976" r:id="rId95"/>
    <p:sldId id="354" r:id="rId96"/>
    <p:sldId id="468" r:id="rId97"/>
    <p:sldId id="1882" r:id="rId98"/>
    <p:sldId id="1883" r:id="rId99"/>
    <p:sldId id="2977" r:id="rId100"/>
    <p:sldId id="2978" r:id="rId101"/>
    <p:sldId id="2979" r:id="rId102"/>
    <p:sldId id="2980" r:id="rId103"/>
    <p:sldId id="2981" r:id="rId104"/>
    <p:sldId id="2982" r:id="rId105"/>
    <p:sldId id="2983" r:id="rId106"/>
    <p:sldId id="2984" r:id="rId107"/>
    <p:sldId id="2985" r:id="rId108"/>
    <p:sldId id="2986" r:id="rId109"/>
    <p:sldId id="2987" r:id="rId110"/>
    <p:sldId id="2988" r:id="rId111"/>
    <p:sldId id="2031" r:id="rId112"/>
  </p:sldIdLst>
  <p:sldSz cx="12192000" cy="6858000"/>
  <p:notesSz cx="6858000" cy="9144000"/>
  <p:embeddedFontLst>
    <p:embeddedFont>
      <p:font typeface="MS PGothic" panose="020B0600070205080204" pitchFamily="34" charset="-128"/>
      <p:regular r:id="rId113"/>
    </p:embeddedFont>
    <p:embeddedFont>
      <p:font typeface="Archer Book" panose="02000000000000000000" pitchFamily="50" charset="0"/>
      <p:regular r:id="rId114"/>
    </p:embeddedFon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Gobold" panose="02000500000000000000" pitchFamily="2" charset="0"/>
      <p:regular r:id="rId119"/>
      <p:italic r:id="rId120"/>
    </p:embeddedFont>
    <p:embeddedFont>
      <p:font typeface="Montana" panose="02000506000000020003" pitchFamily="50" charset="0"/>
      <p:regular r:id="rId121"/>
    </p:embeddedFont>
    <p:embeddedFont>
      <p:font typeface="Times" panose="02020603050405020304" pitchFamily="18" charset="0"/>
      <p:regular r:id="rId122"/>
      <p:bold r:id="rId123"/>
      <p:italic r:id="rId124"/>
      <p:boldItalic r:id="rId125"/>
    </p:embeddedFont>
    <p:embeddedFont>
      <p:font typeface="Trebuchet MS" panose="020B0603020202020204" pitchFamily="34" charset="0"/>
      <p:regular r:id="rId126"/>
      <p:bold r:id="rId127"/>
      <p:italic r:id="rId128"/>
      <p:bold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font" Target="fonts/font5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11.fntdata"/><Relationship Id="rId128" Type="http://schemas.openxmlformats.org/officeDocument/2006/relationships/font" Target="fonts/font16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font" Target="fonts/font1.fntdata"/><Relationship Id="rId118" Type="http://schemas.openxmlformats.org/officeDocument/2006/relationships/font" Target="fonts/font6.fntdata"/><Relationship Id="rId126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font" Target="fonts/font4.fntdata"/><Relationship Id="rId124" Type="http://schemas.openxmlformats.org/officeDocument/2006/relationships/font" Target="fonts/font12.fntdata"/><Relationship Id="rId129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font" Target="fonts/font2.fntdata"/><Relationship Id="rId119" Type="http://schemas.openxmlformats.org/officeDocument/2006/relationships/font" Target="fonts/font7.fntdata"/><Relationship Id="rId127" Type="http://schemas.openxmlformats.org/officeDocument/2006/relationships/font" Target="fonts/font1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10.fntdata"/><Relationship Id="rId13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8.fntdata"/><Relationship Id="rId125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font" Target="fonts/font3.fntdata"/><Relationship Id="rId131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0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5328" y="1612324"/>
            <a:ext cx="6323789" cy="314493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20208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915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95104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4867" y="5033711"/>
            <a:ext cx="2924359" cy="131314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5947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682093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64777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5AD7E7-9AFC-AF06-2307-734754CFE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0382BA-DDB8-8259-B22A-8A7BE8A1CD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C74CC0-30EF-20E6-7ECF-0D53FC152E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12235-A8AC-4612-AE0B-6470EA261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06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3BB28A-D3E9-1A71-F9D1-F2803D15EC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639F3C-D916-F74D-A5B2-48BDD459E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8ABB3-3C67-B579-892E-99385864A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63A14-3AA7-47D2-97F3-F984BDF06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52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440309-7E7B-330C-5BB6-73DA2D0C3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E4E5FF-72F8-4088-5A54-7495530BB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4993FF-5D88-F6AB-F684-0EA35AFF4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2E6D9-8643-45CD-8F5D-CBD82E600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446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D5C86-2206-EE24-6654-79F9D07CA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B1E027-6259-17AD-2C09-71F98D798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636DF-8BE9-D010-26D3-8035FC07EC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A08DF-DD41-4BC1-BAC0-875A06F2C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19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202899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0E3497-3E44-935C-0802-64E4EC483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9B2272-1B6C-2993-1116-8B0D35737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B8A546-EC25-A6DB-9551-CCFB50948D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31E7F-8350-4516-A0CB-D2EE7F66D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51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B7BF67-7106-3015-1837-AF9F5B14B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D51DB9-C98C-82DE-567D-441016035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9C3685-C9E5-26E7-C651-73B2CF5B5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9E1DC-47DC-4A9E-A24A-1FFAE184AA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83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4EC590-89A8-FFE7-1C59-1A0310B25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B17BA0-0958-0648-9FE2-EE1541C24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527486-15A7-FD83-FD35-2B9C95984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56E5C-E00F-4416-8E1C-F94A6EFB2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965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66F3C-CAA9-BB62-C24D-70903CEC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09AB6-39E7-1C70-D511-64BF33A41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2C5FE-2379-B567-29D4-9FCAD18BC7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95C47-F41F-40E7-9B9B-E22D0701A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92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0E493-86F5-DB3E-8FA8-9B1AD2D32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14F83-419E-D22F-FC56-1ABEFC33B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D7DC2-E0DD-A008-98D9-B63286A51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11097-CBC0-4FDB-AE4F-41ED077FF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750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474ED7-3FF9-2BA9-E8BB-4B9D4D664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6B4093-5743-B67C-B03E-400B9909F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58D371-4294-8B19-CCE7-E69EE98EF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2B57A-705F-487E-8E16-848FE8B00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49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809A5B-01C0-157B-02B9-BED3961B9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FA2606-11EA-3133-2397-0ADB68C5B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75BE2A-ED7A-D557-BA5B-79144BA16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B2B53-4A75-4DB6-AD1C-59A43F36F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1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86914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7823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4878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555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2566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72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8836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28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7E4D1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1D2471-A74E-86C6-3094-7A016E97C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5204F3-6FC8-89EC-7649-E47E11E4F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92530FC-083B-74C0-87E0-DF1FB2D83F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138695-F493-7645-732F-DBEEC78B6E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F50B5B-7CA8-007F-0B70-1AE2105D4D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224FF43-A394-4121-A86F-6B114C81F1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39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6AED418-EC23-3E57-4ED7-5B7B18C1A3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I Will Call Upon the Lord</a:t>
            </a:r>
            <a:endParaRPr lang="en-US">
              <a:ea typeface="+mj-ea"/>
            </a:endParaRPr>
          </a:p>
        </p:txBody>
      </p:sp>
      <p:pic>
        <p:nvPicPr>
          <p:cNvPr id="2" name="Picture 63" descr="I will call upon-pp-vr1">
            <a:extLst>
              <a:ext uri="{FF2B5EF4-FFF2-40B4-BE49-F238E27FC236}">
                <a16:creationId xmlns:a16="http://schemas.microsoft.com/office/drawing/2014/main" id="{03BED163-DDA9-E684-F8D2-0E33B957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00FFC99C-C448-6956-9867-684F95EAE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929D7F7D-2557-37B9-5829-F6EEE77D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6257106-4532-2A0F-EC8A-8097F7AB57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Beyond this Land of Parting</a:t>
            </a:r>
            <a:endParaRPr lang="en-US">
              <a:ea typeface="+mj-ea"/>
            </a:endParaRPr>
          </a:p>
        </p:txBody>
      </p:sp>
      <p:pic>
        <p:nvPicPr>
          <p:cNvPr id="5122" name="Picture 3" descr="Beyond this Land of Part-pp">
            <a:extLst>
              <a:ext uri="{FF2B5EF4-FFF2-40B4-BE49-F238E27FC236}">
                <a16:creationId xmlns:a16="http://schemas.microsoft.com/office/drawing/2014/main" id="{D5F3E120-94C2-1BAD-5D0B-527D59E8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602B5001-8477-E172-4E28-EBFC1DCE4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92566C3C-7A70-CF13-33DA-212F8BF4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E60C8756-A2D1-08E4-A281-1C767033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FADA92-1CD1-1C52-004F-F36FEB929B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Beyond this Land of Parting</a:t>
            </a:r>
            <a:endParaRPr lang="en-US">
              <a:ea typeface="+mj-ea"/>
            </a:endParaRPr>
          </a:p>
        </p:txBody>
      </p:sp>
      <p:pic>
        <p:nvPicPr>
          <p:cNvPr id="6146" name="Picture 3" descr="Beyond this Land of Part-pp">
            <a:extLst>
              <a:ext uri="{FF2B5EF4-FFF2-40B4-BE49-F238E27FC236}">
                <a16:creationId xmlns:a16="http://schemas.microsoft.com/office/drawing/2014/main" id="{39255989-83E2-E8FF-4A98-30A7EB1A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E63547D3-8ADA-DAD6-201A-A1B9CF42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11D5A279-B203-6BFA-B777-C14B93E35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D6383897-A11E-11E7-7A14-6724D845D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9477697-721E-0998-DB77-217AE6C660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Beyond this Land of Parting</a:t>
            </a:r>
            <a:endParaRPr lang="en-US">
              <a:ea typeface="+mj-ea"/>
            </a:endParaRPr>
          </a:p>
        </p:txBody>
      </p:sp>
      <p:pic>
        <p:nvPicPr>
          <p:cNvPr id="7170" name="Picture 3" descr="Beyond this Land of Part-pp">
            <a:extLst>
              <a:ext uri="{FF2B5EF4-FFF2-40B4-BE49-F238E27FC236}">
                <a16:creationId xmlns:a16="http://schemas.microsoft.com/office/drawing/2014/main" id="{EFD79C16-628F-9F37-7887-44054580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97B8CAC7-3CD7-E06B-7764-212078500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9D232F8D-6928-433F-1652-689D99B99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4BD36667-2C38-B59C-DCEF-EA21E5570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09A43F-4A8F-C293-D8F8-839A7F2239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Beyond this Land of Parting</a:t>
            </a:r>
            <a:endParaRPr lang="en-US">
              <a:ea typeface="+mj-ea"/>
            </a:endParaRPr>
          </a:p>
        </p:txBody>
      </p:sp>
      <p:pic>
        <p:nvPicPr>
          <p:cNvPr id="8194" name="Picture 3" descr="Beyond this Land of Part-pp">
            <a:extLst>
              <a:ext uri="{FF2B5EF4-FFF2-40B4-BE49-F238E27FC236}">
                <a16:creationId xmlns:a16="http://schemas.microsoft.com/office/drawing/2014/main" id="{041E733E-CE68-696D-6AFE-0EA92BBF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>
            <a:extLst>
              <a:ext uri="{FF2B5EF4-FFF2-40B4-BE49-F238E27FC236}">
                <a16:creationId xmlns:a16="http://schemas.microsoft.com/office/drawing/2014/main" id="{F9D31F39-49B2-9931-4478-625A55EFB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9637" name="Text Box 5">
            <a:extLst>
              <a:ext uri="{FF2B5EF4-FFF2-40B4-BE49-F238E27FC236}">
                <a16:creationId xmlns:a16="http://schemas.microsoft.com/office/drawing/2014/main" id="{90E167E7-3084-0312-CA22-3CB4AFC5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9638" name="Text Box 6">
            <a:extLst>
              <a:ext uri="{FF2B5EF4-FFF2-40B4-BE49-F238E27FC236}">
                <a16:creationId xmlns:a16="http://schemas.microsoft.com/office/drawing/2014/main" id="{461C49C5-7E5C-2E61-3DE8-26A95B2F8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1B68DB8D-0EF1-DB51-0A08-10E209812F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Beyond this Land of Parting</a:t>
            </a:r>
            <a:endParaRPr lang="en-US">
              <a:ea typeface="+mj-ea"/>
            </a:endParaRPr>
          </a:p>
        </p:txBody>
      </p:sp>
      <p:pic>
        <p:nvPicPr>
          <p:cNvPr id="9218" name="Picture 3" descr="Beyond this Land of Part-pp">
            <a:extLst>
              <a:ext uri="{FF2B5EF4-FFF2-40B4-BE49-F238E27FC236}">
                <a16:creationId xmlns:a16="http://schemas.microsoft.com/office/drawing/2014/main" id="{8D557F24-51F0-74A4-BB31-BBB3D77C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8A915A21-369B-31C8-C58B-D1B7FD04F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149617C4-BA67-3A18-A11A-C57535D76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70662" name="Text Box 6">
            <a:extLst>
              <a:ext uri="{FF2B5EF4-FFF2-40B4-BE49-F238E27FC236}">
                <a16:creationId xmlns:a16="http://schemas.microsoft.com/office/drawing/2014/main" id="{FB430CA2-6D67-6CC2-839B-4DB374F6B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A86E202-5C6C-62A0-004B-6D17ACFA55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Beyond this Land of Parting</a:t>
            </a:r>
            <a:endParaRPr lang="en-US">
              <a:ea typeface="+mj-ea"/>
            </a:endParaRPr>
          </a:p>
        </p:txBody>
      </p:sp>
      <p:pic>
        <p:nvPicPr>
          <p:cNvPr id="10242" name="Picture 3" descr="Beyond this Land of Part-pp">
            <a:extLst>
              <a:ext uri="{FF2B5EF4-FFF2-40B4-BE49-F238E27FC236}">
                <a16:creationId xmlns:a16="http://schemas.microsoft.com/office/drawing/2014/main" id="{90A6B1E1-821E-56FB-77B3-C1F82691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03713077-91A4-C1E2-8791-5E6489FE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DF41AE7A-76C4-7C52-8383-4F99F36BE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3494" name="Text Box 6">
            <a:extLst>
              <a:ext uri="{FF2B5EF4-FFF2-40B4-BE49-F238E27FC236}">
                <a16:creationId xmlns:a16="http://schemas.microsoft.com/office/drawing/2014/main" id="{2F04BF88-D6D7-7E7D-3651-E4DB6F71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51D0D7E-19CE-65C3-717E-FA22501197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Beyond this Land of Parting</a:t>
            </a:r>
            <a:endParaRPr lang="en-US">
              <a:ea typeface="+mj-ea"/>
            </a:endParaRPr>
          </a:p>
        </p:txBody>
      </p:sp>
      <p:pic>
        <p:nvPicPr>
          <p:cNvPr id="11266" name="Picture 3" descr="Beyond this Land of Part-pp">
            <a:extLst>
              <a:ext uri="{FF2B5EF4-FFF2-40B4-BE49-F238E27FC236}">
                <a16:creationId xmlns:a16="http://schemas.microsoft.com/office/drawing/2014/main" id="{B06D6521-A170-382B-25DB-FAF83E0E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0CB88F6A-BA45-3F36-B9B0-123AD8719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55FA2922-F514-B9E6-16E0-56785BD56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DC5C0509-25E3-9588-D59D-7E6E20225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FD6D95A-CF34-D49C-B5A7-1F45D54FC4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Beyond this Land of Parting</a:t>
            </a:r>
            <a:endParaRPr lang="en-US">
              <a:ea typeface="+mj-ea"/>
            </a:endParaRPr>
          </a:p>
        </p:txBody>
      </p:sp>
      <p:pic>
        <p:nvPicPr>
          <p:cNvPr id="12290" name="Picture 3" descr="Beyond this Land of Part-pp">
            <a:extLst>
              <a:ext uri="{FF2B5EF4-FFF2-40B4-BE49-F238E27FC236}">
                <a16:creationId xmlns:a16="http://schemas.microsoft.com/office/drawing/2014/main" id="{52B3513C-860E-DF5D-CFC8-AB228910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7B7267F8-4146-3539-BBA1-114AA636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6DA01963-E218-1390-A212-4B18D08F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0381C6DA-C162-9290-B85A-647D2507A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FD49D1F-61C3-2AFF-B688-7D4BABA55F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Beyond this Land of Parting</a:t>
            </a:r>
            <a:endParaRPr lang="en-US">
              <a:ea typeface="+mj-ea"/>
            </a:endParaRPr>
          </a:p>
        </p:txBody>
      </p:sp>
      <p:pic>
        <p:nvPicPr>
          <p:cNvPr id="13314" name="Picture 3" descr="Beyond this Land of Part-pp">
            <a:extLst>
              <a:ext uri="{FF2B5EF4-FFF2-40B4-BE49-F238E27FC236}">
                <a16:creationId xmlns:a16="http://schemas.microsoft.com/office/drawing/2014/main" id="{60E538D5-62A9-D527-DF9D-E42A0E45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CDA80751-7909-F83E-FA32-6658D22B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FCABCDC-4C6E-661F-0338-C19B798B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9B2147C7-7930-4DE7-205E-27F187A8D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858707" y="851611"/>
            <a:ext cx="7968792" cy="532915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LTC @ </a:t>
            </a:r>
            <a:r>
              <a:rPr lang="en-US" sz="40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5</a:t>
            </a: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&amp;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5968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We Will Glorify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#578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5F93905-B6C8-AD63-C5AC-F649E08E3B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Will Glorify</a:t>
            </a:r>
            <a:endParaRPr lang="en-US">
              <a:ea typeface="+mj-ea"/>
            </a:endParaRPr>
          </a:p>
        </p:txBody>
      </p:sp>
      <p:pic>
        <p:nvPicPr>
          <p:cNvPr id="2" name="Picture 25" descr="We Will Glorify SFP">
            <a:extLst>
              <a:ext uri="{FF2B5EF4-FFF2-40B4-BE49-F238E27FC236}">
                <a16:creationId xmlns:a16="http://schemas.microsoft.com/office/drawing/2014/main" id="{FD1ED6F6-6924-4031-6146-B0644F87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754E0731-8B74-3E6E-02BF-34835B64B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3296EB55-07CC-71A0-5EAB-D2EAC7B0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AF83487B-F1E9-FEF0-3511-BD9022852A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Will Glorify</a:t>
            </a:r>
            <a:endParaRPr lang="en-US">
              <a:ea typeface="+mj-ea"/>
            </a:endParaRPr>
          </a:p>
        </p:txBody>
      </p:sp>
      <p:pic>
        <p:nvPicPr>
          <p:cNvPr id="3074" name="Picture 3" descr="We Will Glorify SFP">
            <a:extLst>
              <a:ext uri="{FF2B5EF4-FFF2-40B4-BE49-F238E27FC236}">
                <a16:creationId xmlns:a16="http://schemas.microsoft.com/office/drawing/2014/main" id="{6C880AF4-B8CC-8D77-21EB-E2F64869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844FF2D4-E253-6E91-0201-07CAD7E9A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E625B73-373D-9D5F-5843-4032E986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AB03592-293E-CAC8-3E2C-D8414D73A0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Will Glorify</a:t>
            </a:r>
            <a:endParaRPr lang="en-US">
              <a:ea typeface="+mj-ea"/>
            </a:endParaRPr>
          </a:p>
        </p:txBody>
      </p:sp>
      <p:pic>
        <p:nvPicPr>
          <p:cNvPr id="4098" name="Picture 3" descr="We Will Glorify SFP">
            <a:extLst>
              <a:ext uri="{FF2B5EF4-FFF2-40B4-BE49-F238E27FC236}">
                <a16:creationId xmlns:a16="http://schemas.microsoft.com/office/drawing/2014/main" id="{076CC2FF-F246-43AB-D79D-AD13F2BB2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82F6DAF6-122F-B56A-3EF5-83BCCAF07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97599D0C-C7FD-DCC1-F8E8-0A428357D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1A2696CF-6539-21EB-F14E-3E0E0B3E91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Will Glorify</a:t>
            </a:r>
            <a:endParaRPr lang="en-US">
              <a:ea typeface="+mj-ea"/>
            </a:endParaRPr>
          </a:p>
        </p:txBody>
      </p:sp>
      <p:pic>
        <p:nvPicPr>
          <p:cNvPr id="5122" name="Picture 3" descr="We Will Glorify SFP">
            <a:extLst>
              <a:ext uri="{FF2B5EF4-FFF2-40B4-BE49-F238E27FC236}">
                <a16:creationId xmlns:a16="http://schemas.microsoft.com/office/drawing/2014/main" id="{C8E752F4-585F-BDAE-10E6-DAB36A80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7872B5CF-2E38-307B-4F47-E3F1592D8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BCE89A79-7B07-13AD-E16A-781BCC167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E8FA9D27-84F0-C3C4-AA90-E962228E8D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We Will Glorify</a:t>
            </a:r>
            <a:endParaRPr lang="en-US">
              <a:ea typeface="+mj-ea"/>
            </a:endParaRPr>
          </a:p>
        </p:txBody>
      </p:sp>
      <p:pic>
        <p:nvPicPr>
          <p:cNvPr id="6146" name="Picture 3" descr="We Will Glorify SFP">
            <a:extLst>
              <a:ext uri="{FF2B5EF4-FFF2-40B4-BE49-F238E27FC236}">
                <a16:creationId xmlns:a16="http://schemas.microsoft.com/office/drawing/2014/main" id="{7F62D079-A58F-2F9E-C232-1FEC197D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1414955C-0371-F526-B55D-8D99CB47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90823246-52A7-2461-216E-B221726B4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29F1DB4-68EB-F4FE-59BB-BC37D8A5E6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We Will Glorify</a:t>
            </a:r>
            <a:endParaRPr lang="en-US">
              <a:ea typeface="+mj-ea"/>
            </a:endParaRPr>
          </a:p>
        </p:txBody>
      </p:sp>
      <p:pic>
        <p:nvPicPr>
          <p:cNvPr id="7170" name="Picture 3" descr="We Will Glorify SFP">
            <a:extLst>
              <a:ext uri="{FF2B5EF4-FFF2-40B4-BE49-F238E27FC236}">
                <a16:creationId xmlns:a16="http://schemas.microsoft.com/office/drawing/2014/main" id="{BFDBECFE-41D0-004C-84F4-D6C7605B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49AFA26C-D759-9ED6-AB10-39371B9B6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A9896EF-EAB1-EC47-B36A-8F389B313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5B3005F-055F-C92D-CCFC-6A0ACF8B55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We Will Glorify</a:t>
            </a:r>
            <a:endParaRPr lang="en-US">
              <a:ea typeface="+mj-ea"/>
            </a:endParaRPr>
          </a:p>
        </p:txBody>
      </p:sp>
      <p:pic>
        <p:nvPicPr>
          <p:cNvPr id="8194" name="Picture 3" descr="We Will Glorify SFP">
            <a:extLst>
              <a:ext uri="{FF2B5EF4-FFF2-40B4-BE49-F238E27FC236}">
                <a16:creationId xmlns:a16="http://schemas.microsoft.com/office/drawing/2014/main" id="{38B19B89-6243-C866-E7BE-AA8A2C3E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A1F542A6-60AD-1C7B-DEA6-D3286A6D2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56912E21-60D9-7D0A-C425-F00FA362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24ED568-F78E-2A56-9A5E-0332245725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We Will Glorify</a:t>
            </a:r>
            <a:endParaRPr lang="en-US">
              <a:ea typeface="+mj-ea"/>
            </a:endParaRPr>
          </a:p>
        </p:txBody>
      </p:sp>
      <p:pic>
        <p:nvPicPr>
          <p:cNvPr id="9218" name="Picture 3" descr="We Will Glorify SFP">
            <a:extLst>
              <a:ext uri="{FF2B5EF4-FFF2-40B4-BE49-F238E27FC236}">
                <a16:creationId xmlns:a16="http://schemas.microsoft.com/office/drawing/2014/main" id="{0F895B41-DEF2-F368-8EC7-3DFEF8C89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2DCCC289-7139-5945-30EA-C72985C8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E3ABA96A-0FEB-EB20-794B-3B79C8995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A1157238-84A5-B72D-5CA4-BF722417E4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I Will Call Upon the Lord</a:t>
            </a:r>
            <a:endParaRPr lang="en-US">
              <a:ea typeface="+mj-ea"/>
            </a:endParaRPr>
          </a:p>
        </p:txBody>
      </p:sp>
      <p:pic>
        <p:nvPicPr>
          <p:cNvPr id="3074" name="Picture 3" descr="I will call upon-pp-vr1">
            <a:extLst>
              <a:ext uri="{FF2B5EF4-FFF2-40B4-BE49-F238E27FC236}">
                <a16:creationId xmlns:a16="http://schemas.microsoft.com/office/drawing/2014/main" id="{7B1399EE-BE28-BE0D-601D-E474EC8B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FBB69FFF-BE64-D803-FB25-D8B4FAB39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F1C8D346-9CB7-EB52-5439-11ABC640A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Jesus, Let Us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Come To Know You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#768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069327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9B6389A-7A81-9D35-1EF9-7DB4A6D942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Let us Come to Know You</a:t>
            </a:r>
            <a:endParaRPr lang="en-US">
              <a:ea typeface="+mj-ea"/>
            </a:endParaRPr>
          </a:p>
        </p:txBody>
      </p:sp>
      <p:pic>
        <p:nvPicPr>
          <p:cNvPr id="2" name="Picture 60" descr="Jesus let us come-pp">
            <a:extLst>
              <a:ext uri="{FF2B5EF4-FFF2-40B4-BE49-F238E27FC236}">
                <a16:creationId xmlns:a16="http://schemas.microsoft.com/office/drawing/2014/main" id="{75656724-BCF1-4BA0-84F8-5EAC91F5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762202EB-9599-CF72-2764-E76D13C9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973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Let Us Come to Know You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B792DE26-5E4B-8D7F-2DC4-BB4B51AB1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279A7336-D288-C8DF-6FA8-F888A65ED1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Let us Come to Know You</a:t>
            </a:r>
            <a:endParaRPr lang="en-US">
              <a:ea typeface="+mj-ea"/>
            </a:endParaRPr>
          </a:p>
        </p:txBody>
      </p:sp>
      <p:pic>
        <p:nvPicPr>
          <p:cNvPr id="3074" name="Picture 3" descr="Jesus let us come-pp">
            <a:extLst>
              <a:ext uri="{FF2B5EF4-FFF2-40B4-BE49-F238E27FC236}">
                <a16:creationId xmlns:a16="http://schemas.microsoft.com/office/drawing/2014/main" id="{E7DB0BB2-3CAE-97B3-ECA8-D775E944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15FAEB23-0848-F61E-8D7A-B2B135A4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973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Let Us Come to Know You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4288ACB2-700B-E0D2-7ACE-06195E8AD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6F2864AA-C7B8-7B3B-4D11-8E3D2ABFD6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Let us Come to Know You</a:t>
            </a:r>
            <a:endParaRPr lang="en-US">
              <a:ea typeface="+mj-ea"/>
            </a:endParaRPr>
          </a:p>
        </p:txBody>
      </p:sp>
      <p:pic>
        <p:nvPicPr>
          <p:cNvPr id="4098" name="Picture 3" descr="Jesus let us come-pp">
            <a:extLst>
              <a:ext uri="{FF2B5EF4-FFF2-40B4-BE49-F238E27FC236}">
                <a16:creationId xmlns:a16="http://schemas.microsoft.com/office/drawing/2014/main" id="{8B4877B8-5892-FD69-624E-E95843EF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396BC496-9282-B0BE-9194-1483DF92E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973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Let Us Come to Know You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4E1EBA78-0AD6-5B92-2ECF-B474C96F1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E660514-F68E-7165-2FC4-470AA66FC0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Let us Come to Know You</a:t>
            </a:r>
            <a:endParaRPr lang="en-US">
              <a:ea typeface="+mj-ea"/>
            </a:endParaRPr>
          </a:p>
        </p:txBody>
      </p:sp>
      <p:pic>
        <p:nvPicPr>
          <p:cNvPr id="5122" name="Picture 3" descr="Jesus let us come-pp">
            <a:extLst>
              <a:ext uri="{FF2B5EF4-FFF2-40B4-BE49-F238E27FC236}">
                <a16:creationId xmlns:a16="http://schemas.microsoft.com/office/drawing/2014/main" id="{1F0F6EA2-B368-5F16-09DD-03746A41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1D2869B2-CAFA-26C7-7175-74EFFFCC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973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Let Us Come to Know You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3197CBB4-35D1-94B9-6FA7-1966504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Hide Me, Rock Of Ages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#774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4AE3C7C-6F2D-F30F-7D08-3593951191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Hide Me Rock Of Ages</a:t>
            </a:r>
            <a:endParaRPr lang="en-US">
              <a:ea typeface="+mj-ea"/>
            </a:endParaRPr>
          </a:p>
        </p:txBody>
      </p:sp>
      <p:pic>
        <p:nvPicPr>
          <p:cNvPr id="2" name="Picture 65" descr="Hide Me Rock of Ages-pp">
            <a:extLst>
              <a:ext uri="{FF2B5EF4-FFF2-40B4-BE49-F238E27FC236}">
                <a16:creationId xmlns:a16="http://schemas.microsoft.com/office/drawing/2014/main" id="{2E500CDA-6D6F-5739-3718-8FEE9975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4" name="Text Box 66">
            <a:extLst>
              <a:ext uri="{FF2B5EF4-FFF2-40B4-BE49-F238E27FC236}">
                <a16:creationId xmlns:a16="http://schemas.microsoft.com/office/drawing/2014/main" id="{FDB08FAC-4694-9D66-D096-064F3BB5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5" name="Text Box 67">
            <a:extLst>
              <a:ext uri="{FF2B5EF4-FFF2-40B4-BE49-F238E27FC236}">
                <a16:creationId xmlns:a16="http://schemas.microsoft.com/office/drawing/2014/main" id="{85CA1FD6-5FCF-5DE4-B971-8D9CDC7E0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6BAB693B-0A6A-36CF-0C93-8C681507A4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Hide Me Rock Of Ages</a:t>
            </a:r>
            <a:endParaRPr lang="en-US">
              <a:ea typeface="+mj-ea"/>
            </a:endParaRPr>
          </a:p>
        </p:txBody>
      </p:sp>
      <p:pic>
        <p:nvPicPr>
          <p:cNvPr id="3074" name="Picture 5" descr="Hide Me Rock of Ages-pp">
            <a:extLst>
              <a:ext uri="{FF2B5EF4-FFF2-40B4-BE49-F238E27FC236}">
                <a16:creationId xmlns:a16="http://schemas.microsoft.com/office/drawing/2014/main" id="{84A2EEB9-42DE-58EA-A22F-49E37D4C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C5438B0F-AB4B-C80F-CE02-A93E03807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F66BFB47-6312-7D58-8D1A-671F3D54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EE9CD513-27F2-1216-7E10-016EABD04B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Hide Me Rock Of Ages</a:t>
            </a:r>
            <a:endParaRPr lang="en-US">
              <a:ea typeface="+mj-ea"/>
            </a:endParaRPr>
          </a:p>
        </p:txBody>
      </p:sp>
      <p:pic>
        <p:nvPicPr>
          <p:cNvPr id="4098" name="Picture 5" descr="Hide Me Rock of Ages-pp">
            <a:extLst>
              <a:ext uri="{FF2B5EF4-FFF2-40B4-BE49-F238E27FC236}">
                <a16:creationId xmlns:a16="http://schemas.microsoft.com/office/drawing/2014/main" id="{75C94706-7F78-92E6-FB82-00BD3EC4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Text Box 6">
            <a:extLst>
              <a:ext uri="{FF2B5EF4-FFF2-40B4-BE49-F238E27FC236}">
                <a16:creationId xmlns:a16="http://schemas.microsoft.com/office/drawing/2014/main" id="{7FF497B4-0B8D-5D43-5837-77E47417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7639" name="Text Box 7">
            <a:extLst>
              <a:ext uri="{FF2B5EF4-FFF2-40B4-BE49-F238E27FC236}">
                <a16:creationId xmlns:a16="http://schemas.microsoft.com/office/drawing/2014/main" id="{792CF986-3707-C02B-036A-CCB5EE017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122F29D4-CFA5-6150-5504-9D57F7BBF4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I Will Call Upon the Lord</a:t>
            </a:r>
            <a:endParaRPr lang="en-US">
              <a:ea typeface="+mj-ea"/>
            </a:endParaRPr>
          </a:p>
        </p:txBody>
      </p:sp>
      <p:pic>
        <p:nvPicPr>
          <p:cNvPr id="4098" name="Picture 3" descr="I will call upon-pp-vr1">
            <a:extLst>
              <a:ext uri="{FF2B5EF4-FFF2-40B4-BE49-F238E27FC236}">
                <a16:creationId xmlns:a16="http://schemas.microsoft.com/office/drawing/2014/main" id="{02AB60DA-83C5-D68E-C119-F2BF1F0A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0566D2E1-7627-A1CE-40F2-57417B1B2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4D3FB103-3DD5-8888-F13C-4528D2E0C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27CD6E87-649C-6686-6987-77D833AC17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Hide Me Rock Of Ages</a:t>
            </a:r>
            <a:endParaRPr lang="en-US">
              <a:ea typeface="+mj-ea"/>
            </a:endParaRPr>
          </a:p>
        </p:txBody>
      </p:sp>
      <p:pic>
        <p:nvPicPr>
          <p:cNvPr id="5122" name="Picture 5" descr="Hide Me Rock of Ages-pp">
            <a:extLst>
              <a:ext uri="{FF2B5EF4-FFF2-40B4-BE49-F238E27FC236}">
                <a16:creationId xmlns:a16="http://schemas.microsoft.com/office/drawing/2014/main" id="{8B87DB27-E5D2-7729-9226-8E102CAD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Text Box 6">
            <a:extLst>
              <a:ext uri="{FF2B5EF4-FFF2-40B4-BE49-F238E27FC236}">
                <a16:creationId xmlns:a16="http://schemas.microsoft.com/office/drawing/2014/main" id="{BCF9BD3C-155D-2D9E-0337-3B2EDC16B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3" name="Text Box 7">
            <a:extLst>
              <a:ext uri="{FF2B5EF4-FFF2-40B4-BE49-F238E27FC236}">
                <a16:creationId xmlns:a16="http://schemas.microsoft.com/office/drawing/2014/main" id="{27F99DAD-7BC4-874B-BA6D-45EC6F8E1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3C5127A6-7C74-6547-9063-470AB6B88C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Hide Me Rock Of Ages</a:t>
            </a:r>
            <a:endParaRPr lang="en-US">
              <a:ea typeface="+mj-ea"/>
            </a:endParaRPr>
          </a:p>
        </p:txBody>
      </p:sp>
      <p:pic>
        <p:nvPicPr>
          <p:cNvPr id="10242" name="Picture 5" descr="Hide Me Rock of Ages-pp">
            <a:extLst>
              <a:ext uri="{FF2B5EF4-FFF2-40B4-BE49-F238E27FC236}">
                <a16:creationId xmlns:a16="http://schemas.microsoft.com/office/drawing/2014/main" id="{4E6CAC5D-AFA7-7631-C502-DD9A45D0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07D23D30-9714-B265-40E2-827AFC57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CAF4390A-1217-764B-7D5D-1DBF0476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3F7373D-A7EE-C1A4-542E-D18219E11A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Hide Me Rock Of Ages</a:t>
            </a:r>
            <a:endParaRPr lang="en-US">
              <a:ea typeface="+mj-ea"/>
            </a:endParaRPr>
          </a:p>
        </p:txBody>
      </p:sp>
      <p:pic>
        <p:nvPicPr>
          <p:cNvPr id="11266" name="Picture 5" descr="Hide Me Rock of Ages-pp">
            <a:extLst>
              <a:ext uri="{FF2B5EF4-FFF2-40B4-BE49-F238E27FC236}">
                <a16:creationId xmlns:a16="http://schemas.microsoft.com/office/drawing/2014/main" id="{2D4DE990-392C-C052-BB00-06B22EB6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7C2D1B34-DB1F-6F19-5C22-86F8E6315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7F35AE0C-21D3-6EDA-1761-44231E48E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E9B2353-99FE-E2BA-832E-2C5CB59C67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Hide Me Rock Of Ages</a:t>
            </a:r>
            <a:endParaRPr lang="en-US">
              <a:ea typeface="+mj-ea"/>
            </a:endParaRPr>
          </a:p>
        </p:txBody>
      </p:sp>
      <p:pic>
        <p:nvPicPr>
          <p:cNvPr id="12290" name="Picture 3" descr="Hide Me Rock of Ages-pp">
            <a:extLst>
              <a:ext uri="{FF2B5EF4-FFF2-40B4-BE49-F238E27FC236}">
                <a16:creationId xmlns:a16="http://schemas.microsoft.com/office/drawing/2014/main" id="{36255311-B811-E1D7-7559-85AE25C4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D189B058-2F53-75AF-27B4-D8AE22A39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487BC049-0288-ADB5-026B-2B202336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65811567-B7B2-AAD2-73A0-A8207B05C3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Hide Me Rock Of Ages</a:t>
            </a:r>
            <a:endParaRPr lang="en-US">
              <a:ea typeface="+mj-ea"/>
            </a:endParaRPr>
          </a:p>
        </p:txBody>
      </p:sp>
      <p:pic>
        <p:nvPicPr>
          <p:cNvPr id="13314" name="Picture 3" descr="Hide Me Rock of Ages-pp">
            <a:extLst>
              <a:ext uri="{FF2B5EF4-FFF2-40B4-BE49-F238E27FC236}">
                <a16:creationId xmlns:a16="http://schemas.microsoft.com/office/drawing/2014/main" id="{8CAAC716-75A1-BA73-D555-36CD7E67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FDD3A2C4-967B-EA05-514C-564202B21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00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Hide Me, Rock Of Ages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78D81B3C-CA78-2D52-C313-629127CE6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In The Morning Of Joy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#887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28440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60F2D18-B3F6-5644-F8E3-AD2BFFB305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In the Morning of Joy</a:t>
            </a:r>
            <a:endParaRPr lang="en-US">
              <a:ea typeface="+mj-ea"/>
            </a:endParaRPr>
          </a:p>
        </p:txBody>
      </p:sp>
      <p:pic>
        <p:nvPicPr>
          <p:cNvPr id="2" name="Picture 49" descr="In the Morning of Joy-pp">
            <a:extLst>
              <a:ext uri="{FF2B5EF4-FFF2-40B4-BE49-F238E27FC236}">
                <a16:creationId xmlns:a16="http://schemas.microsoft.com/office/drawing/2014/main" id="{0F4909D9-5739-2519-F2F0-0B924CC8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8" name="Text Box 50">
            <a:extLst>
              <a:ext uri="{FF2B5EF4-FFF2-40B4-BE49-F238E27FC236}">
                <a16:creationId xmlns:a16="http://schemas.microsoft.com/office/drawing/2014/main" id="{5EEEB837-8CB2-F410-37A8-52E0C826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" name="Text Box 51">
            <a:extLst>
              <a:ext uri="{FF2B5EF4-FFF2-40B4-BE49-F238E27FC236}">
                <a16:creationId xmlns:a16="http://schemas.microsoft.com/office/drawing/2014/main" id="{296201D9-B59A-EFD8-6B48-E4FF7C4E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4AB34FB8-B337-06C2-8F7C-46BFA601A7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In the Morning of Joy</a:t>
            </a:r>
            <a:endParaRPr lang="en-US">
              <a:ea typeface="+mj-ea"/>
            </a:endParaRPr>
          </a:p>
        </p:txBody>
      </p:sp>
      <p:pic>
        <p:nvPicPr>
          <p:cNvPr id="3074" name="Picture 3" descr="In the Morning of Joy-pp">
            <a:extLst>
              <a:ext uri="{FF2B5EF4-FFF2-40B4-BE49-F238E27FC236}">
                <a16:creationId xmlns:a16="http://schemas.microsoft.com/office/drawing/2014/main" id="{81373937-BED3-0544-D0C1-B93F17F2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E8DECD4-7543-D8DF-457E-ED8EDAA5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3CEB50ED-FB6A-1F95-4ACC-5FC06E280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0360E713-551A-AC27-EEB7-10CACAB919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In the Morning of Joy</a:t>
            </a:r>
            <a:endParaRPr lang="en-US">
              <a:ea typeface="+mj-ea"/>
            </a:endParaRPr>
          </a:p>
        </p:txBody>
      </p:sp>
      <p:pic>
        <p:nvPicPr>
          <p:cNvPr id="4098" name="Picture 3" descr="In the Morning of Joy-pp">
            <a:extLst>
              <a:ext uri="{FF2B5EF4-FFF2-40B4-BE49-F238E27FC236}">
                <a16:creationId xmlns:a16="http://schemas.microsoft.com/office/drawing/2014/main" id="{17529B72-4184-DA03-2351-3283D84C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AB0F7C46-FF33-AD59-7C11-EECAC0FCB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8932F9F7-CD74-0C58-FF4C-181F5ED61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26">
            <a:extLst>
              <a:ext uri="{FF2B5EF4-FFF2-40B4-BE49-F238E27FC236}">
                <a16:creationId xmlns:a16="http://schemas.microsoft.com/office/drawing/2014/main" id="{00F4E25F-E0B5-5464-A62A-77C935937F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In the Morning of Joy</a:t>
            </a:r>
            <a:endParaRPr lang="en-US">
              <a:ea typeface="+mj-ea"/>
            </a:endParaRPr>
          </a:p>
        </p:txBody>
      </p:sp>
      <p:pic>
        <p:nvPicPr>
          <p:cNvPr id="5122" name="Picture 1027" descr="In the Morning of Joy-pp">
            <a:extLst>
              <a:ext uri="{FF2B5EF4-FFF2-40B4-BE49-F238E27FC236}">
                <a16:creationId xmlns:a16="http://schemas.microsoft.com/office/drawing/2014/main" id="{7C700640-DB45-E943-24B3-4884EDE2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1028">
            <a:extLst>
              <a:ext uri="{FF2B5EF4-FFF2-40B4-BE49-F238E27FC236}">
                <a16:creationId xmlns:a16="http://schemas.microsoft.com/office/drawing/2014/main" id="{154DCC74-9CCD-2CD4-1514-ED773E6BD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1029">
            <a:extLst>
              <a:ext uri="{FF2B5EF4-FFF2-40B4-BE49-F238E27FC236}">
                <a16:creationId xmlns:a16="http://schemas.microsoft.com/office/drawing/2014/main" id="{572FD24A-78D5-9B17-CCB6-FA46E63CD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1158DE14-202D-3D39-265A-3212DB57CB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I Will Call Upon the Lord</a:t>
            </a:r>
            <a:endParaRPr lang="en-US">
              <a:ea typeface="+mj-ea"/>
            </a:endParaRPr>
          </a:p>
        </p:txBody>
      </p:sp>
      <p:pic>
        <p:nvPicPr>
          <p:cNvPr id="5122" name="Picture 4" descr="I will call upon-pp-vr1">
            <a:extLst>
              <a:ext uri="{FF2B5EF4-FFF2-40B4-BE49-F238E27FC236}">
                <a16:creationId xmlns:a16="http://schemas.microsoft.com/office/drawing/2014/main" id="{1C252B4C-E8E3-E088-587D-C1A2A201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5">
            <a:extLst>
              <a:ext uri="{FF2B5EF4-FFF2-40B4-BE49-F238E27FC236}">
                <a16:creationId xmlns:a16="http://schemas.microsoft.com/office/drawing/2014/main" id="{CC2C3EA6-EBA4-C689-5957-3F77119BE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id="{B343F86B-A9CA-A211-E728-9D61E1C2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>
            <a:extLst>
              <a:ext uri="{FF2B5EF4-FFF2-40B4-BE49-F238E27FC236}">
                <a16:creationId xmlns:a16="http://schemas.microsoft.com/office/drawing/2014/main" id="{99B965DE-2300-0577-36D3-D596ECACA7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In the Morning of Joy</a:t>
            </a:r>
            <a:endParaRPr lang="en-US">
              <a:ea typeface="+mj-ea"/>
            </a:endParaRPr>
          </a:p>
        </p:txBody>
      </p:sp>
      <p:pic>
        <p:nvPicPr>
          <p:cNvPr id="6146" name="Picture 1027" descr="In the Morning of Joy-pp">
            <a:extLst>
              <a:ext uri="{FF2B5EF4-FFF2-40B4-BE49-F238E27FC236}">
                <a16:creationId xmlns:a16="http://schemas.microsoft.com/office/drawing/2014/main" id="{D531DC66-525A-B2C4-F1A8-D6CFA66F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1028">
            <a:extLst>
              <a:ext uri="{FF2B5EF4-FFF2-40B4-BE49-F238E27FC236}">
                <a16:creationId xmlns:a16="http://schemas.microsoft.com/office/drawing/2014/main" id="{046C4463-0E38-BD4B-9F42-F535ECDD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1029">
            <a:extLst>
              <a:ext uri="{FF2B5EF4-FFF2-40B4-BE49-F238E27FC236}">
                <a16:creationId xmlns:a16="http://schemas.microsoft.com/office/drawing/2014/main" id="{0366CF85-207C-D97E-4B51-03D5DEE3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6BAE6F95-BF3F-1920-EDDD-2F18B8CA0A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In the Morning of Joy</a:t>
            </a:r>
            <a:endParaRPr lang="en-US">
              <a:ea typeface="+mj-ea"/>
            </a:endParaRPr>
          </a:p>
        </p:txBody>
      </p:sp>
      <p:pic>
        <p:nvPicPr>
          <p:cNvPr id="7170" name="Picture 3" descr="In the Morning of Joy-pp">
            <a:extLst>
              <a:ext uri="{FF2B5EF4-FFF2-40B4-BE49-F238E27FC236}">
                <a16:creationId xmlns:a16="http://schemas.microsoft.com/office/drawing/2014/main" id="{C4398915-9A64-5FAA-0B97-E1905508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D60123B8-1B69-240E-8552-DA719E15E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E466B63C-5414-C634-E4D5-E19EA7A1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87E51314-F1DB-CD9E-0373-9DC0E9692E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In the Morning of Joy</a:t>
            </a:r>
            <a:endParaRPr lang="en-US">
              <a:ea typeface="+mj-ea"/>
            </a:endParaRPr>
          </a:p>
        </p:txBody>
      </p:sp>
      <p:pic>
        <p:nvPicPr>
          <p:cNvPr id="8194" name="Picture 3" descr="In the Morning of Joy-pp">
            <a:extLst>
              <a:ext uri="{FF2B5EF4-FFF2-40B4-BE49-F238E27FC236}">
                <a16:creationId xmlns:a16="http://schemas.microsoft.com/office/drawing/2014/main" id="{E4111C92-0BC7-EFDF-619F-AAB27E81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A8D3FB08-9FF9-6E87-8955-C4D321540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4CBBCFE5-852B-4FE2-861C-51700F679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3EE693B-7348-F4A6-739C-924B69349D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In the Morning of Joy</a:t>
            </a:r>
            <a:endParaRPr lang="en-US">
              <a:ea typeface="+mj-ea"/>
            </a:endParaRPr>
          </a:p>
        </p:txBody>
      </p:sp>
      <p:pic>
        <p:nvPicPr>
          <p:cNvPr id="9218" name="Picture 3" descr="In the Morning of Joy-pp">
            <a:extLst>
              <a:ext uri="{FF2B5EF4-FFF2-40B4-BE49-F238E27FC236}">
                <a16:creationId xmlns:a16="http://schemas.microsoft.com/office/drawing/2014/main" id="{9DD412DB-DE67-C311-C347-F957B810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28C18268-EFA4-CFA3-F1FC-567A5C25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06138077-6B64-ED2A-680F-3FD511921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026">
            <a:extLst>
              <a:ext uri="{FF2B5EF4-FFF2-40B4-BE49-F238E27FC236}">
                <a16:creationId xmlns:a16="http://schemas.microsoft.com/office/drawing/2014/main" id="{06E86B80-82C3-BEC8-EB2D-FB92B37B77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In the Morning of Joy</a:t>
            </a:r>
            <a:endParaRPr lang="en-US">
              <a:ea typeface="+mj-ea"/>
            </a:endParaRPr>
          </a:p>
        </p:txBody>
      </p:sp>
      <p:pic>
        <p:nvPicPr>
          <p:cNvPr id="10242" name="Picture 1027" descr="In the Morning of Joy-pp">
            <a:extLst>
              <a:ext uri="{FF2B5EF4-FFF2-40B4-BE49-F238E27FC236}">
                <a16:creationId xmlns:a16="http://schemas.microsoft.com/office/drawing/2014/main" id="{501588A1-5816-140B-21D4-8733122C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1028">
            <a:extLst>
              <a:ext uri="{FF2B5EF4-FFF2-40B4-BE49-F238E27FC236}">
                <a16:creationId xmlns:a16="http://schemas.microsoft.com/office/drawing/2014/main" id="{9A65AB69-5026-B960-E53E-62FCF27E6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1029">
            <a:extLst>
              <a:ext uri="{FF2B5EF4-FFF2-40B4-BE49-F238E27FC236}">
                <a16:creationId xmlns:a16="http://schemas.microsoft.com/office/drawing/2014/main" id="{535EA382-600F-F62E-DD26-7C1229AE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E1B029C3-D3AC-7AB1-4C9F-E6A1BEC680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In the Morning of Joy</a:t>
            </a:r>
            <a:endParaRPr lang="en-US">
              <a:ea typeface="+mj-ea"/>
            </a:endParaRPr>
          </a:p>
        </p:txBody>
      </p:sp>
      <p:pic>
        <p:nvPicPr>
          <p:cNvPr id="11266" name="Picture 3" descr="In the Morning of Joy-pp">
            <a:extLst>
              <a:ext uri="{FF2B5EF4-FFF2-40B4-BE49-F238E27FC236}">
                <a16:creationId xmlns:a16="http://schemas.microsoft.com/office/drawing/2014/main" id="{EE4E0989-D74C-7165-5536-5CF74626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2814DAE5-3215-F81E-7945-94F88852B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25E144EB-65B5-61E3-DE52-0B17689AF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3750AF6-0811-AB0A-1524-1A275B48AC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In the Morning of Joy</a:t>
            </a:r>
            <a:endParaRPr lang="en-US">
              <a:ea typeface="+mj-ea"/>
            </a:endParaRPr>
          </a:p>
        </p:txBody>
      </p:sp>
      <p:pic>
        <p:nvPicPr>
          <p:cNvPr id="12290" name="Picture 9" descr="In the Morning of Joy-pp">
            <a:extLst>
              <a:ext uri="{FF2B5EF4-FFF2-40B4-BE49-F238E27FC236}">
                <a16:creationId xmlns:a16="http://schemas.microsoft.com/office/drawing/2014/main" id="{6A931A43-7109-9DF9-CB2D-B7EFA789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Text Box 10">
            <a:extLst>
              <a:ext uri="{FF2B5EF4-FFF2-40B4-BE49-F238E27FC236}">
                <a16:creationId xmlns:a16="http://schemas.microsoft.com/office/drawing/2014/main" id="{A24E2E5D-A1B8-D537-AC2F-F7DF41FD0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7" name="Text Box 11">
            <a:extLst>
              <a:ext uri="{FF2B5EF4-FFF2-40B4-BE49-F238E27FC236}">
                <a16:creationId xmlns:a16="http://schemas.microsoft.com/office/drawing/2014/main" id="{AEA8061E-E6AA-5D12-90C1-19615408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1D79C844-6AB9-9902-FBAC-01D9238EA6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In the Morning of Joy</a:t>
            </a:r>
            <a:endParaRPr lang="en-US">
              <a:ea typeface="+mj-ea"/>
            </a:endParaRPr>
          </a:p>
        </p:txBody>
      </p:sp>
      <p:pic>
        <p:nvPicPr>
          <p:cNvPr id="13314" name="Picture 6" descr="In the Morning of Joy-pp">
            <a:extLst>
              <a:ext uri="{FF2B5EF4-FFF2-40B4-BE49-F238E27FC236}">
                <a16:creationId xmlns:a16="http://schemas.microsoft.com/office/drawing/2014/main" id="{CA263600-DF36-F5AE-AD6A-B0977438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Text Box 7">
            <a:extLst>
              <a:ext uri="{FF2B5EF4-FFF2-40B4-BE49-F238E27FC236}">
                <a16:creationId xmlns:a16="http://schemas.microsoft.com/office/drawing/2014/main" id="{EE6838FD-F35F-BFD8-0758-00C7EDB1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8" name="Text Box 8">
            <a:extLst>
              <a:ext uri="{FF2B5EF4-FFF2-40B4-BE49-F238E27FC236}">
                <a16:creationId xmlns:a16="http://schemas.microsoft.com/office/drawing/2014/main" id="{65E5256B-66A2-D683-CE2E-AE2D6F319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15C0794F-D706-A437-AC67-67B88229C2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In the Morning of Joy</a:t>
            </a:r>
            <a:endParaRPr lang="en-US">
              <a:ea typeface="+mj-ea"/>
            </a:endParaRPr>
          </a:p>
        </p:txBody>
      </p:sp>
      <p:pic>
        <p:nvPicPr>
          <p:cNvPr id="14338" name="Picture 6" descr="In the Morning of Joy-pp">
            <a:extLst>
              <a:ext uri="{FF2B5EF4-FFF2-40B4-BE49-F238E27FC236}">
                <a16:creationId xmlns:a16="http://schemas.microsoft.com/office/drawing/2014/main" id="{232919F6-8FC4-B59A-F62D-D17E4A4F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E72BC9E4-D656-CA21-640D-02FDB048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CD19E4A6-3478-4CCC-4CC4-A99CF1AB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76D38D9-5B49-84B8-2408-3D71F0E4FC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In the Morning of Joy</a:t>
            </a:r>
            <a:endParaRPr lang="en-US">
              <a:ea typeface="+mj-ea"/>
            </a:endParaRPr>
          </a:p>
        </p:txBody>
      </p:sp>
      <p:pic>
        <p:nvPicPr>
          <p:cNvPr id="15362" name="Picture 3" descr="In the Morning of Joy-pp">
            <a:extLst>
              <a:ext uri="{FF2B5EF4-FFF2-40B4-BE49-F238E27FC236}">
                <a16:creationId xmlns:a16="http://schemas.microsoft.com/office/drawing/2014/main" id="{B849A8C8-0A95-C98C-6842-A972D4D4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B024B6DF-D12D-07E0-72BE-1308ED99C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A44FC15-CD33-2776-40E4-F212B7DD3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B8BC5B0-7043-2F9E-0455-FE4F9B6E34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DC1 I Will Call Upon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I will call upon-pp-vr1">
            <a:extLst>
              <a:ext uri="{FF2B5EF4-FFF2-40B4-BE49-F238E27FC236}">
                <a16:creationId xmlns:a16="http://schemas.microsoft.com/office/drawing/2014/main" id="{D61B1203-C1E4-11FC-6C07-9B96E761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0415EAB0-6A4E-9537-A66D-A872D6D4D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8402EDDF-6340-F703-DA6B-116ECFDFC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0B3F664C-98B7-28E6-EBCC-C24A12C90F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In the Morning of Joy</a:t>
            </a:r>
            <a:endParaRPr lang="en-US">
              <a:ea typeface="+mj-ea"/>
            </a:endParaRPr>
          </a:p>
        </p:txBody>
      </p:sp>
      <p:pic>
        <p:nvPicPr>
          <p:cNvPr id="16386" name="Picture 3" descr="In the Morning of Joy-pp">
            <a:extLst>
              <a:ext uri="{FF2B5EF4-FFF2-40B4-BE49-F238E27FC236}">
                <a16:creationId xmlns:a16="http://schemas.microsoft.com/office/drawing/2014/main" id="{311DF432-F280-E708-7EAC-C80458B9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FDBB8173-5ED1-AFA4-AAF0-FC58CBAD7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36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the Morning of Joy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D541ACBE-CF8B-473E-517F-27BDB195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/>
                </a:solidFill>
                <a:latin typeface="Gobold" panose="02000500000000000000" pitchFamily="2" charset="0"/>
              </a:rPr>
              <a:t>John 20:1-10</a:t>
            </a:r>
            <a:endParaRPr lang="en-US" sz="6600" dirty="0">
              <a:solidFill>
                <a:schemeClr val="accent5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1601933"/>
            <a:ext cx="8785512" cy="3144937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Montana" panose="02000506000000020003" pitchFamily="50" charset="0"/>
              </a:rPr>
              <a:t>Renewed Joy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5958" y="1222859"/>
            <a:ext cx="10880084" cy="4412281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Heb. 12:2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Hab. 3:18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Psa. 46:1-3, 7, 51:12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Prov. 15:15, 17:22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Joy &amp; The Christian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78859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9261" y="1234375"/>
            <a:ext cx="11285527" cy="4794421"/>
          </a:xfrm>
        </p:spPr>
        <p:txBody>
          <a:bodyPr anchor="t"/>
          <a:lstStyle/>
          <a:p>
            <a:pPr algn="l"/>
            <a:r>
              <a:rPr lang="en-US" b="1" dirty="0">
                <a:latin typeface="Archer Book" panose="02000000000000000000" pitchFamily="50" charset="0"/>
              </a:rPr>
              <a:t>Life with the Risen Savior…</a:t>
            </a:r>
          </a:p>
          <a:p>
            <a:pPr algn="l"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41FE455-EA47-9DED-E44B-C26BFE1BB8A2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John 20:19-20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0424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9261" y="1234375"/>
            <a:ext cx="11285527" cy="4794421"/>
          </a:xfrm>
        </p:spPr>
        <p:txBody>
          <a:bodyPr anchor="t"/>
          <a:lstStyle/>
          <a:p>
            <a:pPr algn="l"/>
            <a:r>
              <a:rPr lang="en-US" b="1" dirty="0">
                <a:latin typeface="Archer Book" panose="02000000000000000000" pitchFamily="50" charset="0"/>
              </a:rPr>
              <a:t>Life with the Risen Savior…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…Calms our Fears</a:t>
            </a:r>
          </a:p>
        </p:txBody>
      </p:sp>
    </p:spTree>
    <p:extLst>
      <p:ext uri="{BB962C8B-B14F-4D97-AF65-F5344CB8AC3E}">
        <p14:creationId xmlns:p14="http://schemas.microsoft.com/office/powerpoint/2010/main" val="1064427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Fears Are Natural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Jn. 20:9, 19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2 Cor. 7:5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Calms Our Fears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37613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endParaRPr lang="en-US" b="1" u="sng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Fears Can Be Calmed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Jn. 14:27, 16:33, 20:20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Eph. 2:17, </a:t>
            </a:r>
            <a:r>
              <a:rPr lang="en-US" b="1" dirty="0" err="1">
                <a:latin typeface="Archer Book" panose="02000000000000000000" pitchFamily="50" charset="0"/>
              </a:rPr>
              <a:t>Phili</a:t>
            </a:r>
            <a:r>
              <a:rPr lang="en-US" b="1" dirty="0">
                <a:latin typeface="Archer Book" panose="02000000000000000000" pitchFamily="50" charset="0"/>
              </a:rPr>
              <a:t>. 4:7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Calms Our Fears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966849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9261" y="1234375"/>
            <a:ext cx="11285527" cy="4794421"/>
          </a:xfrm>
        </p:spPr>
        <p:txBody>
          <a:bodyPr anchor="t"/>
          <a:lstStyle/>
          <a:p>
            <a:pPr algn="l"/>
            <a:r>
              <a:rPr lang="en-US" b="1" dirty="0">
                <a:latin typeface="Archer Book" panose="02000000000000000000" pitchFamily="50" charset="0"/>
              </a:rPr>
              <a:t>Life with the Risen Savior…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…Calms our Fears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…Renews our Joy</a:t>
            </a:r>
          </a:p>
          <a:p>
            <a:pPr algn="l"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80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Trials Test Our Joy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Jms</a:t>
            </a:r>
            <a:r>
              <a:rPr lang="en-US" b="1" dirty="0">
                <a:latin typeface="Archer Book" panose="02000000000000000000" pitchFamily="50" charset="0"/>
              </a:rPr>
              <a:t>. 1:2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Pet. 1:6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Renews Our Joy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4644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D250C8B3-733A-AB78-F4B0-D9A9647658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DC2 I Will Call Upon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I will call upon-pp-vr1">
            <a:extLst>
              <a:ext uri="{FF2B5EF4-FFF2-40B4-BE49-F238E27FC236}">
                <a16:creationId xmlns:a16="http://schemas.microsoft.com/office/drawing/2014/main" id="{20993C6C-FDA8-40EE-9FF8-7917AFCB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C09ADC18-6AA0-8B4A-A41A-CF07EC26B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A8E73CE8-3179-FEC0-C9CA-315559547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Endurance Renews Our Joy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Jn. 16:20-22, 20:20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Matt. 28:5-8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Renews Our Joy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44127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9261" y="1234375"/>
            <a:ext cx="11285527" cy="4794421"/>
          </a:xfrm>
        </p:spPr>
        <p:txBody>
          <a:bodyPr anchor="t"/>
          <a:lstStyle/>
          <a:p>
            <a:pPr algn="l"/>
            <a:r>
              <a:rPr lang="en-US" b="1" dirty="0">
                <a:latin typeface="Archer Book" panose="02000000000000000000" pitchFamily="50" charset="0"/>
              </a:rPr>
              <a:t>Life with the Risen Savior…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…Calms our Fears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…Renews our Joy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…Anchors us in Hope</a:t>
            </a:r>
          </a:p>
        </p:txBody>
      </p:sp>
    </p:spTree>
    <p:extLst>
      <p:ext uri="{BB962C8B-B14F-4D97-AF65-F5344CB8AC3E}">
        <p14:creationId xmlns:p14="http://schemas.microsoft.com/office/powerpoint/2010/main" val="2831127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Life without the Risen Savior = Hopeless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Anchors Us In Hope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30568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Life without the Risen Savior = Hopeless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Jn. 20:19, Lk. 22:54, Mk. 14:50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Anchors Us In Hope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7749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endParaRPr lang="en-US" b="1" dirty="0">
              <a:latin typeface="Archer Book" panose="02000000000000000000" pitchFamily="50" charset="0"/>
            </a:endParaRPr>
          </a:p>
          <a:p>
            <a:r>
              <a:rPr lang="en-US" b="1" dirty="0">
                <a:latin typeface="Archer Book" panose="02000000000000000000" pitchFamily="50" charset="0"/>
              </a:rPr>
              <a:t>Life without the Risen Savior = Hopeless</a:t>
            </a:r>
          </a:p>
          <a:p>
            <a:endParaRPr lang="en-US" b="1" dirty="0">
              <a:latin typeface="Archer Book" panose="02000000000000000000" pitchFamily="50" charset="0"/>
            </a:endParaRPr>
          </a:p>
          <a:p>
            <a:r>
              <a:rPr lang="en-US" b="1" dirty="0">
                <a:latin typeface="Archer Book" panose="02000000000000000000" pitchFamily="50" charset="0"/>
              </a:rPr>
              <a:t>Life WITH the Risen Savior = Hopeful</a:t>
            </a:r>
          </a:p>
          <a:p>
            <a:r>
              <a:rPr lang="en-US" b="1" dirty="0">
                <a:latin typeface="Archer Book" panose="02000000000000000000" pitchFamily="50" charset="0"/>
              </a:rPr>
              <a:t>1 Pet. 1:3-4, 1 Cor. 15:12-19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6600" dirty="0">
                <a:latin typeface="Montana" panose="02000506000000020003" pitchFamily="50" charset="0"/>
              </a:rPr>
              <a:t>Anchors Us In Hope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628809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702486" y="949730"/>
            <a:ext cx="8787027" cy="38767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dirty="0">
                <a:latin typeface="Montana" panose="02000506000000020003" pitchFamily="50" charset="0"/>
              </a:rPr>
              <a:t>Do You Know</a:t>
            </a:r>
          </a:p>
          <a:p>
            <a:pPr>
              <a:lnSpc>
                <a:spcPct val="150000"/>
              </a:lnSpc>
            </a:pPr>
            <a:r>
              <a:rPr lang="en-US" sz="8000" dirty="0">
                <a:latin typeface="Montana" panose="02000506000000020003" pitchFamily="50" charset="0"/>
              </a:rPr>
              <a:t>The Risen Savior?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031937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Do You Know My Jesus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2">
                    <a:lumMod val="65000"/>
                    <a:lumOff val="35000"/>
                  </a:schemeClr>
                </a:solidFill>
                <a:latin typeface="Gobold" panose="02000500000000000000" pitchFamily="2" charset="0"/>
              </a:rPr>
              <a:t>#943</a:t>
            </a:r>
            <a:endParaRPr lang="en-US" sz="6600" dirty="0">
              <a:solidFill>
                <a:schemeClr val="bg2">
                  <a:lumMod val="65000"/>
                  <a:lumOff val="35000"/>
                </a:schemeClr>
              </a:solidFill>
              <a:latin typeface="Gobold" panose="02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956A48A-8E51-1F16-150E-C8FD3B7B50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Do You Know my Jesus</a:t>
            </a:r>
            <a:endParaRPr lang="en-US">
              <a:ea typeface="+mj-ea"/>
            </a:endParaRPr>
          </a:p>
        </p:txBody>
      </p:sp>
      <p:pic>
        <p:nvPicPr>
          <p:cNvPr id="2" name="Picture 46" descr="Do you know my Jesus-pp">
            <a:extLst>
              <a:ext uri="{FF2B5EF4-FFF2-40B4-BE49-F238E27FC236}">
                <a16:creationId xmlns:a16="http://schemas.microsoft.com/office/drawing/2014/main" id="{093C63DD-021A-DF44-1DC6-5157E9F4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EA2F5DA-3259-3CD5-3C57-BBBFB1EF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55BD1868-F089-9F34-D3F6-4D68DE446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98CCB22-DE35-8200-01BE-CFD0B88C06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Do You Know my Jesus</a:t>
            </a:r>
            <a:endParaRPr lang="en-US">
              <a:ea typeface="+mj-ea"/>
            </a:endParaRPr>
          </a:p>
        </p:txBody>
      </p:sp>
      <p:pic>
        <p:nvPicPr>
          <p:cNvPr id="3074" name="Picture 3" descr="Do you know my Jesus-pp">
            <a:extLst>
              <a:ext uri="{FF2B5EF4-FFF2-40B4-BE49-F238E27FC236}">
                <a16:creationId xmlns:a16="http://schemas.microsoft.com/office/drawing/2014/main" id="{F40F691C-1448-4184-4966-3A53911B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5C8D3BFC-73E2-EAAC-75B3-CC5999E4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2B958A8-CF56-C7C3-3FB1-1B8E92FE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9DBC924-9BEA-3E95-A289-533A4206DF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Do You Know my Jesus</a:t>
            </a:r>
            <a:endParaRPr lang="en-US">
              <a:ea typeface="+mj-ea"/>
            </a:endParaRPr>
          </a:p>
        </p:txBody>
      </p:sp>
      <p:pic>
        <p:nvPicPr>
          <p:cNvPr id="4098" name="Picture 3" descr="Do you know my Jesus-pp">
            <a:extLst>
              <a:ext uri="{FF2B5EF4-FFF2-40B4-BE49-F238E27FC236}">
                <a16:creationId xmlns:a16="http://schemas.microsoft.com/office/drawing/2014/main" id="{506C8DC1-CE61-6D35-45ED-C059F806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C33C9644-6944-0ADA-8CC1-BA6BC0493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00A4547F-2E5E-E14D-1D49-037F1640E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D48A337-6CE4-2FC6-CE1B-F987FBB641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DC3 I Will Call Upon the Lord</a:t>
            </a:r>
            <a:endParaRPr lang="en-US">
              <a:ea typeface="+mj-ea"/>
            </a:endParaRPr>
          </a:p>
        </p:txBody>
      </p:sp>
      <p:pic>
        <p:nvPicPr>
          <p:cNvPr id="8194" name="Picture 3" descr="I will call upon-pp-vr1">
            <a:extLst>
              <a:ext uri="{FF2B5EF4-FFF2-40B4-BE49-F238E27FC236}">
                <a16:creationId xmlns:a16="http://schemas.microsoft.com/office/drawing/2014/main" id="{2F4C70AD-4A20-FA03-01E6-13B2A7BBA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9F1CA317-A407-C1C4-5F5B-348571686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15B9DA1C-7966-98A2-7755-ADC61DF0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15CC992-D141-ABE1-EDE0-A09A1EA0D6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Do You Know my Jesus</a:t>
            </a:r>
            <a:endParaRPr lang="en-US">
              <a:ea typeface="+mj-ea"/>
            </a:endParaRPr>
          </a:p>
        </p:txBody>
      </p:sp>
      <p:pic>
        <p:nvPicPr>
          <p:cNvPr id="5122" name="Picture 3" descr="Do you know my Jesus-pp">
            <a:extLst>
              <a:ext uri="{FF2B5EF4-FFF2-40B4-BE49-F238E27FC236}">
                <a16:creationId xmlns:a16="http://schemas.microsoft.com/office/drawing/2014/main" id="{76D195AC-0551-DB85-BE5F-C18C842D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562BAE1F-2647-9F90-61E6-D43E4BF5B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53F6EDF7-3405-2D8C-A227-08F2B2521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E4471C6-0E5D-F0B1-F6AB-77EA48E5F3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Do You Know my Jesus</a:t>
            </a:r>
            <a:endParaRPr lang="en-US">
              <a:ea typeface="+mj-ea"/>
            </a:endParaRPr>
          </a:p>
        </p:txBody>
      </p:sp>
      <p:pic>
        <p:nvPicPr>
          <p:cNvPr id="6146" name="Picture 3" descr="Do you know my Jesus-pp">
            <a:extLst>
              <a:ext uri="{FF2B5EF4-FFF2-40B4-BE49-F238E27FC236}">
                <a16:creationId xmlns:a16="http://schemas.microsoft.com/office/drawing/2014/main" id="{FF7FBE32-BDEC-261A-E7D5-1CE44510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46E828A3-6EB0-AD7C-20C7-5176783E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CFF1763-C2BE-E695-70BD-5A0E3E6B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67EDE1ED-D777-FCCB-8FC2-225A84DD44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Do You Know my Jesus</a:t>
            </a:r>
            <a:endParaRPr lang="en-US">
              <a:ea typeface="+mj-ea"/>
            </a:endParaRPr>
          </a:p>
        </p:txBody>
      </p:sp>
      <p:pic>
        <p:nvPicPr>
          <p:cNvPr id="7170" name="Picture 3" descr="Do you know my Jesus-pp">
            <a:extLst>
              <a:ext uri="{FF2B5EF4-FFF2-40B4-BE49-F238E27FC236}">
                <a16:creationId xmlns:a16="http://schemas.microsoft.com/office/drawing/2014/main" id="{EC646A2D-234D-CFAC-76AA-521B82F7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85EC2C4A-EAC9-DD0E-D27B-7AC1BF5E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54F808EE-25B2-D7C3-63BD-83CA9D6E1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BCA37F7F-A088-3528-CBB1-4FEB3A4FF9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Do You Know my Jesus</a:t>
            </a:r>
            <a:endParaRPr lang="en-US">
              <a:ea typeface="+mj-ea"/>
            </a:endParaRPr>
          </a:p>
        </p:txBody>
      </p:sp>
      <p:pic>
        <p:nvPicPr>
          <p:cNvPr id="8194" name="Picture 3" descr="Do you know my Jesus-pp">
            <a:extLst>
              <a:ext uri="{FF2B5EF4-FFF2-40B4-BE49-F238E27FC236}">
                <a16:creationId xmlns:a16="http://schemas.microsoft.com/office/drawing/2014/main" id="{1C596E29-42EF-E8A4-BDC7-0EECEC19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AEA5559E-FD00-D945-6BDF-891D06947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CF834935-2A80-59BC-988E-EB56084F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B6EE3CEF-9538-13D4-CA82-279E43D017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Do You Know my Jesus</a:t>
            </a:r>
            <a:endParaRPr lang="en-US">
              <a:ea typeface="+mj-ea"/>
            </a:endParaRPr>
          </a:p>
        </p:txBody>
      </p:sp>
      <p:pic>
        <p:nvPicPr>
          <p:cNvPr id="9218" name="Picture 3" descr="Do you know my Jesus-pp">
            <a:extLst>
              <a:ext uri="{FF2B5EF4-FFF2-40B4-BE49-F238E27FC236}">
                <a16:creationId xmlns:a16="http://schemas.microsoft.com/office/drawing/2014/main" id="{A0C734A3-3D68-625D-1A9C-C28F85BD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815AC65A-D5E3-B9B7-9763-43C6DF210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040F0DCA-5D06-DE09-9CEC-F0BB1A1EA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32EC5089-7695-F73B-762F-962ADA94D1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Do You Know my Jesus</a:t>
            </a:r>
            <a:endParaRPr lang="en-US">
              <a:ea typeface="+mj-ea"/>
            </a:endParaRPr>
          </a:p>
        </p:txBody>
      </p:sp>
      <p:pic>
        <p:nvPicPr>
          <p:cNvPr id="10242" name="Picture 3" descr="Do you know my Jesus-pp">
            <a:extLst>
              <a:ext uri="{FF2B5EF4-FFF2-40B4-BE49-F238E27FC236}">
                <a16:creationId xmlns:a16="http://schemas.microsoft.com/office/drawing/2014/main" id="{02D1E7BA-4089-7897-A7D1-60F3612E3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1F4D0AB7-B0C5-B019-D688-98851F8E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5307540C-57DC-1E8F-A54A-628A05E2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6C225B7B-B383-AA2D-BF08-281B4750B5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Do You Know my Jesus</a:t>
            </a:r>
            <a:endParaRPr lang="en-US">
              <a:ea typeface="+mj-ea"/>
            </a:endParaRPr>
          </a:p>
        </p:txBody>
      </p:sp>
      <p:pic>
        <p:nvPicPr>
          <p:cNvPr id="11266" name="Picture 3" descr="Do you know my Jesus-pp">
            <a:extLst>
              <a:ext uri="{FF2B5EF4-FFF2-40B4-BE49-F238E27FC236}">
                <a16:creationId xmlns:a16="http://schemas.microsoft.com/office/drawing/2014/main" id="{C0DD41FF-CFC5-5EB3-CE45-72032FB1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955F96C6-F9E3-8D2C-B7CC-F9ECEBB1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53CDE54E-3380-F060-B6D8-066DC81C0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DAE4E75-C651-D35C-45A1-A52490B2F5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Do You Know my Jesus</a:t>
            </a:r>
            <a:endParaRPr lang="en-US">
              <a:ea typeface="+mj-ea"/>
            </a:endParaRPr>
          </a:p>
        </p:txBody>
      </p:sp>
      <p:pic>
        <p:nvPicPr>
          <p:cNvPr id="12290" name="Picture 3" descr="Do you know my Jesus-pp">
            <a:extLst>
              <a:ext uri="{FF2B5EF4-FFF2-40B4-BE49-F238E27FC236}">
                <a16:creationId xmlns:a16="http://schemas.microsoft.com/office/drawing/2014/main" id="{979B514F-70DC-F88C-14B3-FA9979B4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19F0B3BD-DA03-1397-8D7C-E353F9C9D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48788226-FE6A-7B7D-E47A-E857571B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6B6A2F5-EEDE-7B3B-3D46-22D996584F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Do You Know my Jesus</a:t>
            </a:r>
            <a:endParaRPr lang="en-US">
              <a:ea typeface="+mj-ea"/>
            </a:endParaRPr>
          </a:p>
        </p:txBody>
      </p:sp>
      <p:pic>
        <p:nvPicPr>
          <p:cNvPr id="13314" name="Picture 3" descr="Do you know my Jesus-pp">
            <a:extLst>
              <a:ext uri="{FF2B5EF4-FFF2-40B4-BE49-F238E27FC236}">
                <a16:creationId xmlns:a16="http://schemas.microsoft.com/office/drawing/2014/main" id="{1497BEB2-02B4-BB95-0336-4A44B228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754D28D1-7748-5AD5-688B-8309EB7B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D638FEE7-180E-9C5E-1BE9-BACAAE88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3430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Do You Know My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1523880"/>
            <a:ext cx="12931808" cy="54990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Luke 6:38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Give, and it will be given to you: good measure, pressed down, shaken together, and running over will be put into your bosom. For with the same measure that you use, it will be measured back to you.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71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A811363D-E6D3-021B-F4BD-B78C250FCD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DC4 I Will Call Upon the Lord</a:t>
            </a:r>
            <a:endParaRPr lang="en-US">
              <a:ea typeface="+mj-ea"/>
            </a:endParaRPr>
          </a:p>
        </p:txBody>
      </p:sp>
      <p:pic>
        <p:nvPicPr>
          <p:cNvPr id="9218" name="Picture 3" descr="I will call upon-pp-vr1">
            <a:extLst>
              <a:ext uri="{FF2B5EF4-FFF2-40B4-BE49-F238E27FC236}">
                <a16:creationId xmlns:a16="http://schemas.microsoft.com/office/drawing/2014/main" id="{2E9D8124-8F34-0875-1DDC-C565C01A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3AD6C746-BBC0-A6EB-D861-4AB66BD7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AB237935-9CB9-ABAE-8689-195C86A9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Love The Lord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#359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803ADC4-E884-B6AE-3287-3909C8D88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Love the Lord</a:t>
            </a:r>
            <a:endParaRPr lang="en-US">
              <a:ea typeface="+mj-ea"/>
            </a:endParaRPr>
          </a:p>
        </p:txBody>
      </p:sp>
      <p:pic>
        <p:nvPicPr>
          <p:cNvPr id="2" name="Picture 47" descr="I love the Lord-Wheeler-pp">
            <a:extLst>
              <a:ext uri="{FF2B5EF4-FFF2-40B4-BE49-F238E27FC236}">
                <a16:creationId xmlns:a16="http://schemas.microsoft.com/office/drawing/2014/main" id="{230A319A-0E19-2464-34DC-09B2593D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6" name="Text Box 48">
            <a:extLst>
              <a:ext uri="{FF2B5EF4-FFF2-40B4-BE49-F238E27FC236}">
                <a16:creationId xmlns:a16="http://schemas.microsoft.com/office/drawing/2014/main" id="{BEA168B2-3B6B-A339-1F17-01B6AEDB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F6CF657F-00C4-7F82-E7B3-E219E9DA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201DADA4-AF44-2B80-0944-C8E3E59AC7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Love the Lord</a:t>
            </a:r>
            <a:endParaRPr lang="en-US">
              <a:ea typeface="+mj-ea"/>
            </a:endParaRPr>
          </a:p>
        </p:txBody>
      </p:sp>
      <p:pic>
        <p:nvPicPr>
          <p:cNvPr id="3074" name="Picture 3" descr="I love the Lord-Wheeler-pp">
            <a:extLst>
              <a:ext uri="{FF2B5EF4-FFF2-40B4-BE49-F238E27FC236}">
                <a16:creationId xmlns:a16="http://schemas.microsoft.com/office/drawing/2014/main" id="{9D5ED5F9-666D-F50E-5A6E-D8407C91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FA6CC5D7-7DD3-ACD4-5601-5FA731F61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5FC762C0-75FF-8D0B-8C4F-A924F9C3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1B089955-D1CD-CDF3-D91B-88595E3E21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Love the Lord</a:t>
            </a:r>
            <a:endParaRPr lang="en-US">
              <a:ea typeface="+mj-ea"/>
            </a:endParaRPr>
          </a:p>
        </p:txBody>
      </p:sp>
      <p:pic>
        <p:nvPicPr>
          <p:cNvPr id="4098" name="Picture 1027" descr="I love the Lord-Wheeler-pp">
            <a:extLst>
              <a:ext uri="{FF2B5EF4-FFF2-40B4-BE49-F238E27FC236}">
                <a16:creationId xmlns:a16="http://schemas.microsoft.com/office/drawing/2014/main" id="{4A1AB20E-C649-1AA9-92FB-3C8F73B9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1028">
            <a:extLst>
              <a:ext uri="{FF2B5EF4-FFF2-40B4-BE49-F238E27FC236}">
                <a16:creationId xmlns:a16="http://schemas.microsoft.com/office/drawing/2014/main" id="{F9E5D516-EA0E-8F69-43D9-66B6463BA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77" name="Text Box 1029">
            <a:extLst>
              <a:ext uri="{FF2B5EF4-FFF2-40B4-BE49-F238E27FC236}">
                <a16:creationId xmlns:a16="http://schemas.microsoft.com/office/drawing/2014/main" id="{F5DD0521-69D3-2361-AF93-FD567577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2341AA4-8CFA-961F-5A82-2D6CA75FD0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Love the Lord</a:t>
            </a:r>
            <a:endParaRPr lang="en-US">
              <a:ea typeface="+mj-ea"/>
            </a:endParaRPr>
          </a:p>
        </p:txBody>
      </p:sp>
      <p:pic>
        <p:nvPicPr>
          <p:cNvPr id="5122" name="Picture 3" descr="I love the Lord-Wheeler-pp">
            <a:extLst>
              <a:ext uri="{FF2B5EF4-FFF2-40B4-BE49-F238E27FC236}">
                <a16:creationId xmlns:a16="http://schemas.microsoft.com/office/drawing/2014/main" id="{50050336-DC76-6E8A-E329-99B66048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C0FC30D1-8D7D-FFDF-6CAC-213096CD9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39E963F-12D3-748A-03DD-B81E3BF4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6C8A439-8253-8612-3D04-24C7861C64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Love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I love the Lord-Wheeler-pp">
            <a:extLst>
              <a:ext uri="{FF2B5EF4-FFF2-40B4-BE49-F238E27FC236}">
                <a16:creationId xmlns:a16="http://schemas.microsoft.com/office/drawing/2014/main" id="{4F1C0E7F-59DF-C870-94F4-4D5DB8A0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4947DF6D-8298-6F23-C4FD-C342B41A4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51AD7C28-1A8B-946C-542F-C639CB46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8FD53D46-6E8A-2A7E-9463-E96794E8EB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Love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I love the Lord-Wheeler-pp">
            <a:extLst>
              <a:ext uri="{FF2B5EF4-FFF2-40B4-BE49-F238E27FC236}">
                <a16:creationId xmlns:a16="http://schemas.microsoft.com/office/drawing/2014/main" id="{4D026A01-BC31-0BBC-E4C0-50C8346D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A3081D30-0FA2-8AA1-FBB4-3174C5F6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FC920D6C-EB7F-30F6-AF3C-EFFD9AF43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>
            <a:extLst>
              <a:ext uri="{FF2B5EF4-FFF2-40B4-BE49-F238E27FC236}">
                <a16:creationId xmlns:a16="http://schemas.microsoft.com/office/drawing/2014/main" id="{44F0E5B0-26B4-CA7E-75F2-C93AA423E7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Love the Lord</a:t>
            </a:r>
            <a:endParaRPr lang="en-US">
              <a:ea typeface="+mj-ea"/>
            </a:endParaRPr>
          </a:p>
        </p:txBody>
      </p:sp>
      <p:pic>
        <p:nvPicPr>
          <p:cNvPr id="8194" name="Picture 1027" descr="I love the Lord-Wheeler-pp">
            <a:extLst>
              <a:ext uri="{FF2B5EF4-FFF2-40B4-BE49-F238E27FC236}">
                <a16:creationId xmlns:a16="http://schemas.microsoft.com/office/drawing/2014/main" id="{6866A567-3180-C376-FF7E-B9853A36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1028">
            <a:extLst>
              <a:ext uri="{FF2B5EF4-FFF2-40B4-BE49-F238E27FC236}">
                <a16:creationId xmlns:a16="http://schemas.microsoft.com/office/drawing/2014/main" id="{B6214ED7-84F3-35EF-4C6E-6207F29FE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25" name="Text Box 1029">
            <a:extLst>
              <a:ext uri="{FF2B5EF4-FFF2-40B4-BE49-F238E27FC236}">
                <a16:creationId xmlns:a16="http://schemas.microsoft.com/office/drawing/2014/main" id="{0747D4BD-A6F7-A383-C8B6-C8EFF11C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1EF3F668-CF46-DDE1-7833-76A020966B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Love the Lord</a:t>
            </a:r>
            <a:endParaRPr lang="en-US">
              <a:ea typeface="+mj-ea"/>
            </a:endParaRPr>
          </a:p>
        </p:txBody>
      </p:sp>
      <p:pic>
        <p:nvPicPr>
          <p:cNvPr id="9218" name="Picture 1027" descr="I love the Lord-Wheeler-pp">
            <a:extLst>
              <a:ext uri="{FF2B5EF4-FFF2-40B4-BE49-F238E27FC236}">
                <a16:creationId xmlns:a16="http://schemas.microsoft.com/office/drawing/2014/main" id="{2FAF5210-FFF7-23CB-2CB9-652991CA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E2A11DEE-2E42-CF55-2223-FB01965AD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8B527BD0-0772-CE4F-C3FD-6485AE92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C6A3165F-5F73-3ADB-5050-1F0B0D1D37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Love the Lord</a:t>
            </a:r>
            <a:endParaRPr lang="en-US">
              <a:ea typeface="+mj-ea"/>
            </a:endParaRPr>
          </a:p>
        </p:txBody>
      </p:sp>
      <p:pic>
        <p:nvPicPr>
          <p:cNvPr id="10242" name="Picture 6" descr="I love the Lord-Wheeler-pp">
            <a:extLst>
              <a:ext uri="{FF2B5EF4-FFF2-40B4-BE49-F238E27FC236}">
                <a16:creationId xmlns:a16="http://schemas.microsoft.com/office/drawing/2014/main" id="{DC9E106D-F427-36B6-DE7F-DF1EF6E9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Text Box 7">
            <a:extLst>
              <a:ext uri="{FF2B5EF4-FFF2-40B4-BE49-F238E27FC236}">
                <a16:creationId xmlns:a16="http://schemas.microsoft.com/office/drawing/2014/main" id="{B3AAB89E-2FEC-1F58-D221-3E0B7DEB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4" name="Text Box 8">
            <a:extLst>
              <a:ext uri="{FF2B5EF4-FFF2-40B4-BE49-F238E27FC236}">
                <a16:creationId xmlns:a16="http://schemas.microsoft.com/office/drawing/2014/main" id="{5CCB1976-EA95-E241-03F3-C96BE7F10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A19B1C7-AA27-271F-AC1F-E74D14C21D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I Will Call Upon the Lord</a:t>
            </a:r>
            <a:endParaRPr lang="en-US">
              <a:ea typeface="+mj-ea"/>
            </a:endParaRPr>
          </a:p>
        </p:txBody>
      </p:sp>
      <p:pic>
        <p:nvPicPr>
          <p:cNvPr id="10242" name="Picture 3" descr="I will call upon-pp-vr1">
            <a:extLst>
              <a:ext uri="{FF2B5EF4-FFF2-40B4-BE49-F238E27FC236}">
                <a16:creationId xmlns:a16="http://schemas.microsoft.com/office/drawing/2014/main" id="{9590BB0A-845F-F641-6CF0-7A7B7FE1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F20B7A0-8F99-84F6-11C8-76E6654C0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F345E15D-5F99-BE1F-2035-57F5D9AC6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FB2957B1-6925-9FB0-D5D3-14DDF88781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Love the Lord</a:t>
            </a:r>
            <a:endParaRPr lang="en-US">
              <a:ea typeface="+mj-ea"/>
            </a:endParaRPr>
          </a:p>
        </p:txBody>
      </p:sp>
      <p:pic>
        <p:nvPicPr>
          <p:cNvPr id="11266" name="Picture 3" descr="I love the Lord-Wheeler-pp">
            <a:extLst>
              <a:ext uri="{FF2B5EF4-FFF2-40B4-BE49-F238E27FC236}">
                <a16:creationId xmlns:a16="http://schemas.microsoft.com/office/drawing/2014/main" id="{FDE245E6-5DB7-8D15-3EC1-768EE8F70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38416EE9-720C-5ACD-B408-97008D2A4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284AB974-3F9C-E62C-BEC5-9BF421DE5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1883909-D7C6-37EC-DD9B-FB89F4010F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Love the Lord</a:t>
            </a:r>
            <a:endParaRPr lang="en-US">
              <a:ea typeface="+mj-ea"/>
            </a:endParaRPr>
          </a:p>
        </p:txBody>
      </p:sp>
      <p:pic>
        <p:nvPicPr>
          <p:cNvPr id="12290" name="Picture 3" descr="I love the Lord-Wheeler-pp">
            <a:extLst>
              <a:ext uri="{FF2B5EF4-FFF2-40B4-BE49-F238E27FC236}">
                <a16:creationId xmlns:a16="http://schemas.microsoft.com/office/drawing/2014/main" id="{5E78E805-E1E8-D50F-33B9-388D5328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EB77996-6ACB-B2C9-7982-569471FF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A42BABFD-A057-19AF-B58E-7B0DB6B3B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40E2F4-821E-E714-E7C9-60561E0164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Love the Lord</a:t>
            </a:r>
            <a:endParaRPr lang="en-US">
              <a:ea typeface="+mj-ea"/>
            </a:endParaRPr>
          </a:p>
        </p:txBody>
      </p:sp>
      <p:pic>
        <p:nvPicPr>
          <p:cNvPr id="13314" name="Picture 3" descr="I love the Lord-Wheeler-pp">
            <a:extLst>
              <a:ext uri="{FF2B5EF4-FFF2-40B4-BE49-F238E27FC236}">
                <a16:creationId xmlns:a16="http://schemas.microsoft.com/office/drawing/2014/main" id="{8C603404-1682-A847-3C66-7E4232BF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2B32D2B4-49EA-FB2D-8C98-A247140E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86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Love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6B9AC958-4774-1F5E-06DB-838198667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964994"/>
            <a:ext cx="13140965" cy="6472753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678730"/>
            <a:ext cx="11312317" cy="617927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Luke 22:14-16, 19</a:t>
            </a:r>
            <a:endParaRPr lang="en-US" sz="36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“When the hour had come, He sat down, and the twelve apostles with Him. Then He said to them,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With fervent desire I have desired to eat this Passover with you before I suffer; for I say to you, I will no longer eat of it until it is fulfilled in the kingdom of God.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’ ”…“And He took bread, gave thanks and broke it, and gave it to them, saying,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is My body which is given for you; do this in remembrance of Me.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’ ”</a:t>
            </a:r>
          </a:p>
        </p:txBody>
      </p:sp>
    </p:spTree>
    <p:extLst>
      <p:ext uri="{BB962C8B-B14F-4D97-AF65-F5344CB8AC3E}">
        <p14:creationId xmlns:p14="http://schemas.microsoft.com/office/powerpoint/2010/main" val="1077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493520"/>
            <a:ext cx="13037270" cy="501829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467" y="1294079"/>
            <a:ext cx="11485066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Luke 22:17-18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“Then He took the cup, and gave thanks, and said,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Take this and divide it among yourselves; for I say to you, I will not drink of the fruit of the vine until the kingdom of God comes.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’ ”</a:t>
            </a:r>
          </a:p>
        </p:txBody>
      </p:sp>
    </p:spTree>
    <p:extLst>
      <p:ext uri="{BB962C8B-B14F-4D97-AF65-F5344CB8AC3E}">
        <p14:creationId xmlns:p14="http://schemas.microsoft.com/office/powerpoint/2010/main" val="1498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Beyond This Land Of Parting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#870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5D82257-982E-3FEF-63E0-22DF68F3B0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Beyond this Land of Parting</a:t>
            </a:r>
            <a:endParaRPr lang="en-US">
              <a:ea typeface="+mj-ea"/>
            </a:endParaRPr>
          </a:p>
        </p:txBody>
      </p:sp>
      <p:pic>
        <p:nvPicPr>
          <p:cNvPr id="2" name="Picture 15" descr="Beyond this Land of Part-pp">
            <a:extLst>
              <a:ext uri="{FF2B5EF4-FFF2-40B4-BE49-F238E27FC236}">
                <a16:creationId xmlns:a16="http://schemas.microsoft.com/office/drawing/2014/main" id="{37F582F9-9708-121D-5C53-ED6FE8C4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471726B7-3F9D-9005-BFE6-030021E07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65" name="Text Box 17">
            <a:extLst>
              <a:ext uri="{FF2B5EF4-FFF2-40B4-BE49-F238E27FC236}">
                <a16:creationId xmlns:a16="http://schemas.microsoft.com/office/drawing/2014/main" id="{D6B893E1-0B3B-B89A-1DED-A4ABA22F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6" name="Text Box 18">
            <a:extLst>
              <a:ext uri="{FF2B5EF4-FFF2-40B4-BE49-F238E27FC236}">
                <a16:creationId xmlns:a16="http://schemas.microsoft.com/office/drawing/2014/main" id="{CBE12CDE-B2FA-A38F-6523-100392126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3599FC0-DA97-7AEF-1D60-E005FFFF0E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Beyond this Land of Parting</a:t>
            </a:r>
            <a:endParaRPr lang="en-US">
              <a:ea typeface="+mj-ea"/>
            </a:endParaRPr>
          </a:p>
        </p:txBody>
      </p:sp>
      <p:pic>
        <p:nvPicPr>
          <p:cNvPr id="3074" name="Picture 3" descr="Beyond this Land of Part-pp">
            <a:extLst>
              <a:ext uri="{FF2B5EF4-FFF2-40B4-BE49-F238E27FC236}">
                <a16:creationId xmlns:a16="http://schemas.microsoft.com/office/drawing/2014/main" id="{3A93ADA6-91BD-EEAC-81DD-36908F06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CC90386F-DCED-7120-C645-F071D3B5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C6E93632-17AA-F011-5C49-0D43B127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61FD40B4-4EA3-218A-5C0C-CDA14078E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6BC7686-2AB0-F8F8-6C87-5DE49BD6D8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Beyond this Land of Parting</a:t>
            </a:r>
            <a:endParaRPr lang="en-US">
              <a:ea typeface="+mj-ea"/>
            </a:endParaRPr>
          </a:p>
        </p:txBody>
      </p:sp>
      <p:pic>
        <p:nvPicPr>
          <p:cNvPr id="4098" name="Picture 3" descr="Beyond this Land of Part-pp">
            <a:extLst>
              <a:ext uri="{FF2B5EF4-FFF2-40B4-BE49-F238E27FC236}">
                <a16:creationId xmlns:a16="http://schemas.microsoft.com/office/drawing/2014/main" id="{7FD29A12-649F-A3F9-DD10-9300AC2B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43CDCC31-909F-017B-73B8-AA616D1C7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6616700"/>
            <a:ext cx="396397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ePraise Hymn Presentation © 2005 Taylor Publications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5777B568-6E50-4455-9C87-5EA1F8561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5396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Beyond This Land Of Parting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0986217-3A8E-B9E3-62BA-3ABA0DBE6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5066</TotalTime>
  <Words>1574</Words>
  <Application>Microsoft Office PowerPoint</Application>
  <PresentationFormat>Widescreen</PresentationFormat>
  <Paragraphs>361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109</vt:i4>
      </vt:variant>
    </vt:vector>
  </HeadingPairs>
  <TitlesOfParts>
    <vt:vector size="120" baseType="lpstr">
      <vt:lpstr>Times</vt:lpstr>
      <vt:lpstr>Archer Book</vt:lpstr>
      <vt:lpstr>Trebuchet MS</vt:lpstr>
      <vt:lpstr>Calibri</vt:lpstr>
      <vt:lpstr>Montana</vt:lpstr>
      <vt:lpstr>Gobold</vt:lpstr>
      <vt:lpstr>Arial</vt:lpstr>
      <vt:lpstr>MS PGothic</vt:lpstr>
      <vt:lpstr>3_Default</vt:lpstr>
      <vt:lpstr>Default</vt:lpstr>
      <vt:lpstr>2_Blank</vt:lpstr>
      <vt:lpstr>1 I Will Call Upon the Lord</vt:lpstr>
      <vt:lpstr>2 I Will Call Upon the Lord</vt:lpstr>
      <vt:lpstr>3 I Will Call Upon the Lord</vt:lpstr>
      <vt:lpstr>4 I Will Call Upon the Lord</vt:lpstr>
      <vt:lpstr>DC1 I Will Call Upon the Lord</vt:lpstr>
      <vt:lpstr>DC2 I Will Call Upon the Lord</vt:lpstr>
      <vt:lpstr>DC3 I Will Call Upon the Lord</vt:lpstr>
      <vt:lpstr>DC4 I Will Call Upon the Lord</vt:lpstr>
      <vt:lpstr>tag I Will Call Upon the Lord</vt:lpstr>
      <vt:lpstr>PowerPoint Presentation</vt:lpstr>
      <vt:lpstr>PowerPoint Presentation</vt:lpstr>
      <vt:lpstr>1-1 We Will Glorify</vt:lpstr>
      <vt:lpstr>1-2 We Will Glorify</vt:lpstr>
      <vt:lpstr>2-1 We Will Glorify</vt:lpstr>
      <vt:lpstr>2-2 We Will Glorify</vt:lpstr>
      <vt:lpstr>3-1 We Will Glorify</vt:lpstr>
      <vt:lpstr>3-2 We Will Glorify</vt:lpstr>
      <vt:lpstr>4-1 We Will Glorify</vt:lpstr>
      <vt:lpstr>4-2 We Will Glorify</vt:lpstr>
      <vt:lpstr>PowerPoint Presentation</vt:lpstr>
      <vt:lpstr>1-1 Jesus Let us Come to Know You</vt:lpstr>
      <vt:lpstr>1-2 Jesus Let us Come to Know You</vt:lpstr>
      <vt:lpstr>2-1 Jesus Let us Come to Know You</vt:lpstr>
      <vt:lpstr>2-2 Jesus Let us Come to Know You</vt:lpstr>
      <vt:lpstr>PowerPoint Presentation</vt:lpstr>
      <vt:lpstr>PowerPoint Presentation</vt:lpstr>
      <vt:lpstr>1-1 Hide Me Rock Of Ages</vt:lpstr>
      <vt:lpstr>1-2 Hide Me Rock Of Ages</vt:lpstr>
      <vt:lpstr>C-1 Hide Me Rock Of Ages</vt:lpstr>
      <vt:lpstr>C-2 Hide Me Rock Of Ages</vt:lpstr>
      <vt:lpstr>3-1 Hide Me Rock Of Ages</vt:lpstr>
      <vt:lpstr>3-2 Hide Me Rock Of Ages</vt:lpstr>
      <vt:lpstr>C-1 Hide Me Rock Of Ages</vt:lpstr>
      <vt:lpstr>C-2 Hide Me Rock Of Ages</vt:lpstr>
      <vt:lpstr>PowerPoint Presentation</vt:lpstr>
      <vt:lpstr>1-1 In the Morning of Joy</vt:lpstr>
      <vt:lpstr>1-2 In the Morning of Joy</vt:lpstr>
      <vt:lpstr>1-3 In the Morning of Joy</vt:lpstr>
      <vt:lpstr>C-1 In the Morning of Joy</vt:lpstr>
      <vt:lpstr>C-2 In the Morning of Joy</vt:lpstr>
      <vt:lpstr>2-1 In the Morning of Joy</vt:lpstr>
      <vt:lpstr>2-2 In the Morning of Joy</vt:lpstr>
      <vt:lpstr>2-3 In the Morning of Joy</vt:lpstr>
      <vt:lpstr>C-1 In the Morning of Joy</vt:lpstr>
      <vt:lpstr>C-2 In the Morning of Joy</vt:lpstr>
      <vt:lpstr>3-1 In the Morning of Joy</vt:lpstr>
      <vt:lpstr>3-2 In the Morning of Joy</vt:lpstr>
      <vt:lpstr>3-3 In the Morning of Joy</vt:lpstr>
      <vt:lpstr>C-1 In the Morning of Joy</vt:lpstr>
      <vt:lpstr>C-2 In the Morning of Joy</vt:lpstr>
      <vt:lpstr>PowerPoint Presentation</vt:lpstr>
      <vt:lpstr>Renewed Joy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Do You Know my Jesus</vt:lpstr>
      <vt:lpstr>1-2 Do You Know my Jesus</vt:lpstr>
      <vt:lpstr>C-1 Do You Know my Jesus</vt:lpstr>
      <vt:lpstr>C-2 Do You Know my Jesus</vt:lpstr>
      <vt:lpstr>2-1 Do You Know my Jesus</vt:lpstr>
      <vt:lpstr>2-2 Do You Know my Jesus</vt:lpstr>
      <vt:lpstr>C-1 Do You Know my Jesus</vt:lpstr>
      <vt:lpstr>C-2 Do You Know my Jesus</vt:lpstr>
      <vt:lpstr>3-1 Do You Know my Jesus</vt:lpstr>
      <vt:lpstr>3-2 Do You Know my Jesus</vt:lpstr>
      <vt:lpstr>C-1 Do You Know my Jesus</vt:lpstr>
      <vt:lpstr>C-2 Do You Know my Jesus</vt:lpstr>
      <vt:lpstr>PowerPoint Presentation</vt:lpstr>
      <vt:lpstr>PowerPoint Presentation</vt:lpstr>
      <vt:lpstr>1-1 I Love the Lord</vt:lpstr>
      <vt:lpstr>1-2 I Love the Lord</vt:lpstr>
      <vt:lpstr>C-1 I Love the Lord</vt:lpstr>
      <vt:lpstr>C-2 I Love the Lord</vt:lpstr>
      <vt:lpstr>2-1 I Love the Lord</vt:lpstr>
      <vt:lpstr>2-2 I Love the Lord</vt:lpstr>
      <vt:lpstr>C-1 I Love the Lord</vt:lpstr>
      <vt:lpstr>C-2 I Love the Lord</vt:lpstr>
      <vt:lpstr>3-1 I Love the Lord</vt:lpstr>
      <vt:lpstr>3-2 I Love the Lord</vt:lpstr>
      <vt:lpstr>C-1 I Love the Lord</vt:lpstr>
      <vt:lpstr>C-2 I Love the Lord</vt:lpstr>
      <vt:lpstr>PowerPoint Presentation</vt:lpstr>
      <vt:lpstr>PowerPoint Presentation</vt:lpstr>
      <vt:lpstr>PowerPoint Presentation</vt:lpstr>
      <vt:lpstr>PowerPoint Presentation</vt:lpstr>
      <vt:lpstr>1-1 Beyond this Land of Parting</vt:lpstr>
      <vt:lpstr>1-2 Beyond this Land of Parting</vt:lpstr>
      <vt:lpstr>C-1 Beyond this Land of Parting</vt:lpstr>
      <vt:lpstr>C-2 Beyond this Land of Parting</vt:lpstr>
      <vt:lpstr>2-1 Beyond this Land of Parting</vt:lpstr>
      <vt:lpstr>2-2 Beyond this Land of Parting</vt:lpstr>
      <vt:lpstr>C-1 Beyond this Land of Parting</vt:lpstr>
      <vt:lpstr>C-2 Beyond this Land of Parting</vt:lpstr>
      <vt:lpstr>3-1 Beyond this Land of Parting</vt:lpstr>
      <vt:lpstr>3-2 Beyond this Land of Parting</vt:lpstr>
      <vt:lpstr>C-1 Beyond this Land of Parting</vt:lpstr>
      <vt:lpstr>C-2 Beyond this Land of Parting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9</cp:revision>
  <dcterms:created xsi:type="dcterms:W3CDTF">2022-11-02T18:03:41Z</dcterms:created>
  <dcterms:modified xsi:type="dcterms:W3CDTF">2022-11-06T06:30:08Z</dcterms:modified>
</cp:coreProperties>
</file>