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9" r:id="rId2"/>
  </p:sldMasterIdLst>
  <p:sldIdLst>
    <p:sldId id="280" r:id="rId3"/>
    <p:sldId id="1822" r:id="rId4"/>
    <p:sldId id="1823" r:id="rId5"/>
    <p:sldId id="1563" r:id="rId6"/>
    <p:sldId id="3005" r:id="rId7"/>
    <p:sldId id="3077" r:id="rId8"/>
    <p:sldId id="2999" r:id="rId9"/>
    <p:sldId id="3078" r:id="rId10"/>
    <p:sldId id="3081" r:id="rId11"/>
    <p:sldId id="3079" r:id="rId12"/>
    <p:sldId id="3080" r:id="rId13"/>
    <p:sldId id="3086" r:id="rId14"/>
    <p:sldId id="3085" r:id="rId15"/>
    <p:sldId id="3087" r:id="rId16"/>
    <p:sldId id="3088" r:id="rId17"/>
    <p:sldId id="3090" r:id="rId18"/>
    <p:sldId id="3076" r:id="rId19"/>
    <p:sldId id="3084" r:id="rId20"/>
    <p:sldId id="3083" r:id="rId21"/>
    <p:sldId id="3082" r:id="rId22"/>
    <p:sldId id="2996" r:id="rId23"/>
    <p:sldId id="1564" r:id="rId24"/>
    <p:sldId id="1575" r:id="rId25"/>
    <p:sldId id="1595" r:id="rId26"/>
    <p:sldId id="1565" r:id="rId27"/>
    <p:sldId id="1829" r:id="rId28"/>
  </p:sldIdLst>
  <p:sldSz cx="12192000" cy="6858000"/>
  <p:notesSz cx="6858000" cy="9144000"/>
  <p:embeddedFontLst>
    <p:embeddedFont>
      <p:font typeface="Archer Book" panose="02000000000000000000" pitchFamily="50" charset="0"/>
      <p:regular r:id="rId29"/>
    </p:embeddedFont>
    <p:embeddedFont>
      <p:font typeface="Gobold" panose="02000500000000000000" pitchFamily="2" charset="0"/>
      <p:regular r:id="rId30"/>
      <p:italic r:id="rId31"/>
    </p:embeddedFont>
    <p:embeddedFont>
      <p:font typeface="Montana" panose="02000506000000020003" pitchFamily="50" charset="0"/>
      <p:regular r:id="rId32"/>
    </p:embeddedFont>
    <p:embeddedFont>
      <p:font typeface="Times" panose="02020603050405020304" pitchFamily="18" charset="0"/>
      <p:regular r:id="rId33"/>
      <p:bold r:id="rId34"/>
      <p:italic r:id="rId35"/>
      <p:boldItalic r:id="rId36"/>
    </p:embeddedFont>
    <p:embeddedFont>
      <p:font typeface="Trebuchet MS" panose="020B060302020202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57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566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723016" y="5794133"/>
            <a:ext cx="2557337" cy="426015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65687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723016" y="5794133"/>
            <a:ext cx="2557337" cy="426015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45328" y="1612324"/>
            <a:ext cx="6323789" cy="3144937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634816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201665"/>
            <a:ext cx="11285527" cy="483204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91090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201665"/>
            <a:ext cx="11285527" cy="483204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295446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201665"/>
            <a:ext cx="11285527" cy="483204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4867" y="5033711"/>
            <a:ext cx="2924359" cy="1313143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424085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30"/>
            <a:ext cx="10880084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18"/>
            <a:ext cx="10879667" cy="990253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2390757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29"/>
            <a:ext cx="10880084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169034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831795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55719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83628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1084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1014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14313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D39CE1-7624-4E0C-8A7A-1BE86F8F7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7599A-4AA5-4289-AC97-83186DC16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7CDD24-59D7-4AF1-A617-B87AA5FCC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E82B-564A-43A1-A2B0-D9E7DCCC9623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796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125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531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673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7E4D13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7E4D13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7E4D13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7E4D13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7E4D13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7E4D13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369885"/>
            <a:ext cx="10880084" cy="5084827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u="sng" dirty="0">
                <a:latin typeface="Archer Book" panose="02000000000000000000" pitchFamily="50" charset="0"/>
              </a:rPr>
              <a:t>God &amp; His Power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2 Thess. 3:4</a:t>
            </a:r>
          </a:p>
          <a:p>
            <a:pPr>
              <a:lnSpc>
                <a:spcPct val="150000"/>
              </a:lnSpc>
            </a:pPr>
            <a:r>
              <a:rPr lang="en-US" b="1" dirty="0" err="1">
                <a:latin typeface="Archer Book" panose="02000000000000000000" pitchFamily="50" charset="0"/>
              </a:rPr>
              <a:t>Phili</a:t>
            </a:r>
            <a:r>
              <a:rPr lang="en-US" b="1" dirty="0">
                <a:latin typeface="Archer Book" panose="02000000000000000000" pitchFamily="50" charset="0"/>
              </a:rPr>
              <a:t>. 1:6, 4:13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1 Jn. 3:21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Montana" panose="02000506000000020003" pitchFamily="50" charset="0"/>
              </a:rPr>
              <a:t>What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 To Be Confident In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20716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Montana" panose="02000506000000020003" pitchFamily="50" charset="0"/>
              </a:rPr>
              <a:t>How To Be Confident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59077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369885"/>
            <a:ext cx="10880084" cy="5084827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Archer Book" panose="02000000000000000000" pitchFamily="50" charset="0"/>
              </a:rPr>
              <a:t>Do I Love God?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Rom. 5:8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Jn. 14:15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1 Jn. 4:19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Montana" panose="02000506000000020003" pitchFamily="50" charset="0"/>
              </a:rPr>
              <a:t>How To Be Confident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62408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369885"/>
            <a:ext cx="10880084" cy="5084827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Archer Book" panose="02000000000000000000" pitchFamily="50" charset="0"/>
              </a:rPr>
              <a:t>Do I Love God?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Archer Book" panose="02000000000000000000" pitchFamily="50" charset="0"/>
              </a:rPr>
              <a:t>…and Keep His Commandments?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Jn. 14:15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Montana" panose="02000506000000020003" pitchFamily="50" charset="0"/>
              </a:rPr>
              <a:t>How To Be Confident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25098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369885"/>
            <a:ext cx="10880084" cy="5084827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Archer Book" panose="02000000000000000000" pitchFamily="50" charset="0"/>
              </a:rPr>
              <a:t>Do I Love God?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Archer Book" panose="02000000000000000000" pitchFamily="50" charset="0"/>
              </a:rPr>
              <a:t>…and Keep His Commandments?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Archer Book" panose="02000000000000000000" pitchFamily="50" charset="0"/>
              </a:rPr>
              <a:t>…All of them?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err="1">
                <a:latin typeface="Archer Book" panose="02000000000000000000" pitchFamily="50" charset="0"/>
              </a:rPr>
              <a:t>Jms</a:t>
            </a:r>
            <a:r>
              <a:rPr lang="en-US" b="1" dirty="0">
                <a:latin typeface="Archer Book" panose="02000000000000000000" pitchFamily="50" charset="0"/>
              </a:rPr>
              <a:t>. 2:10, Matt. 23:23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Montana" panose="02000506000000020003" pitchFamily="50" charset="0"/>
              </a:rPr>
              <a:t>How To Be Confident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61968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369885"/>
            <a:ext cx="10880084" cy="5084827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 startAt="4"/>
            </a:pPr>
            <a:r>
              <a:rPr lang="en-US" b="1" dirty="0">
                <a:latin typeface="Archer Book" panose="02000000000000000000" pitchFamily="50" charset="0"/>
              </a:rPr>
              <a:t>…To the Best of My Abilities?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Mk. 14:8, 12:30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Isa. 5:4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Montana" panose="02000506000000020003" pitchFamily="50" charset="0"/>
              </a:rPr>
              <a:t>How To Be Confident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1713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369885"/>
            <a:ext cx="10880084" cy="5084827"/>
          </a:xfrm>
        </p:spPr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 startAt="5"/>
            </a:pPr>
            <a:r>
              <a:rPr lang="en-US" b="1" dirty="0">
                <a:latin typeface="Archer Book" panose="02000000000000000000" pitchFamily="50" charset="0"/>
              </a:rPr>
              <a:t>Do I Continue To Practice Righteousness?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Heb. 3:14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1 Jn. 3:3-10 (NASB or ESV)</a:t>
            </a:r>
          </a:p>
          <a:p>
            <a:pPr marL="1181085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rcher Book" panose="02000000000000000000" pitchFamily="50" charset="0"/>
              </a:rPr>
              <a:t>Acts 8:22-25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Montana" panose="02000506000000020003" pitchFamily="50" charset="0"/>
              </a:rPr>
              <a:t>How To Be Confident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03929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433717" y="27744"/>
            <a:ext cx="9316615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Montana" panose="02000506000000020003" pitchFamily="50" charset="0"/>
              </a:rPr>
              <a:t>The Benefits of Confidence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49861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2" y="1436560"/>
            <a:ext cx="10880084" cy="5084827"/>
          </a:xfrm>
        </p:spPr>
        <p:txBody>
          <a:bodyPr anchor="t">
            <a:normAutofit/>
          </a:bodyPr>
          <a:lstStyle/>
          <a:p>
            <a:pPr>
              <a:lnSpc>
                <a:spcPct val="200000"/>
              </a:lnSpc>
            </a:pPr>
            <a:r>
              <a:rPr lang="en-US" b="1" u="sng" dirty="0">
                <a:latin typeface="Archer Book" panose="02000000000000000000" pitchFamily="50" charset="0"/>
              </a:rPr>
              <a:t>Helps Influence The Lost</a:t>
            </a:r>
          </a:p>
          <a:p>
            <a:pPr>
              <a:lnSpc>
                <a:spcPct val="200000"/>
              </a:lnSpc>
            </a:pPr>
            <a:r>
              <a:rPr lang="en-US" b="1" dirty="0">
                <a:latin typeface="Archer Book" panose="02000000000000000000" pitchFamily="50" charset="0"/>
              </a:rPr>
              <a:t>Peter – Acts 10:34-48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433717" y="27744"/>
            <a:ext cx="9316615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Montana" panose="02000506000000020003" pitchFamily="50" charset="0"/>
              </a:rPr>
              <a:t>The Benefits of Confidence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35717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2" y="1436560"/>
            <a:ext cx="10880084" cy="5084827"/>
          </a:xfrm>
        </p:spPr>
        <p:txBody>
          <a:bodyPr anchor="t">
            <a:normAutofit/>
          </a:bodyPr>
          <a:lstStyle/>
          <a:p>
            <a:pPr>
              <a:lnSpc>
                <a:spcPct val="200000"/>
              </a:lnSpc>
            </a:pPr>
            <a:r>
              <a:rPr lang="en-US" b="1" u="sng" dirty="0">
                <a:latin typeface="Archer Book" panose="02000000000000000000" pitchFamily="50" charset="0"/>
              </a:rPr>
              <a:t>Helps Influence The Lost</a:t>
            </a:r>
          </a:p>
          <a:p>
            <a:pPr>
              <a:lnSpc>
                <a:spcPct val="200000"/>
              </a:lnSpc>
            </a:pPr>
            <a:r>
              <a:rPr lang="en-US" b="1" dirty="0">
                <a:latin typeface="Archer Book" panose="02000000000000000000" pitchFamily="50" charset="0"/>
              </a:rPr>
              <a:t>Peter – Acts 10:34-48</a:t>
            </a:r>
          </a:p>
          <a:p>
            <a:pPr>
              <a:lnSpc>
                <a:spcPct val="200000"/>
              </a:lnSpc>
            </a:pPr>
            <a:r>
              <a:rPr lang="en-US" b="1" dirty="0">
                <a:latin typeface="Archer Book" panose="02000000000000000000" pitchFamily="50" charset="0"/>
              </a:rPr>
              <a:t>Paul – Acts 17:32, 28:31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433717" y="27744"/>
            <a:ext cx="9316615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Montana" panose="02000506000000020003" pitchFamily="50" charset="0"/>
              </a:rPr>
              <a:t>The Benefits of Confidence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94448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68579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2" y="1038252"/>
            <a:ext cx="10880084" cy="5084827"/>
          </a:xfrm>
        </p:spPr>
        <p:txBody>
          <a:bodyPr anchor="t">
            <a:normAutofit/>
          </a:bodyPr>
          <a:lstStyle/>
          <a:p>
            <a:pPr>
              <a:lnSpc>
                <a:spcPct val="200000"/>
              </a:lnSpc>
            </a:pPr>
            <a:r>
              <a:rPr lang="en-US" b="1" u="sng" dirty="0">
                <a:latin typeface="Archer Book" panose="02000000000000000000" pitchFamily="50" charset="0"/>
              </a:rPr>
              <a:t>Helps Other Christians</a:t>
            </a:r>
          </a:p>
          <a:p>
            <a:pPr>
              <a:lnSpc>
                <a:spcPct val="160000"/>
              </a:lnSpc>
            </a:pPr>
            <a:r>
              <a:rPr lang="en-US" b="1" dirty="0">
                <a:latin typeface="Archer Book" panose="02000000000000000000" pitchFamily="50" charset="0"/>
              </a:rPr>
              <a:t>Philemon 21</a:t>
            </a:r>
          </a:p>
          <a:p>
            <a:pPr>
              <a:lnSpc>
                <a:spcPct val="160000"/>
              </a:lnSpc>
            </a:pPr>
            <a:r>
              <a:rPr lang="en-US" b="1" dirty="0">
                <a:latin typeface="Archer Book" panose="02000000000000000000" pitchFamily="50" charset="0"/>
              </a:rPr>
              <a:t>2 Cor. 7:16</a:t>
            </a:r>
          </a:p>
          <a:p>
            <a:pPr>
              <a:lnSpc>
                <a:spcPct val="160000"/>
              </a:lnSpc>
            </a:pPr>
            <a:r>
              <a:rPr lang="en-US" b="1" dirty="0">
                <a:latin typeface="Archer Book" panose="02000000000000000000" pitchFamily="50" charset="0"/>
              </a:rPr>
              <a:t>Heb. 11:39-12:2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433717" y="27744"/>
            <a:ext cx="9316615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Montana" panose="02000506000000020003" pitchFamily="50" charset="0"/>
              </a:rPr>
              <a:t>The Benefits of Confidence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4545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702486" y="949730"/>
            <a:ext cx="8787027" cy="38767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Are You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Confident?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31937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393334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Lord’s Supper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</a:rPr>
              <a:t>Acts 20:7</a:t>
            </a:r>
            <a:endParaRPr lang="en-US" sz="6600" dirty="0">
              <a:solidFill>
                <a:srgbClr val="314172"/>
              </a:solidFill>
              <a:latin typeface="Go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52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578834"/>
            <a:ext cx="11312317" cy="170033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395184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046617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818602"/>
            <a:ext cx="7968792" cy="4652940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500" dirty="0">
                <a:ln w="0"/>
                <a:solidFill>
                  <a:srgbClr val="314172"/>
                </a:solidFill>
                <a:latin typeface="Gobold" panose="02000500000000000000" pitchFamily="2" charset="0"/>
              </a:rPr>
              <a:t>Family Meal</a:t>
            </a: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 @ 5:30 PM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&amp; Bible Classes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@ 6:30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296109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466551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824080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3244" y="3841173"/>
            <a:ext cx="8785512" cy="1239981"/>
          </a:xfrm>
        </p:spPr>
        <p:txBody>
          <a:bodyPr>
            <a:noAutofit/>
          </a:bodyPr>
          <a:lstStyle/>
          <a:p>
            <a:r>
              <a:rPr lang="en-US" sz="8000" dirty="0">
                <a:latin typeface="Montana" panose="02000506000000020003" pitchFamily="50" charset="0"/>
              </a:rPr>
              <a:t>Christianity</a:t>
            </a:r>
            <a:endParaRPr lang="en-US" sz="7200" dirty="0">
              <a:latin typeface="Montana" panose="02000506000000020003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6F9469-ACB4-C0DA-CA3A-9095E24DD208}"/>
              </a:ext>
            </a:extLst>
          </p:cNvPr>
          <p:cNvSpPr txBox="1"/>
          <p:nvPr/>
        </p:nvSpPr>
        <p:spPr>
          <a:xfrm>
            <a:off x="2983706" y="1719642"/>
            <a:ext cx="622458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n-ea"/>
                <a:cs typeface="+mn-cs"/>
              </a:rPr>
              <a:t>Joys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F7230-4075-9993-D98A-B207C390B3BF}"/>
              </a:ext>
            </a:extLst>
          </p:cNvPr>
          <p:cNvSpPr txBox="1"/>
          <p:nvPr/>
        </p:nvSpPr>
        <p:spPr>
          <a:xfrm>
            <a:off x="3296408" y="2413337"/>
            <a:ext cx="52770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n-ea"/>
                <a:cs typeface="+mn-cs"/>
              </a:rPr>
              <a:t>The				 of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465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3244" y="3737476"/>
            <a:ext cx="8785512" cy="1239981"/>
          </a:xfrm>
        </p:spPr>
        <p:txBody>
          <a:bodyPr>
            <a:noAutofit/>
          </a:bodyPr>
          <a:lstStyle/>
          <a:p>
            <a:r>
              <a:rPr lang="en-US" sz="8000" dirty="0">
                <a:latin typeface="Montana" panose="02000506000000020003" pitchFamily="50" charset="0"/>
              </a:rPr>
              <a:t>Confidence</a:t>
            </a:r>
            <a:endParaRPr lang="en-US" sz="7200" dirty="0">
              <a:latin typeface="Montana" panose="02000506000000020003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6F9469-ACB4-C0DA-CA3A-9095E24DD208}"/>
              </a:ext>
            </a:extLst>
          </p:cNvPr>
          <p:cNvSpPr txBox="1"/>
          <p:nvPr/>
        </p:nvSpPr>
        <p:spPr>
          <a:xfrm>
            <a:off x="2983706" y="1719642"/>
            <a:ext cx="622458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n-ea"/>
                <a:cs typeface="+mn-cs"/>
              </a:rPr>
              <a:t>Joy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F7230-4075-9993-D98A-B207C390B3BF}"/>
              </a:ext>
            </a:extLst>
          </p:cNvPr>
          <p:cNvSpPr txBox="1"/>
          <p:nvPr/>
        </p:nvSpPr>
        <p:spPr>
          <a:xfrm>
            <a:off x="3296408" y="2413337"/>
            <a:ext cx="52770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n-ea"/>
                <a:cs typeface="+mn-cs"/>
              </a:rPr>
              <a:t>The				 of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081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026985"/>
            <a:ext cx="10880084" cy="5084827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endParaRPr lang="en-US" b="1" dirty="0">
              <a:latin typeface="Archer Book" panose="020000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Eph. 3:10-12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Heb. 10:19-25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1 Jn. 2:28</a:t>
            </a:r>
          </a:p>
          <a:p>
            <a:pPr>
              <a:lnSpc>
                <a:spcPct val="150000"/>
              </a:lnSpc>
            </a:pPr>
            <a:endParaRPr lang="en-US" b="1" dirty="0">
              <a:latin typeface="Archer Book" panose="02000000000000000000" pitchFamily="50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We Should Be Confident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44127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Montana" panose="02000506000000020003" pitchFamily="50" charset="0"/>
              </a:rPr>
              <a:t>What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 To Be Confident In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69972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1983" y="1369885"/>
            <a:ext cx="10880084" cy="5084827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u="sng" dirty="0">
                <a:latin typeface="Archer Book" panose="02000000000000000000" pitchFamily="50" charset="0"/>
              </a:rPr>
              <a:t>Ourselves? Material Things?</a:t>
            </a:r>
          </a:p>
          <a:p>
            <a:pPr>
              <a:lnSpc>
                <a:spcPct val="150000"/>
              </a:lnSpc>
            </a:pPr>
            <a:r>
              <a:rPr lang="en-US" b="1" dirty="0" err="1">
                <a:latin typeface="Archer Book" panose="02000000000000000000" pitchFamily="50" charset="0"/>
              </a:rPr>
              <a:t>Phili</a:t>
            </a:r>
            <a:r>
              <a:rPr lang="en-US" b="1" dirty="0">
                <a:latin typeface="Archer Book" panose="02000000000000000000" pitchFamily="50" charset="0"/>
              </a:rPr>
              <a:t>. 3:3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2 Cor. 11:22-23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cher Book" panose="02000000000000000000" pitchFamily="50" charset="0"/>
              </a:rPr>
              <a:t>Matt. 6:19</a:t>
            </a:r>
          </a:p>
          <a:p>
            <a:pPr>
              <a:lnSpc>
                <a:spcPct val="150000"/>
              </a:lnSpc>
            </a:pPr>
            <a:endParaRPr lang="en-US" b="1" dirty="0">
              <a:latin typeface="Archer Book" panose="02000000000000000000" pitchFamily="50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D6D7DA-048E-8FE6-FC07-A1B477E00EF1}"/>
              </a:ext>
            </a:extLst>
          </p:cNvPr>
          <p:cNvSpPr txBox="1">
            <a:spLocks/>
          </p:cNvSpPr>
          <p:nvPr/>
        </p:nvSpPr>
        <p:spPr>
          <a:xfrm>
            <a:off x="1698512" y="16477"/>
            <a:ext cx="8787027" cy="10105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rgbClr val="7E4D13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Montana" panose="02000506000000020003" pitchFamily="50" charset="0"/>
              </a:rPr>
              <a:t>What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E4D13"/>
                </a:solidFill>
                <a:effectLst/>
                <a:uLnTx/>
                <a:uFillTx/>
                <a:latin typeface="Montana" panose="02000506000000020003" pitchFamily="50" charset="0"/>
                <a:ea typeface="+mj-ea"/>
              </a:rPr>
              <a:t> To Be Confident In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7E4D13"/>
              </a:solidFill>
              <a:effectLst/>
              <a:uLnTx/>
              <a:uFillTx/>
              <a:latin typeface="Trebuchet MS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0320202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319</Words>
  <Application>Microsoft Office PowerPoint</Application>
  <PresentationFormat>Widescreen</PresentationFormat>
  <Paragraphs>88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Trebuchet MS</vt:lpstr>
      <vt:lpstr>Times</vt:lpstr>
      <vt:lpstr>Archer Book</vt:lpstr>
      <vt:lpstr>Montana</vt:lpstr>
      <vt:lpstr>Gobold</vt:lpstr>
      <vt:lpstr>Arial</vt:lpstr>
      <vt:lpstr>1_Default</vt:lpstr>
      <vt:lpstr>Default</vt:lpstr>
      <vt:lpstr>PowerPoint Presentation</vt:lpstr>
      <vt:lpstr>PowerPoint Presentation</vt:lpstr>
      <vt:lpstr>PowerPoint Presentation</vt:lpstr>
      <vt:lpstr>PowerPoint Presentation</vt:lpstr>
      <vt:lpstr>Christianity</vt:lpstr>
      <vt:lpstr>Confidence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3</cp:revision>
  <dcterms:created xsi:type="dcterms:W3CDTF">2022-11-13T04:38:31Z</dcterms:created>
  <dcterms:modified xsi:type="dcterms:W3CDTF">2022-11-13T20:01:20Z</dcterms:modified>
</cp:coreProperties>
</file>