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0" r:id="rId2"/>
    <p:sldMasterId id="2147483689" r:id="rId3"/>
  </p:sldMasterIdLst>
  <p:sldIdLst>
    <p:sldId id="256" r:id="rId4"/>
    <p:sldId id="257" r:id="rId5"/>
    <p:sldId id="265" r:id="rId6"/>
    <p:sldId id="263" r:id="rId7"/>
    <p:sldId id="264" r:id="rId8"/>
    <p:sldId id="262" r:id="rId9"/>
    <p:sldId id="2092" r:id="rId10"/>
    <p:sldId id="513" r:id="rId11"/>
    <p:sldId id="3089" r:id="rId12"/>
    <p:sldId id="3090" r:id="rId13"/>
    <p:sldId id="258" r:id="rId14"/>
    <p:sldId id="3091" r:id="rId15"/>
    <p:sldId id="259" r:id="rId16"/>
    <p:sldId id="260" r:id="rId17"/>
    <p:sldId id="3092" r:id="rId18"/>
    <p:sldId id="3093" r:id="rId19"/>
    <p:sldId id="261" r:id="rId20"/>
    <p:sldId id="276" r:id="rId21"/>
    <p:sldId id="3094" r:id="rId22"/>
    <p:sldId id="3095" r:id="rId23"/>
    <p:sldId id="3096" r:id="rId24"/>
    <p:sldId id="3097" r:id="rId25"/>
    <p:sldId id="3098" r:id="rId26"/>
    <p:sldId id="3099" r:id="rId27"/>
    <p:sldId id="561" r:id="rId28"/>
    <p:sldId id="2820" r:id="rId29"/>
    <p:sldId id="3100" r:id="rId30"/>
    <p:sldId id="3101" r:id="rId31"/>
    <p:sldId id="267" r:id="rId32"/>
    <p:sldId id="268" r:id="rId33"/>
    <p:sldId id="269" r:id="rId34"/>
    <p:sldId id="270" r:id="rId35"/>
    <p:sldId id="271" r:id="rId36"/>
    <p:sldId id="3105" r:id="rId37"/>
    <p:sldId id="3106" r:id="rId38"/>
    <p:sldId id="3107" r:id="rId39"/>
    <p:sldId id="3108" r:id="rId40"/>
    <p:sldId id="3109" r:id="rId41"/>
    <p:sldId id="3110" r:id="rId42"/>
    <p:sldId id="266" r:id="rId43"/>
    <p:sldId id="3025" r:id="rId44"/>
    <p:sldId id="3111" r:id="rId45"/>
    <p:sldId id="3112" r:id="rId46"/>
    <p:sldId id="3113" r:id="rId47"/>
    <p:sldId id="3114" r:id="rId48"/>
    <p:sldId id="3115" r:id="rId49"/>
    <p:sldId id="3116" r:id="rId50"/>
    <p:sldId id="3117" r:id="rId51"/>
    <p:sldId id="3118" r:id="rId52"/>
    <p:sldId id="3119" r:id="rId53"/>
    <p:sldId id="3120" r:id="rId54"/>
    <p:sldId id="1884" r:id="rId55"/>
    <p:sldId id="3005" r:id="rId56"/>
    <p:sldId id="2919" r:id="rId57"/>
    <p:sldId id="3077" r:id="rId58"/>
    <p:sldId id="3087" r:id="rId59"/>
    <p:sldId id="3086" r:id="rId60"/>
    <p:sldId id="3161" r:id="rId61"/>
    <p:sldId id="3162" r:id="rId62"/>
    <p:sldId id="3088" r:id="rId63"/>
    <p:sldId id="3163" r:id="rId64"/>
    <p:sldId id="3160" r:id="rId65"/>
    <p:sldId id="3159" r:id="rId66"/>
    <p:sldId id="2999" r:id="rId67"/>
    <p:sldId id="3164" r:id="rId68"/>
    <p:sldId id="3166" r:id="rId69"/>
    <p:sldId id="3165" r:id="rId70"/>
    <p:sldId id="3168" r:id="rId71"/>
    <p:sldId id="3167" r:id="rId72"/>
    <p:sldId id="3171" r:id="rId73"/>
    <p:sldId id="3170" r:id="rId74"/>
    <p:sldId id="3169" r:id="rId75"/>
    <p:sldId id="3173" r:id="rId76"/>
    <p:sldId id="3172" r:id="rId77"/>
    <p:sldId id="3174" r:id="rId78"/>
    <p:sldId id="2996" r:id="rId79"/>
    <p:sldId id="278" r:id="rId80"/>
    <p:sldId id="3121" r:id="rId81"/>
    <p:sldId id="3122" r:id="rId82"/>
    <p:sldId id="3123" r:id="rId83"/>
    <p:sldId id="3124" r:id="rId84"/>
    <p:sldId id="3125" r:id="rId85"/>
    <p:sldId id="3126" r:id="rId86"/>
    <p:sldId id="2833" r:id="rId87"/>
    <p:sldId id="1222" r:id="rId88"/>
    <p:sldId id="3127" r:id="rId89"/>
    <p:sldId id="3128" r:id="rId90"/>
    <p:sldId id="3129" r:id="rId91"/>
    <p:sldId id="3130" r:id="rId92"/>
    <p:sldId id="3131" r:id="rId93"/>
    <p:sldId id="3132" r:id="rId94"/>
    <p:sldId id="3133" r:id="rId95"/>
    <p:sldId id="3134" r:id="rId96"/>
    <p:sldId id="3139" r:id="rId97"/>
    <p:sldId id="3140" r:id="rId98"/>
    <p:sldId id="3141" r:id="rId99"/>
    <p:sldId id="3142" r:id="rId100"/>
    <p:sldId id="354" r:id="rId101"/>
    <p:sldId id="468" r:id="rId102"/>
    <p:sldId id="1882" r:id="rId103"/>
    <p:sldId id="1883" r:id="rId104"/>
    <p:sldId id="3143" r:id="rId105"/>
    <p:sldId id="3144" r:id="rId106"/>
    <p:sldId id="3145" r:id="rId107"/>
    <p:sldId id="3146" r:id="rId108"/>
    <p:sldId id="3155" r:id="rId109"/>
    <p:sldId id="3156" r:id="rId110"/>
    <p:sldId id="3157" r:id="rId111"/>
    <p:sldId id="3158" r:id="rId112"/>
    <p:sldId id="2031" r:id="rId113"/>
  </p:sldIdLst>
  <p:sldSz cx="12192000" cy="6858000"/>
  <p:notesSz cx="6858000" cy="9144000"/>
  <p:embeddedFontLst>
    <p:embeddedFont>
      <p:font typeface="MS PGothic" panose="020B0600070205080204" pitchFamily="34" charset="-128"/>
      <p:regular r:id="rId114"/>
    </p:embeddedFont>
    <p:embeddedFont>
      <p:font typeface="Archer Book" panose="02000000000000000000" pitchFamily="50" charset="0"/>
      <p:regular r:id="rId115"/>
    </p:embeddedFon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Gobold" panose="02000500000000000000" pitchFamily="2" charset="0"/>
      <p:regular r:id="rId120"/>
      <p:italic r:id="rId121"/>
    </p:embeddedFont>
    <p:embeddedFont>
      <p:font typeface="Montana" panose="02000506000000020003" pitchFamily="50" charset="0"/>
      <p:regular r:id="rId122"/>
    </p:embeddedFont>
    <p:embeddedFont>
      <p:font typeface="Times" panose="02020603050405020304" pitchFamily="18" charset="0"/>
      <p:regular r:id="rId123"/>
      <p:bold r:id="rId124"/>
      <p:italic r:id="rId125"/>
      <p:boldItalic r:id="rId126"/>
    </p:embeddedFont>
    <p:embeddedFont>
      <p:font typeface="Trebuchet MS" panose="020B0603020202020204" pitchFamily="34" charset="0"/>
      <p:regular r:id="rId127"/>
      <p:bold r:id="rId128"/>
      <p:italic r:id="rId129"/>
      <p:boldItalic r:id="rId1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font" Target="fonts/font4.fntdata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10.fntdata"/><Relationship Id="rId128" Type="http://schemas.openxmlformats.org/officeDocument/2006/relationships/font" Target="fonts/font15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font" Target="fonts/font5.fntdata"/><Relationship Id="rId126" Type="http://schemas.openxmlformats.org/officeDocument/2006/relationships/font" Target="fonts/font13.fntdata"/><Relationship Id="rId13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font" Target="fonts/font3.fntdata"/><Relationship Id="rId124" Type="http://schemas.openxmlformats.org/officeDocument/2006/relationships/font" Target="fonts/font11.fntdata"/><Relationship Id="rId129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font" Target="fonts/font1.fntdata"/><Relationship Id="rId119" Type="http://schemas.openxmlformats.org/officeDocument/2006/relationships/font" Target="fonts/font6.fntdata"/><Relationship Id="rId12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9.fntdata"/><Relationship Id="rId130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7.fntdata"/><Relationship Id="rId125" Type="http://schemas.openxmlformats.org/officeDocument/2006/relationships/font" Target="fonts/font12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font" Target="fonts/font2.fntdata"/><Relationship Id="rId131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26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5328" y="1612324"/>
            <a:ext cx="6323789" cy="314493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29450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65175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7510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4867" y="5033711"/>
            <a:ext cx="2924359" cy="1313143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46444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079958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94370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8034D9-B02B-1544-1420-9093BA4D7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203E7F-6124-C5AC-1054-5345AEB0AB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494018-821C-43CF-E4DD-5BDE8C763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2D639-505B-4FC2-A319-C97F46232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112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ECB73A-E0A4-803D-F459-B56955917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B34F1C-3AE0-5623-8184-9A08D375D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57575-9174-CC6A-158E-C5872D78A4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8E2D9-C398-4914-A276-D8B13D0D2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11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BA6D8B-AB33-F23A-7F43-2EB5FF2A1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334806-A882-4E0E-0A8A-689E5726D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E83779-E813-2234-4CB1-8E9113125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3A735-D5F6-48B2-A47C-BFD221484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40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C0F7DB-BF34-71D4-F0B4-D77528F61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D9238D-B0CF-D863-9833-AF0B70FFD8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1B156-E5AA-8E43-32FF-638B5FD10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A432B-CEDA-4BB0-A5D0-6991B9CD38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10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146876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A16F91-B91A-5312-17F1-40DCB72114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6B78F2-6E2F-8A89-385E-61B7D19AA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232A61-CBA5-4898-0C7E-AC95934C6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546E0-1D7B-43DA-B440-96E49B7D9D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13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A553F3-7182-E41F-1315-62DEEFBDF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A56209-5189-810C-4ACD-1454B81782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4BBECB-0467-5507-7CC5-CCE1042CE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A30A2-7CB9-4C15-9A18-757B79358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81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CC7B97-9AA0-BD9F-9F2F-A8E879340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AA5B76-6FA3-5A3D-6FE1-8C804FC17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C592D0-55EF-D9E0-45C4-BE3D317C8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98935-134C-4003-92CD-4BADDE2ABC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603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D9AC7-7FFC-4E1D-A625-71AE53744B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2BAE4-C310-899A-D6F2-7B3D66F66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2B1A7-E3EA-A12F-7A5A-477CB6D44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33E90-F806-44B0-95D0-863049D193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307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2A750-ED1D-0F97-DE88-605E55488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ADD356-A07C-644A-B276-C2319DA57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542F33-9E4E-6AE0-60D6-9DD9B06BD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A2F2B-CC0D-4EAB-8A79-0CFDF3B8B9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329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714BB9-169D-A8BF-5462-77E545392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A1390A-042C-BC2C-C2A9-ADF1C82D2E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148DF7-639D-6AE8-EEAB-16C62CD4F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008E6-B499-4BF8-8929-F8A319BC78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063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C7A1AD-ED06-7801-1342-EA9BB2CFB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65D809-C20A-369C-EF04-062C19E77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D096F-852A-C081-D4B4-0978D73E4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1AE8F-20AB-4CEA-9192-D6AE57D98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23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9772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28536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5704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10797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658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0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71190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72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80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7E4D13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38AC83C-C20F-AD00-D4F9-BA8CE28E9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ED4B30-51CB-AB46-F39D-926FD6A6C5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916D42-0328-08DA-6AC6-E8DDA245AF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0DECC5-4BDC-87A5-8D97-481952F192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7148C97-855B-CC50-DC26-501D8AB372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B7039E97-2D82-4F9C-BE90-16C31BF26B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60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C1B20E4-CF54-9285-6789-95A8E9483E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Anywhere with Jesus</a:t>
            </a:r>
            <a:endParaRPr lang="en-US">
              <a:ea typeface="+mj-ea"/>
            </a:endParaRPr>
          </a:p>
        </p:txBody>
      </p:sp>
      <p:pic>
        <p:nvPicPr>
          <p:cNvPr id="2" name="Picture 46" descr="Anywhere With Jesus-pp">
            <a:extLst>
              <a:ext uri="{FF2B5EF4-FFF2-40B4-BE49-F238E27FC236}">
                <a16:creationId xmlns:a16="http://schemas.microsoft.com/office/drawing/2014/main" id="{DEEB1A5A-EC13-709E-C7EE-77A4F352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8C765BBE-BF8B-A3B0-AC32-7F29F0374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C6D655D9-3CF0-1A1B-DE2E-DFABC44B3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553775D-83FE-47AC-4ED3-39CE4A2110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I Will Call Upon the Lord</a:t>
            </a:r>
            <a:endParaRPr lang="en-US">
              <a:ea typeface="+mj-ea"/>
            </a:endParaRPr>
          </a:p>
        </p:txBody>
      </p:sp>
      <p:pic>
        <p:nvPicPr>
          <p:cNvPr id="3074" name="Picture 3" descr="I will call upon-pp-vr1">
            <a:extLst>
              <a:ext uri="{FF2B5EF4-FFF2-40B4-BE49-F238E27FC236}">
                <a16:creationId xmlns:a16="http://schemas.microsoft.com/office/drawing/2014/main" id="{0D556730-BDF1-B9DF-8509-AD6686EE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2E6829A4-E0C2-AC89-5CA3-7E85FD99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E9D35591-9793-686E-9F00-CEFC23D29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2578099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Know That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My Redeemer Lives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#528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9375955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4365188-37AB-B9D4-06DA-E50B3EDFDC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Know That My Redeemer Lives</a:t>
            </a:r>
            <a:endParaRPr lang="en-US">
              <a:ea typeface="+mj-ea"/>
            </a:endParaRPr>
          </a:p>
        </p:txBody>
      </p:sp>
      <p:pic>
        <p:nvPicPr>
          <p:cNvPr id="2" name="Picture 46" descr="I Know that My Redeemer-pp">
            <a:extLst>
              <a:ext uri="{FF2B5EF4-FFF2-40B4-BE49-F238E27FC236}">
                <a16:creationId xmlns:a16="http://schemas.microsoft.com/office/drawing/2014/main" id="{12D645F6-25B5-F6B3-0E58-54F2C10C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7C248D35-9D50-4F0B-CBF4-60E383971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7" name="Text Box 49">
            <a:extLst>
              <a:ext uri="{FF2B5EF4-FFF2-40B4-BE49-F238E27FC236}">
                <a16:creationId xmlns:a16="http://schemas.microsoft.com/office/drawing/2014/main" id="{EE95317A-49E1-190A-8CFC-CFF63D15F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48D43FC0-8FA9-A653-1D32-9906138B12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Know That My Redeemer Lives</a:t>
            </a:r>
            <a:endParaRPr lang="en-US">
              <a:ea typeface="+mj-ea"/>
            </a:endParaRPr>
          </a:p>
        </p:txBody>
      </p:sp>
      <p:pic>
        <p:nvPicPr>
          <p:cNvPr id="3074" name="Picture 3" descr="I Know that My Redeemer-pp">
            <a:extLst>
              <a:ext uri="{FF2B5EF4-FFF2-40B4-BE49-F238E27FC236}">
                <a16:creationId xmlns:a16="http://schemas.microsoft.com/office/drawing/2014/main" id="{202E9D33-EDEB-BD01-8578-5DC7C7CE9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2B217E56-C05A-5799-6304-4CB5271E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D45A2284-4D38-13CE-9A29-6E66F528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1A135591-23B0-D749-9783-3174FA5A58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4098" name="Picture 6" descr="I Know that My Redeemer-pp">
            <a:extLst>
              <a:ext uri="{FF2B5EF4-FFF2-40B4-BE49-F238E27FC236}">
                <a16:creationId xmlns:a16="http://schemas.microsoft.com/office/drawing/2014/main" id="{AFDA57EF-BCAD-CE6B-C5FD-8CEBD244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179F47F0-C686-9AD8-71B4-3A2508271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428978FC-0831-661E-BC97-77182EA95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7455EDE2-3379-5855-CCAE-30A6A06F24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5122" name="Picture 1027" descr="I Know that My Redeemer-pp">
            <a:extLst>
              <a:ext uri="{FF2B5EF4-FFF2-40B4-BE49-F238E27FC236}">
                <a16:creationId xmlns:a16="http://schemas.microsoft.com/office/drawing/2014/main" id="{01EC395B-28DA-10B8-F44A-464365252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CB3E8CE3-1779-F926-2055-A3290203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EBE8AF07-3BC9-3564-BA7F-D424CE53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E5BB064-F683-5AD5-0066-33DA988715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Know That My Redeemer Lives</a:t>
            </a:r>
            <a:endParaRPr lang="en-US">
              <a:ea typeface="+mj-ea"/>
            </a:endParaRPr>
          </a:p>
        </p:txBody>
      </p:sp>
      <p:pic>
        <p:nvPicPr>
          <p:cNvPr id="14338" name="Picture 3" descr="I Know that My Redeemer-pp">
            <a:extLst>
              <a:ext uri="{FF2B5EF4-FFF2-40B4-BE49-F238E27FC236}">
                <a16:creationId xmlns:a16="http://schemas.microsoft.com/office/drawing/2014/main" id="{CB95B8CB-CAB9-B092-5E3E-293661C9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2FD6F59A-4723-C64B-1E0B-5E3458CDD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354AFE2E-376D-52C3-EEE6-EFCA7C1A4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5667754-293A-F79A-E159-A37AA48007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Know That My Redeemer Lives</a:t>
            </a:r>
            <a:endParaRPr lang="en-US">
              <a:ea typeface="+mj-ea"/>
            </a:endParaRPr>
          </a:p>
        </p:txBody>
      </p:sp>
      <p:pic>
        <p:nvPicPr>
          <p:cNvPr id="15362" name="Picture 3" descr="I Know that My Redeemer-pp">
            <a:extLst>
              <a:ext uri="{FF2B5EF4-FFF2-40B4-BE49-F238E27FC236}">
                <a16:creationId xmlns:a16="http://schemas.microsoft.com/office/drawing/2014/main" id="{BE53387F-8767-FCAD-86A0-899E1856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0A99EB10-D25D-CC4D-E4CC-B9F71A851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5DF19F86-BD8B-48C4-8DF8-2A4E2CB6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32713DFF-AD36-F1E6-C5FB-E44DF776F2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That My Redeemer Lives</a:t>
            </a:r>
            <a:endParaRPr lang="en-US">
              <a:ea typeface="+mj-ea"/>
            </a:endParaRPr>
          </a:p>
        </p:txBody>
      </p:sp>
      <p:pic>
        <p:nvPicPr>
          <p:cNvPr id="16386" name="Picture 6" descr="I Know that My Redeemer-pp">
            <a:extLst>
              <a:ext uri="{FF2B5EF4-FFF2-40B4-BE49-F238E27FC236}">
                <a16:creationId xmlns:a16="http://schemas.microsoft.com/office/drawing/2014/main" id="{25661139-A790-D92F-1E1D-5C93D6D6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08FFB787-A222-F535-B96F-288DB50D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7CD4C658-AD37-BF40-76D2-9D4BF0DA0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C4E9E31A-5E56-0026-4F7E-DEDA0022EE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That My Redeemer Lives</a:t>
            </a:r>
            <a:endParaRPr lang="en-US">
              <a:ea typeface="+mj-ea"/>
            </a:endParaRPr>
          </a:p>
        </p:txBody>
      </p:sp>
      <p:pic>
        <p:nvPicPr>
          <p:cNvPr id="17410" name="Picture 3" descr="I Know that My Redeemer-pp">
            <a:extLst>
              <a:ext uri="{FF2B5EF4-FFF2-40B4-BE49-F238E27FC236}">
                <a16:creationId xmlns:a16="http://schemas.microsoft.com/office/drawing/2014/main" id="{2B658EFD-AB6B-6E77-1486-51E35410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ECAA6140-65E0-A238-B0DA-F1A4C9602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490D2733-F968-7278-24EA-ABAFC76CA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B85D0333-6C8E-CEB4-B3A5-4949EEAE7B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I Will Call Upon the Lord</a:t>
            </a:r>
            <a:endParaRPr lang="en-US">
              <a:ea typeface="+mj-ea"/>
            </a:endParaRPr>
          </a:p>
        </p:txBody>
      </p:sp>
      <p:pic>
        <p:nvPicPr>
          <p:cNvPr id="4098" name="Picture 3" descr="I will call upon-pp-vr1">
            <a:extLst>
              <a:ext uri="{FF2B5EF4-FFF2-40B4-BE49-F238E27FC236}">
                <a16:creationId xmlns:a16="http://schemas.microsoft.com/office/drawing/2014/main" id="{69B08384-D7CE-7D99-618B-8574A6F7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74432CC1-75B6-A1D8-F752-E04FCFC0D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D8FF13D2-D69D-D545-5F27-54C145071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-142751"/>
            <a:ext cx="7968792" cy="657564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LTC @ 4:30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6:00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  <a:endParaRPr kumimoji="0" lang="en-US" sz="40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LTC @ 5:30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5968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2B140677-60EF-58EC-1E69-DDFD381B1C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I Will Call Upon the Lord</a:t>
            </a:r>
            <a:endParaRPr lang="en-US">
              <a:ea typeface="+mj-ea"/>
            </a:endParaRPr>
          </a:p>
        </p:txBody>
      </p:sp>
      <p:pic>
        <p:nvPicPr>
          <p:cNvPr id="5122" name="Picture 4" descr="I will call upon-pp-vr1">
            <a:extLst>
              <a:ext uri="{FF2B5EF4-FFF2-40B4-BE49-F238E27FC236}">
                <a16:creationId xmlns:a16="http://schemas.microsoft.com/office/drawing/2014/main" id="{C6AF4924-D316-B02A-EA86-4944AAB3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9" name="Text Box 5">
            <a:extLst>
              <a:ext uri="{FF2B5EF4-FFF2-40B4-BE49-F238E27FC236}">
                <a16:creationId xmlns:a16="http://schemas.microsoft.com/office/drawing/2014/main" id="{C997BF23-4EFD-D44A-9987-3D9A218B3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0" name="Text Box 6">
            <a:extLst>
              <a:ext uri="{FF2B5EF4-FFF2-40B4-BE49-F238E27FC236}">
                <a16:creationId xmlns:a16="http://schemas.microsoft.com/office/drawing/2014/main" id="{997487C7-611E-7731-0A3E-3AD2C8726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90B00EA0-EA51-4373-2431-C061B8F21D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DC1 I Will Call Upon the Lord</a:t>
            </a:r>
            <a:endParaRPr lang="en-US">
              <a:ea typeface="+mj-ea"/>
            </a:endParaRPr>
          </a:p>
        </p:txBody>
      </p:sp>
      <p:pic>
        <p:nvPicPr>
          <p:cNvPr id="6146" name="Picture 3" descr="I will call upon-pp-vr1">
            <a:extLst>
              <a:ext uri="{FF2B5EF4-FFF2-40B4-BE49-F238E27FC236}">
                <a16:creationId xmlns:a16="http://schemas.microsoft.com/office/drawing/2014/main" id="{B12806DF-BDA8-55C2-6689-AB00C5BD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959BD58D-5F87-7D2D-667D-D396C210C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B8921AB5-D7D5-C4A7-5688-E4232B42E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DCF785FD-BC7C-5D86-1CBD-5C6E1B72C4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DC2 I Will Call Upon the Lord</a:t>
            </a:r>
            <a:endParaRPr lang="en-US">
              <a:ea typeface="+mj-ea"/>
            </a:endParaRPr>
          </a:p>
        </p:txBody>
      </p:sp>
      <p:pic>
        <p:nvPicPr>
          <p:cNvPr id="7170" name="Picture 3" descr="I will call upon-pp-vr1">
            <a:extLst>
              <a:ext uri="{FF2B5EF4-FFF2-40B4-BE49-F238E27FC236}">
                <a16:creationId xmlns:a16="http://schemas.microsoft.com/office/drawing/2014/main" id="{9F458D5A-0B03-8325-CEFE-D1868E97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89F69BCF-A68C-58C5-712D-A5B11864B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4358E5FE-26C4-1ED3-FF22-BD75D9992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02D0985E-8B30-4F4F-12B8-44EFAC266B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DC3 I Will Call Upon the Lord</a:t>
            </a:r>
            <a:endParaRPr lang="en-US">
              <a:ea typeface="+mj-ea"/>
            </a:endParaRPr>
          </a:p>
        </p:txBody>
      </p:sp>
      <p:pic>
        <p:nvPicPr>
          <p:cNvPr id="8194" name="Picture 3" descr="I will call upon-pp-vr1">
            <a:extLst>
              <a:ext uri="{FF2B5EF4-FFF2-40B4-BE49-F238E27FC236}">
                <a16:creationId xmlns:a16="http://schemas.microsoft.com/office/drawing/2014/main" id="{0B1616E3-2AF7-AEC9-D626-5429A24C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530B77AD-E7BF-1A73-F770-801EB588C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08ECBA67-A7EB-BFBB-ACE2-6ED4ADA28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8A4BF984-6C80-0A10-A82E-9DEA5B38D9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DC4 I Will Call Upon the Lord</a:t>
            </a:r>
            <a:endParaRPr lang="en-US">
              <a:ea typeface="+mj-ea"/>
            </a:endParaRPr>
          </a:p>
        </p:txBody>
      </p:sp>
      <p:pic>
        <p:nvPicPr>
          <p:cNvPr id="9218" name="Picture 3" descr="I will call upon-pp-vr1">
            <a:extLst>
              <a:ext uri="{FF2B5EF4-FFF2-40B4-BE49-F238E27FC236}">
                <a16:creationId xmlns:a16="http://schemas.microsoft.com/office/drawing/2014/main" id="{A468DE4C-5226-4E9B-4281-49DCDEAF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CDFF55E9-56E7-A533-AC9F-21DB4C884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7DBCBFEC-590E-4CD7-3094-938974CE5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3373A73B-072E-2B8E-91A2-67589005BA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I Will Call Upon the Lord</a:t>
            </a:r>
            <a:endParaRPr lang="en-US">
              <a:ea typeface="+mj-ea"/>
            </a:endParaRPr>
          </a:p>
        </p:txBody>
      </p:sp>
      <p:pic>
        <p:nvPicPr>
          <p:cNvPr id="10242" name="Picture 3" descr="I will call upon-pp-vr1">
            <a:extLst>
              <a:ext uri="{FF2B5EF4-FFF2-40B4-BE49-F238E27FC236}">
                <a16:creationId xmlns:a16="http://schemas.microsoft.com/office/drawing/2014/main" id="{8AE6C029-C7B2-87E6-A360-2971F24F1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00A9423D-C155-0F8D-F8A6-C2B8C3C22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B31CB743-7887-5C63-F35A-0DE017CA3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 Worship The King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#144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00F73C7-68DD-1E70-264D-07022B9737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O Worship the King</a:t>
            </a:r>
            <a:endParaRPr lang="en-US">
              <a:ea typeface="+mj-ea"/>
            </a:endParaRPr>
          </a:p>
        </p:txBody>
      </p:sp>
      <p:pic>
        <p:nvPicPr>
          <p:cNvPr id="2" name="Picture 58" descr="O Worship the King-pp">
            <a:extLst>
              <a:ext uri="{FF2B5EF4-FFF2-40B4-BE49-F238E27FC236}">
                <a16:creationId xmlns:a16="http://schemas.microsoft.com/office/drawing/2014/main" id="{63034B18-2C8D-3206-0C89-08242ED7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7" name="Text Box 59">
            <a:extLst>
              <a:ext uri="{FF2B5EF4-FFF2-40B4-BE49-F238E27FC236}">
                <a16:creationId xmlns:a16="http://schemas.microsoft.com/office/drawing/2014/main" id="{2813F72B-17EE-3DDB-CCCE-6C9701EDF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8" name="Text Box 60">
            <a:extLst>
              <a:ext uri="{FF2B5EF4-FFF2-40B4-BE49-F238E27FC236}">
                <a16:creationId xmlns:a16="http://schemas.microsoft.com/office/drawing/2014/main" id="{C283B561-D260-D2CA-A5D4-DFCE1EB9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21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 Worship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80AABD48-B647-F106-EB01-9CD774BC9B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Anywhere with Jesus</a:t>
            </a:r>
            <a:endParaRPr lang="en-US">
              <a:ea typeface="+mj-ea"/>
            </a:endParaRPr>
          </a:p>
        </p:txBody>
      </p:sp>
      <p:pic>
        <p:nvPicPr>
          <p:cNvPr id="3074" name="Picture 3" descr="Anywhere With Jesus-pp">
            <a:extLst>
              <a:ext uri="{FF2B5EF4-FFF2-40B4-BE49-F238E27FC236}">
                <a16:creationId xmlns:a16="http://schemas.microsoft.com/office/drawing/2014/main" id="{D1C92861-2CA0-1BE0-4569-1C0A772F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530D73CA-09E3-9F41-9500-FF4EFDD5A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A57A1EB7-4698-951B-6FB8-FDC13047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29D400D5-D887-A233-914D-2DB56EEBBE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O Worship the King</a:t>
            </a:r>
            <a:endParaRPr lang="en-US">
              <a:ea typeface="+mj-ea"/>
            </a:endParaRPr>
          </a:p>
        </p:txBody>
      </p:sp>
      <p:pic>
        <p:nvPicPr>
          <p:cNvPr id="3074" name="Picture 3" descr="O Worship the King-pp">
            <a:extLst>
              <a:ext uri="{FF2B5EF4-FFF2-40B4-BE49-F238E27FC236}">
                <a16:creationId xmlns:a16="http://schemas.microsoft.com/office/drawing/2014/main" id="{7584DDAE-1501-F625-4195-1AF503E8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1763A3F3-F670-F6E4-0A99-B306D4921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0329DD26-A7B3-9178-AB3C-34D017BE2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21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 Worship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D407B683-C476-766E-B3AA-EF60044E26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O Worship the King</a:t>
            </a:r>
            <a:endParaRPr lang="en-US">
              <a:ea typeface="+mj-ea"/>
            </a:endParaRPr>
          </a:p>
        </p:txBody>
      </p:sp>
      <p:pic>
        <p:nvPicPr>
          <p:cNvPr id="4098" name="Picture 3" descr="O Worship the King-pp">
            <a:extLst>
              <a:ext uri="{FF2B5EF4-FFF2-40B4-BE49-F238E27FC236}">
                <a16:creationId xmlns:a16="http://schemas.microsoft.com/office/drawing/2014/main" id="{674FB3EF-129A-7A46-DE4C-4AC0BEB9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B0038A6B-B9BE-B48A-4E7C-0E79312C1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9CB46A45-CD70-1328-3E7F-47C47C24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21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 Worship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AD6EA7A2-855B-BD38-FF8C-2C4D846F85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O Worship the King</a:t>
            </a:r>
            <a:endParaRPr lang="en-US">
              <a:ea typeface="+mj-ea"/>
            </a:endParaRPr>
          </a:p>
        </p:txBody>
      </p:sp>
      <p:pic>
        <p:nvPicPr>
          <p:cNvPr id="5122" name="Picture 3" descr="O Worship the King-pp">
            <a:extLst>
              <a:ext uri="{FF2B5EF4-FFF2-40B4-BE49-F238E27FC236}">
                <a16:creationId xmlns:a16="http://schemas.microsoft.com/office/drawing/2014/main" id="{6D00B1E4-14D2-1CDE-5E98-43945221C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BDFF06D3-90A1-4EBB-E250-85B716BF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FA6DA927-FFFA-35FF-212B-501CA607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21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 Worship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FD41DEEA-3055-440F-E043-DF8F4BF0AE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O Worship the King</a:t>
            </a:r>
            <a:endParaRPr lang="en-US">
              <a:ea typeface="+mj-ea"/>
            </a:endParaRPr>
          </a:p>
        </p:txBody>
      </p:sp>
      <p:pic>
        <p:nvPicPr>
          <p:cNvPr id="6146" name="Picture 3" descr="O Worship the King-pp">
            <a:extLst>
              <a:ext uri="{FF2B5EF4-FFF2-40B4-BE49-F238E27FC236}">
                <a16:creationId xmlns:a16="http://schemas.microsoft.com/office/drawing/2014/main" id="{85DADCCA-0A97-FEE7-85AA-DAEC977F5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D6A0BC13-94A7-0073-53B4-7A880C1B9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8C12185E-4A22-1D22-B0F6-056AC1E7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21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 Worship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2CE9AF66-EFDF-689E-D235-3CDB2C341F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O Worship the King</a:t>
            </a:r>
            <a:endParaRPr lang="en-US">
              <a:ea typeface="+mj-ea"/>
            </a:endParaRPr>
          </a:p>
        </p:txBody>
      </p:sp>
      <p:pic>
        <p:nvPicPr>
          <p:cNvPr id="7170" name="Picture 3" descr="O Worship the King-pp">
            <a:extLst>
              <a:ext uri="{FF2B5EF4-FFF2-40B4-BE49-F238E27FC236}">
                <a16:creationId xmlns:a16="http://schemas.microsoft.com/office/drawing/2014/main" id="{2ABD799A-54CD-F955-D56D-717E225F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33B494F2-6299-D021-22D9-B97487816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21C60BF4-E806-47A1-03CF-74E19A305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21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 Worship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Love Of God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#122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28440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C04E90A-A870-25AF-2574-7D47616680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Love of God</a:t>
            </a:r>
            <a:endParaRPr lang="en-US">
              <a:ea typeface="+mj-ea"/>
            </a:endParaRPr>
          </a:p>
        </p:txBody>
      </p:sp>
      <p:pic>
        <p:nvPicPr>
          <p:cNvPr id="2" name="Picture 27" descr="The Love of God-sfp-pp">
            <a:extLst>
              <a:ext uri="{FF2B5EF4-FFF2-40B4-BE49-F238E27FC236}">
                <a16:creationId xmlns:a16="http://schemas.microsoft.com/office/drawing/2014/main" id="{78FA7DD3-BB84-AB37-FEB2-07F1087F9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6" name="Text Box 28">
            <a:extLst>
              <a:ext uri="{FF2B5EF4-FFF2-40B4-BE49-F238E27FC236}">
                <a16:creationId xmlns:a16="http://schemas.microsoft.com/office/drawing/2014/main" id="{D0715ADF-30CC-DF37-9CAC-2D212951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7" name="Text Box 29">
            <a:extLst>
              <a:ext uri="{FF2B5EF4-FFF2-40B4-BE49-F238E27FC236}">
                <a16:creationId xmlns:a16="http://schemas.microsoft.com/office/drawing/2014/main" id="{696371DF-31F6-4BA8-ACC5-A6FCA0469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A451FC66-9ABB-1C57-DC5C-36F742EACB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Love of God</a:t>
            </a:r>
            <a:endParaRPr lang="en-US">
              <a:ea typeface="+mj-ea"/>
            </a:endParaRPr>
          </a:p>
        </p:txBody>
      </p:sp>
      <p:pic>
        <p:nvPicPr>
          <p:cNvPr id="3074" name="Picture 3" descr="The Love of God-sfp-pp">
            <a:extLst>
              <a:ext uri="{FF2B5EF4-FFF2-40B4-BE49-F238E27FC236}">
                <a16:creationId xmlns:a16="http://schemas.microsoft.com/office/drawing/2014/main" id="{3C404396-D284-B2C5-52AD-21056216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3754D0D3-FFB4-BCBC-58F5-527A37268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2E0F1168-6544-655C-7EA7-352BBAEF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96B17BD5-DB34-F37C-1E6F-D1D41C978F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Love of God</a:t>
            </a:r>
            <a:endParaRPr lang="en-US">
              <a:ea typeface="+mj-ea"/>
            </a:endParaRPr>
          </a:p>
        </p:txBody>
      </p:sp>
      <p:pic>
        <p:nvPicPr>
          <p:cNvPr id="4098" name="Picture 3" descr="The Love of God-sfp-pp">
            <a:extLst>
              <a:ext uri="{FF2B5EF4-FFF2-40B4-BE49-F238E27FC236}">
                <a16:creationId xmlns:a16="http://schemas.microsoft.com/office/drawing/2014/main" id="{C21D81F2-C996-F525-030E-DEC23D32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4BD2BBAF-9804-66C8-1135-B3132C6C5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2D7BCAE4-C391-0A11-A513-48246996E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C3F2DA56-359B-B514-4C78-D90E1678FC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Anywhere with Jesus</a:t>
            </a:r>
            <a:endParaRPr lang="en-US">
              <a:ea typeface="+mj-ea"/>
            </a:endParaRPr>
          </a:p>
        </p:txBody>
      </p:sp>
      <p:pic>
        <p:nvPicPr>
          <p:cNvPr id="4098" name="Picture 3" descr="Anywhere With Jesus-pp">
            <a:extLst>
              <a:ext uri="{FF2B5EF4-FFF2-40B4-BE49-F238E27FC236}">
                <a16:creationId xmlns:a16="http://schemas.microsoft.com/office/drawing/2014/main" id="{86425B97-D4FF-F529-AF8A-446E7C1D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AF164EDF-C016-9194-22FE-8160EC2AF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88851472-B8C0-42EF-D5FA-B4A41479C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4DAB9873-B6ED-31F8-9CAF-D39C0572D9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Love of God</a:t>
            </a:r>
            <a:endParaRPr lang="en-US">
              <a:ea typeface="+mj-ea"/>
            </a:endParaRPr>
          </a:p>
        </p:txBody>
      </p:sp>
      <p:pic>
        <p:nvPicPr>
          <p:cNvPr id="5122" name="Picture 3" descr="The Love of God-sfp-pp">
            <a:extLst>
              <a:ext uri="{FF2B5EF4-FFF2-40B4-BE49-F238E27FC236}">
                <a16:creationId xmlns:a16="http://schemas.microsoft.com/office/drawing/2014/main" id="{339F9910-F818-41B8-5740-75BD80E3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>
            <a:extLst>
              <a:ext uri="{FF2B5EF4-FFF2-40B4-BE49-F238E27FC236}">
                <a16:creationId xmlns:a16="http://schemas.microsoft.com/office/drawing/2014/main" id="{DC0C1D13-EBFD-A483-4383-8393A75E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041643AB-ACBF-4A84-61F5-4A6D0AAFA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15ACE78D-1E67-5D43-5518-D155ED6E54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The Love of God</a:t>
            </a:r>
            <a:endParaRPr lang="en-US">
              <a:ea typeface="+mj-ea"/>
            </a:endParaRPr>
          </a:p>
        </p:txBody>
      </p:sp>
      <p:pic>
        <p:nvPicPr>
          <p:cNvPr id="6146" name="Picture 3" descr="The Love of God-sfp-pp">
            <a:extLst>
              <a:ext uri="{FF2B5EF4-FFF2-40B4-BE49-F238E27FC236}">
                <a16:creationId xmlns:a16="http://schemas.microsoft.com/office/drawing/2014/main" id="{4C1DB80A-C924-27EE-84AB-14923686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3472444E-7BAF-F8A4-DF4E-D34A6815D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48023DC5-4580-15E6-9D5B-01F4C85E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45896EF-9EB7-6F84-77D4-C5708CF4ED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The Love of God</a:t>
            </a:r>
            <a:endParaRPr lang="en-US">
              <a:ea typeface="+mj-ea"/>
            </a:endParaRPr>
          </a:p>
        </p:txBody>
      </p:sp>
      <p:pic>
        <p:nvPicPr>
          <p:cNvPr id="7170" name="Picture 3" descr="The Love of God-sfp-pp">
            <a:extLst>
              <a:ext uri="{FF2B5EF4-FFF2-40B4-BE49-F238E27FC236}">
                <a16:creationId xmlns:a16="http://schemas.microsoft.com/office/drawing/2014/main" id="{2B216535-5F28-8D37-B2F7-5B68D58E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 Box 4">
            <a:extLst>
              <a:ext uri="{FF2B5EF4-FFF2-40B4-BE49-F238E27FC236}">
                <a16:creationId xmlns:a16="http://schemas.microsoft.com/office/drawing/2014/main" id="{F359D982-9BF9-B248-01AC-885F3356E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5957" name="Text Box 5">
            <a:extLst>
              <a:ext uri="{FF2B5EF4-FFF2-40B4-BE49-F238E27FC236}">
                <a16:creationId xmlns:a16="http://schemas.microsoft.com/office/drawing/2014/main" id="{4310353B-CB0E-DD64-27EA-72E3A977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66977AA0-7E42-CA3B-EF4F-F70F7BFAA7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C-5 The Love of God</a:t>
            </a:r>
            <a:endParaRPr lang="en-US">
              <a:ea typeface="+mj-ea"/>
            </a:endParaRPr>
          </a:p>
        </p:txBody>
      </p:sp>
      <p:pic>
        <p:nvPicPr>
          <p:cNvPr id="8194" name="Picture 3" descr="The Love of God-sfp-pp">
            <a:extLst>
              <a:ext uri="{FF2B5EF4-FFF2-40B4-BE49-F238E27FC236}">
                <a16:creationId xmlns:a16="http://schemas.microsoft.com/office/drawing/2014/main" id="{1E288333-7204-47A9-3547-66AC4639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 Box 4">
            <a:extLst>
              <a:ext uri="{FF2B5EF4-FFF2-40B4-BE49-F238E27FC236}">
                <a16:creationId xmlns:a16="http://schemas.microsoft.com/office/drawing/2014/main" id="{A4B3A953-48C3-4E66-DEDB-2541C96CE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1" name="Text Box 5">
            <a:extLst>
              <a:ext uri="{FF2B5EF4-FFF2-40B4-BE49-F238E27FC236}">
                <a16:creationId xmlns:a16="http://schemas.microsoft.com/office/drawing/2014/main" id="{053B29F4-2B4E-01F3-CAD0-AD25761D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C608C9DE-D709-F3AA-7EC5-1AD50AC194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Love of God</a:t>
            </a:r>
            <a:endParaRPr lang="en-US">
              <a:ea typeface="+mj-ea"/>
            </a:endParaRPr>
          </a:p>
        </p:txBody>
      </p:sp>
      <p:pic>
        <p:nvPicPr>
          <p:cNvPr id="16386" name="Picture 3" descr="The Love of God-sfp-pp">
            <a:extLst>
              <a:ext uri="{FF2B5EF4-FFF2-40B4-BE49-F238E27FC236}">
                <a16:creationId xmlns:a16="http://schemas.microsoft.com/office/drawing/2014/main" id="{CC75A997-B4CB-A288-65C0-DEB38C4C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402B5F46-7CDA-E93B-3108-B674B7E5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174DCC03-BC5A-953C-A0F6-24FECF4C6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17F80425-4B3F-49C7-D5D8-9B0F9DFC38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Love of God</a:t>
            </a:r>
            <a:endParaRPr lang="en-US">
              <a:ea typeface="+mj-ea"/>
            </a:endParaRPr>
          </a:p>
        </p:txBody>
      </p:sp>
      <p:pic>
        <p:nvPicPr>
          <p:cNvPr id="17410" name="Picture 3" descr="The Love of God-sfp-pp">
            <a:extLst>
              <a:ext uri="{FF2B5EF4-FFF2-40B4-BE49-F238E27FC236}">
                <a16:creationId xmlns:a16="http://schemas.microsoft.com/office/drawing/2014/main" id="{AEB21129-BCD6-21C9-F68B-D0162F23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8F8A313E-8CC0-BE5B-26C1-105C11583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244AFB85-2A27-32A6-9A87-8C5A170CA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86311354-DE70-FF51-3074-98B03ECDB4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Love of God</a:t>
            </a:r>
            <a:endParaRPr lang="en-US">
              <a:ea typeface="+mj-ea"/>
            </a:endParaRPr>
          </a:p>
        </p:txBody>
      </p:sp>
      <p:pic>
        <p:nvPicPr>
          <p:cNvPr id="18434" name="Picture 3" descr="The Love of God-sfp-pp">
            <a:extLst>
              <a:ext uri="{FF2B5EF4-FFF2-40B4-BE49-F238E27FC236}">
                <a16:creationId xmlns:a16="http://schemas.microsoft.com/office/drawing/2014/main" id="{087347D2-BF95-3143-2E01-D8C7843A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1DA02BAB-17E2-3079-0708-08BAA57D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FA480385-0E43-5FC9-CC44-F2E8A71B6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643CBE18-CFA8-2664-915F-5EC503420E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Love of God</a:t>
            </a:r>
            <a:endParaRPr lang="en-US">
              <a:ea typeface="+mj-ea"/>
            </a:endParaRPr>
          </a:p>
        </p:txBody>
      </p:sp>
      <p:pic>
        <p:nvPicPr>
          <p:cNvPr id="19458" name="Picture 3" descr="The Love of God-sfp-pp">
            <a:extLst>
              <a:ext uri="{FF2B5EF4-FFF2-40B4-BE49-F238E27FC236}">
                <a16:creationId xmlns:a16="http://schemas.microsoft.com/office/drawing/2014/main" id="{601DD7ED-09F4-AB96-911C-7C83744EC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7221B27A-4869-A946-D5EE-20C304774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38E8DD57-6806-B8F7-5EE6-64FE506A2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EB716CD3-BA2B-6ED1-412A-62C2F5BCED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The Love of God</a:t>
            </a:r>
            <a:endParaRPr lang="en-US">
              <a:ea typeface="+mj-ea"/>
            </a:endParaRPr>
          </a:p>
        </p:txBody>
      </p:sp>
      <p:pic>
        <p:nvPicPr>
          <p:cNvPr id="20482" name="Picture 3" descr="The Love of God-sfp-pp">
            <a:extLst>
              <a:ext uri="{FF2B5EF4-FFF2-40B4-BE49-F238E27FC236}">
                <a16:creationId xmlns:a16="http://schemas.microsoft.com/office/drawing/2014/main" id="{09E3A619-D6DB-BDEE-21CC-7F33A5C1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7FD127D5-92A1-19D3-D745-B65EC765F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3A6B75A7-3725-D201-2C22-8D932C30A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83273FD2-906A-57C3-1E87-6208B0F7FE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The Love of God</a:t>
            </a:r>
            <a:endParaRPr lang="en-US">
              <a:ea typeface="+mj-ea"/>
            </a:endParaRPr>
          </a:p>
        </p:txBody>
      </p:sp>
      <p:pic>
        <p:nvPicPr>
          <p:cNvPr id="21506" name="Picture 3" descr="The Love of God-sfp-pp">
            <a:extLst>
              <a:ext uri="{FF2B5EF4-FFF2-40B4-BE49-F238E27FC236}">
                <a16:creationId xmlns:a16="http://schemas.microsoft.com/office/drawing/2014/main" id="{63BE5CCD-40B2-9BD7-D48E-6D7C8DCE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 Box 4">
            <a:extLst>
              <a:ext uri="{FF2B5EF4-FFF2-40B4-BE49-F238E27FC236}">
                <a16:creationId xmlns:a16="http://schemas.microsoft.com/office/drawing/2014/main" id="{9FDA6D63-B9CD-CC62-E2BB-CE6308E9E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BE0F3835-363C-A28B-B99F-D18E87E7F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AD5256E2-B90A-B8D6-525B-A9F765232A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Anywhere with Jesus</a:t>
            </a:r>
            <a:endParaRPr lang="en-US">
              <a:ea typeface="+mj-ea"/>
            </a:endParaRPr>
          </a:p>
        </p:txBody>
      </p:sp>
      <p:pic>
        <p:nvPicPr>
          <p:cNvPr id="11266" name="Picture 3" descr="Anywhere With Jesus-pp">
            <a:extLst>
              <a:ext uri="{FF2B5EF4-FFF2-40B4-BE49-F238E27FC236}">
                <a16:creationId xmlns:a16="http://schemas.microsoft.com/office/drawing/2014/main" id="{371F643B-8499-6B6E-F2F5-D5A3B90D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394989E8-A22D-5797-7431-BC8E8911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60720814-FE37-7BA7-CEF1-7B1D0A644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67DB94D2-E56D-D246-59B2-A5EFA77467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C-5 The Love of God</a:t>
            </a:r>
            <a:endParaRPr lang="en-US">
              <a:ea typeface="+mj-ea"/>
            </a:endParaRPr>
          </a:p>
        </p:txBody>
      </p:sp>
      <p:pic>
        <p:nvPicPr>
          <p:cNvPr id="22530" name="Picture 3" descr="The Love of God-sfp-pp">
            <a:extLst>
              <a:ext uri="{FF2B5EF4-FFF2-40B4-BE49-F238E27FC236}">
                <a16:creationId xmlns:a16="http://schemas.microsoft.com/office/drawing/2014/main" id="{69AB22B6-31FE-0DB6-9EA5-69B37666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ext Box 4">
            <a:extLst>
              <a:ext uri="{FF2B5EF4-FFF2-40B4-BE49-F238E27FC236}">
                <a16:creationId xmlns:a16="http://schemas.microsoft.com/office/drawing/2014/main" id="{64EB770A-5B65-A439-DACF-B57034E52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51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Love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1861" name="Text Box 5">
            <a:extLst>
              <a:ext uri="{FF2B5EF4-FFF2-40B4-BE49-F238E27FC236}">
                <a16:creationId xmlns:a16="http://schemas.microsoft.com/office/drawing/2014/main" id="{590061E1-71B4-8E06-4635-4FFC897A1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Faithful Love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#18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50065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6AA4179-80D9-8CBB-3507-C2B2E28F30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Faithful Love</a:t>
            </a:r>
            <a:endParaRPr lang="en-US">
              <a:ea typeface="+mj-ea"/>
            </a:endParaRPr>
          </a:p>
        </p:txBody>
      </p:sp>
      <p:pic>
        <p:nvPicPr>
          <p:cNvPr id="2" name="Picture 46" descr="Faithful Love-pp">
            <a:extLst>
              <a:ext uri="{FF2B5EF4-FFF2-40B4-BE49-F238E27FC236}">
                <a16:creationId xmlns:a16="http://schemas.microsoft.com/office/drawing/2014/main" id="{529B570A-B089-6AC2-5E16-CD8B041C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0D4573E2-DAD5-B0A3-932E-F25F75F28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A48686E0-1074-D928-F751-C9055E15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9EFFC73-BE52-577A-C994-E9A684DD4D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Faithful Love</a:t>
            </a:r>
            <a:endParaRPr lang="en-US">
              <a:ea typeface="+mj-ea"/>
            </a:endParaRPr>
          </a:p>
        </p:txBody>
      </p:sp>
      <p:pic>
        <p:nvPicPr>
          <p:cNvPr id="3074" name="Picture 3" descr="Faithful Love-pp">
            <a:extLst>
              <a:ext uri="{FF2B5EF4-FFF2-40B4-BE49-F238E27FC236}">
                <a16:creationId xmlns:a16="http://schemas.microsoft.com/office/drawing/2014/main" id="{8AA87ADF-6CF3-0683-8ADF-F3CDA11C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327861D4-0845-BD3E-8F3D-57DE5F485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23DCFF1E-FA33-2A4F-421A-699B1CD38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8F76D00F-1564-9520-56BD-9D6D97C52F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Faithful Love</a:t>
            </a:r>
            <a:endParaRPr lang="en-US">
              <a:ea typeface="+mj-ea"/>
            </a:endParaRPr>
          </a:p>
        </p:txBody>
      </p:sp>
      <p:pic>
        <p:nvPicPr>
          <p:cNvPr id="4098" name="Picture 6" descr="Faithful Love-pp">
            <a:extLst>
              <a:ext uri="{FF2B5EF4-FFF2-40B4-BE49-F238E27FC236}">
                <a16:creationId xmlns:a16="http://schemas.microsoft.com/office/drawing/2014/main" id="{461553F3-49C5-E8BA-4CE3-D8CC8F56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5" name="Text Box 7">
            <a:extLst>
              <a:ext uri="{FF2B5EF4-FFF2-40B4-BE49-F238E27FC236}">
                <a16:creationId xmlns:a16="http://schemas.microsoft.com/office/drawing/2014/main" id="{A36769CC-3E31-FA72-3BCC-10EDE2FC3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6" name="Text Box 8">
            <a:extLst>
              <a:ext uri="{FF2B5EF4-FFF2-40B4-BE49-F238E27FC236}">
                <a16:creationId xmlns:a16="http://schemas.microsoft.com/office/drawing/2014/main" id="{478CA8DF-807F-A362-F9B2-D919E12C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259634F6-A68A-05F1-1914-46882CF065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Faithful Love</a:t>
            </a:r>
            <a:endParaRPr lang="en-US">
              <a:ea typeface="+mj-ea"/>
            </a:endParaRPr>
          </a:p>
        </p:txBody>
      </p:sp>
      <p:pic>
        <p:nvPicPr>
          <p:cNvPr id="5122" name="Picture 9" descr="Faithful Love-pp">
            <a:extLst>
              <a:ext uri="{FF2B5EF4-FFF2-40B4-BE49-F238E27FC236}">
                <a16:creationId xmlns:a16="http://schemas.microsoft.com/office/drawing/2014/main" id="{77B17EAA-8515-793F-FB68-D5C397D4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Text Box 10">
            <a:extLst>
              <a:ext uri="{FF2B5EF4-FFF2-40B4-BE49-F238E27FC236}">
                <a16:creationId xmlns:a16="http://schemas.microsoft.com/office/drawing/2014/main" id="{B5C10F32-F6FD-A521-1B2F-06FDB32E9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3" name="Text Box 11">
            <a:extLst>
              <a:ext uri="{FF2B5EF4-FFF2-40B4-BE49-F238E27FC236}">
                <a16:creationId xmlns:a16="http://schemas.microsoft.com/office/drawing/2014/main" id="{9BEEECAC-1A9A-87CD-48E0-62BD0176C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8D4739F-8ECB-9881-E2F6-559F95F9C0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Faithful Love</a:t>
            </a:r>
            <a:endParaRPr lang="en-US">
              <a:ea typeface="+mj-ea"/>
            </a:endParaRPr>
          </a:p>
        </p:txBody>
      </p:sp>
      <p:pic>
        <p:nvPicPr>
          <p:cNvPr id="6146" name="Picture 9" descr="Faithful Love-pp">
            <a:extLst>
              <a:ext uri="{FF2B5EF4-FFF2-40B4-BE49-F238E27FC236}">
                <a16:creationId xmlns:a16="http://schemas.microsoft.com/office/drawing/2014/main" id="{1EAA7180-4C0D-5B6C-14DE-556F0F43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6" name="Text Box 10">
            <a:extLst>
              <a:ext uri="{FF2B5EF4-FFF2-40B4-BE49-F238E27FC236}">
                <a16:creationId xmlns:a16="http://schemas.microsoft.com/office/drawing/2014/main" id="{89C35554-978D-BB20-6D0C-5CDC99260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7" name="Text Box 11">
            <a:extLst>
              <a:ext uri="{FF2B5EF4-FFF2-40B4-BE49-F238E27FC236}">
                <a16:creationId xmlns:a16="http://schemas.microsoft.com/office/drawing/2014/main" id="{D063BDD4-597C-62BE-EAC8-4C3F1CA70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F976730E-1AB0-FEA4-877B-7658DB4510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Faithful Love</a:t>
            </a:r>
            <a:endParaRPr lang="en-US">
              <a:ea typeface="+mj-ea"/>
            </a:endParaRPr>
          </a:p>
        </p:txBody>
      </p:sp>
      <p:pic>
        <p:nvPicPr>
          <p:cNvPr id="7170" name="Picture 3" descr="Faithful Love-pp">
            <a:extLst>
              <a:ext uri="{FF2B5EF4-FFF2-40B4-BE49-F238E27FC236}">
                <a16:creationId xmlns:a16="http://schemas.microsoft.com/office/drawing/2014/main" id="{5F2AA2B5-DF36-9EEF-5C97-D619937DC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AE7C5BE1-531A-E7DD-3B30-494326C1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F8075FBE-71CB-51F8-09DE-BBE5A4A15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4255BED-00E2-7780-A0CE-57319F0B0C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Faithful Love</a:t>
            </a:r>
            <a:endParaRPr lang="en-US">
              <a:ea typeface="+mj-ea"/>
            </a:endParaRPr>
          </a:p>
        </p:txBody>
      </p:sp>
      <p:pic>
        <p:nvPicPr>
          <p:cNvPr id="8194" name="Picture 3" descr="Faithful Love-pp">
            <a:extLst>
              <a:ext uri="{FF2B5EF4-FFF2-40B4-BE49-F238E27FC236}">
                <a16:creationId xmlns:a16="http://schemas.microsoft.com/office/drawing/2014/main" id="{37665CD7-B0EC-7722-F2AF-9EDFB71F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299EA4F9-F3CF-F30D-8D69-5651B80FA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744F715D-31DF-0111-CDCC-999729C7A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7C7927B-1E97-C270-19C0-45E3B85E23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Faithful Love</a:t>
            </a:r>
            <a:endParaRPr lang="en-US">
              <a:ea typeface="+mj-ea"/>
            </a:endParaRPr>
          </a:p>
        </p:txBody>
      </p:sp>
      <p:pic>
        <p:nvPicPr>
          <p:cNvPr id="9218" name="Picture 10" descr="Faithful Love-pp">
            <a:extLst>
              <a:ext uri="{FF2B5EF4-FFF2-40B4-BE49-F238E27FC236}">
                <a16:creationId xmlns:a16="http://schemas.microsoft.com/office/drawing/2014/main" id="{5CEF2C4F-3008-F2FA-7D82-4463E7DF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1" name="Text Box 11">
            <a:extLst>
              <a:ext uri="{FF2B5EF4-FFF2-40B4-BE49-F238E27FC236}">
                <a16:creationId xmlns:a16="http://schemas.microsoft.com/office/drawing/2014/main" id="{DD131A71-7760-0C0E-13A7-899BE46E3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2" name="Text Box 12">
            <a:extLst>
              <a:ext uri="{FF2B5EF4-FFF2-40B4-BE49-F238E27FC236}">
                <a16:creationId xmlns:a16="http://schemas.microsoft.com/office/drawing/2014/main" id="{D279C83C-8965-9A04-9855-85BB2377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695FACE-71CD-ABFB-7F70-A3028FAC52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Anywhere with Jesus</a:t>
            </a:r>
            <a:endParaRPr lang="en-US">
              <a:ea typeface="+mj-ea"/>
            </a:endParaRPr>
          </a:p>
        </p:txBody>
      </p:sp>
      <p:pic>
        <p:nvPicPr>
          <p:cNvPr id="12290" name="Picture 3" descr="Anywhere With Jesus-pp">
            <a:extLst>
              <a:ext uri="{FF2B5EF4-FFF2-40B4-BE49-F238E27FC236}">
                <a16:creationId xmlns:a16="http://schemas.microsoft.com/office/drawing/2014/main" id="{7C131F29-A819-3627-46EC-9495CCF3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C45ACDFC-2270-542E-170D-0CB219DD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8F2DC19C-8102-1C29-5E57-DF774CF71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CF5B51A4-A104-06CA-90A4-803E6A4324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Faithful Love</a:t>
            </a:r>
            <a:endParaRPr lang="en-US">
              <a:ea typeface="+mj-ea"/>
            </a:endParaRPr>
          </a:p>
        </p:txBody>
      </p:sp>
      <p:pic>
        <p:nvPicPr>
          <p:cNvPr id="10242" name="Picture 3" descr="Faithful Love-pp">
            <a:extLst>
              <a:ext uri="{FF2B5EF4-FFF2-40B4-BE49-F238E27FC236}">
                <a16:creationId xmlns:a16="http://schemas.microsoft.com/office/drawing/2014/main" id="{1ADA5C0E-402D-B8C7-5E37-D11DC057F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9AF9C85F-12AE-702E-468F-C3A0253D5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16982222-8218-E4D9-2BF3-7790151A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2FAB3A44-1702-1F8C-0AD5-CAFD7F05E9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Faithful Love</a:t>
            </a:r>
            <a:endParaRPr lang="en-US">
              <a:ea typeface="+mj-ea"/>
            </a:endParaRPr>
          </a:p>
        </p:txBody>
      </p:sp>
      <p:pic>
        <p:nvPicPr>
          <p:cNvPr id="11266" name="Picture 3" descr="Faithful Love-pp">
            <a:extLst>
              <a:ext uri="{FF2B5EF4-FFF2-40B4-BE49-F238E27FC236}">
                <a16:creationId xmlns:a16="http://schemas.microsoft.com/office/drawing/2014/main" id="{796C76B8-3600-41A2-3A7E-5805FAA5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B7B1CBB2-9072-DD2C-EB6E-7E59CAFB0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8C1FB6E7-DC4C-07D3-6D58-74DED4B02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Scripture Reading: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5"/>
                </a:solidFill>
                <a:latin typeface="Gobold" panose="02000500000000000000" pitchFamily="2" charset="0"/>
              </a:rPr>
              <a:t>1 John 1:5-2:2</a:t>
            </a:r>
            <a:endParaRPr lang="en-US" sz="6600" dirty="0">
              <a:solidFill>
                <a:schemeClr val="accent5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27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841173"/>
            <a:ext cx="8785512" cy="1239981"/>
          </a:xfrm>
        </p:spPr>
        <p:txBody>
          <a:bodyPr>
            <a:noAutofit/>
          </a:bodyPr>
          <a:lstStyle/>
          <a:p>
            <a:r>
              <a:rPr lang="en-US" sz="8000" dirty="0">
                <a:latin typeface="Montana" panose="02000506000000020003" pitchFamily="50" charset="0"/>
              </a:rPr>
              <a:t>Christianity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Joys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465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5958" y="1222859"/>
            <a:ext cx="10880084" cy="4412281"/>
          </a:xfrm>
        </p:spPr>
        <p:txBody>
          <a:bodyPr anchor="ctr"/>
          <a:lstStyle/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Gal. 5:19-22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Psa. 144:15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Acts 8:39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Joy &amp; The Christian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78859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737476"/>
            <a:ext cx="8785512" cy="1239981"/>
          </a:xfrm>
        </p:spPr>
        <p:txBody>
          <a:bodyPr>
            <a:noAutofit/>
          </a:bodyPr>
          <a:lstStyle/>
          <a:p>
            <a:r>
              <a:rPr lang="en-US" sz="8000" dirty="0">
                <a:latin typeface="Montana" panose="02000506000000020003" pitchFamily="50" charset="0"/>
              </a:rPr>
              <a:t>Forgiveness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081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737476"/>
            <a:ext cx="8785512" cy="1239981"/>
          </a:xfrm>
        </p:spPr>
        <p:txBody>
          <a:bodyPr>
            <a:noAutofit/>
          </a:bodyPr>
          <a:lstStyle/>
          <a:p>
            <a:r>
              <a:rPr lang="en-US" sz="8000" dirty="0">
                <a:latin typeface="Montana" panose="02000506000000020003" pitchFamily="50" charset="0"/>
              </a:rPr>
              <a:t>Assurance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51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737476"/>
            <a:ext cx="8785512" cy="1239981"/>
          </a:xfrm>
        </p:spPr>
        <p:txBody>
          <a:bodyPr>
            <a:noAutofit/>
          </a:bodyPr>
          <a:lstStyle/>
          <a:p>
            <a:r>
              <a:rPr lang="en-US" sz="8000" dirty="0">
                <a:latin typeface="Montana" panose="02000506000000020003" pitchFamily="50" charset="0"/>
              </a:rPr>
              <a:t>Our Advocate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43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11E0B9-0012-51EB-29AB-385D72AC7E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/>
              <a:t>CASA</a:t>
            </a:r>
            <a:r>
              <a:rPr lang="en-US" dirty="0"/>
              <a:t> = Court Appointed Special Advocate</a:t>
            </a:r>
          </a:p>
          <a:p>
            <a:endParaRPr lang="en-US" dirty="0"/>
          </a:p>
          <a:p>
            <a:r>
              <a:rPr lang="en-US" u="sng" dirty="0"/>
              <a:t>GAL</a:t>
            </a:r>
            <a:r>
              <a:rPr lang="en-US" dirty="0"/>
              <a:t> = Guardian Ad Litem</a:t>
            </a:r>
          </a:p>
        </p:txBody>
      </p:sp>
    </p:spTree>
    <p:extLst>
      <p:ext uri="{BB962C8B-B14F-4D97-AF65-F5344CB8AC3E}">
        <p14:creationId xmlns:p14="http://schemas.microsoft.com/office/powerpoint/2010/main" val="167719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11E0B9-0012-51EB-29AB-385D72AC7E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en-US" dirty="0"/>
              <a:t>“…volunteers advocate on behalf of children who have experienced abuse or neglect. Their best-interest advocacy helps ensure that children are safe, have a permanent home and have the opportunity to thrive.”</a:t>
            </a:r>
          </a:p>
        </p:txBody>
      </p:sp>
    </p:spTree>
    <p:extLst>
      <p:ext uri="{BB962C8B-B14F-4D97-AF65-F5344CB8AC3E}">
        <p14:creationId xmlns:p14="http://schemas.microsoft.com/office/powerpoint/2010/main" val="55354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B4AA486-D7C3-F567-8212-187766D732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Anywhere with Jesus</a:t>
            </a:r>
            <a:endParaRPr lang="en-US">
              <a:ea typeface="+mj-ea"/>
            </a:endParaRPr>
          </a:p>
        </p:txBody>
      </p:sp>
      <p:pic>
        <p:nvPicPr>
          <p:cNvPr id="13314" name="Picture 3" descr="Anywhere With Jesus-pp">
            <a:extLst>
              <a:ext uri="{FF2B5EF4-FFF2-40B4-BE49-F238E27FC236}">
                <a16:creationId xmlns:a16="http://schemas.microsoft.com/office/drawing/2014/main" id="{B558BC0F-02A1-3080-2670-C5414318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43E3BEBD-01E3-56BF-08C5-FCA7A89C1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D7B4D82A-104E-60F2-7C24-B1F1276F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John 2:1</a:t>
            </a:r>
          </a:p>
          <a:p>
            <a:pPr>
              <a:lnSpc>
                <a:spcPct val="150000"/>
              </a:lnSpc>
            </a:pPr>
            <a:r>
              <a:rPr lang="el-GR" b="1" u="sng" dirty="0">
                <a:latin typeface="Archer Book" panose="02000000000000000000" pitchFamily="50" charset="0"/>
              </a:rPr>
              <a:t>Παράκλητος</a:t>
            </a:r>
            <a:r>
              <a:rPr lang="en-US" b="1" u="sng" dirty="0">
                <a:latin typeface="Archer Book" panose="02000000000000000000" pitchFamily="50" charset="0"/>
              </a:rPr>
              <a:t> (</a:t>
            </a:r>
            <a:r>
              <a:rPr lang="en-US" b="1" u="sng" dirty="0" err="1">
                <a:latin typeface="Archer Book" panose="02000000000000000000" pitchFamily="50" charset="0"/>
              </a:rPr>
              <a:t>Paraklatos</a:t>
            </a:r>
            <a:r>
              <a:rPr lang="en-US" b="1" u="sng" dirty="0">
                <a:latin typeface="Archer Book" panose="02000000000000000000" pitchFamily="50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The Advocate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1727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John 2:1</a:t>
            </a:r>
          </a:p>
          <a:p>
            <a:pPr>
              <a:lnSpc>
                <a:spcPct val="150000"/>
              </a:lnSpc>
            </a:pPr>
            <a:r>
              <a:rPr lang="el-GR" b="1" u="sng" dirty="0">
                <a:latin typeface="Archer Book" panose="02000000000000000000" pitchFamily="50" charset="0"/>
              </a:rPr>
              <a:t>Παράκλητος</a:t>
            </a:r>
            <a:r>
              <a:rPr lang="en-US" b="1" u="sng" dirty="0">
                <a:latin typeface="Archer Book" panose="02000000000000000000" pitchFamily="50" charset="0"/>
              </a:rPr>
              <a:t> (</a:t>
            </a:r>
            <a:r>
              <a:rPr lang="en-US" b="1" u="sng" dirty="0" err="1">
                <a:latin typeface="Archer Book" panose="02000000000000000000" pitchFamily="50" charset="0"/>
              </a:rPr>
              <a:t>Paraklatos</a:t>
            </a:r>
            <a:r>
              <a:rPr lang="en-US" b="1" u="sng" dirty="0">
                <a:latin typeface="Archer Book" panose="02000000000000000000" pitchFamily="50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Archer Book" panose="02000000000000000000" pitchFamily="50" charset="0"/>
              </a:rPr>
              <a:t>Klatos</a:t>
            </a:r>
            <a:r>
              <a:rPr lang="en-US" b="1" dirty="0">
                <a:latin typeface="Archer Book" panose="02000000000000000000" pitchFamily="50" charset="0"/>
              </a:rPr>
              <a:t> = called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The Advocate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651237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John 2:1</a:t>
            </a:r>
          </a:p>
          <a:p>
            <a:pPr>
              <a:lnSpc>
                <a:spcPct val="150000"/>
              </a:lnSpc>
            </a:pPr>
            <a:r>
              <a:rPr lang="el-GR" b="1" u="sng" dirty="0">
                <a:latin typeface="Archer Book" panose="02000000000000000000" pitchFamily="50" charset="0"/>
              </a:rPr>
              <a:t>Παράκλητος</a:t>
            </a:r>
            <a:r>
              <a:rPr lang="en-US" b="1" u="sng" dirty="0">
                <a:latin typeface="Archer Book" panose="02000000000000000000" pitchFamily="50" charset="0"/>
              </a:rPr>
              <a:t> (</a:t>
            </a:r>
            <a:r>
              <a:rPr lang="en-US" b="1" u="sng" dirty="0" err="1">
                <a:latin typeface="Archer Book" panose="02000000000000000000" pitchFamily="50" charset="0"/>
              </a:rPr>
              <a:t>Paraklatos</a:t>
            </a:r>
            <a:r>
              <a:rPr lang="en-US" b="1" u="sng" dirty="0">
                <a:latin typeface="Archer Book" panose="02000000000000000000" pitchFamily="50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Archer Book" panose="02000000000000000000" pitchFamily="50" charset="0"/>
              </a:rPr>
              <a:t>Klatos</a:t>
            </a:r>
            <a:r>
              <a:rPr lang="en-US" b="1" dirty="0">
                <a:latin typeface="Archer Book" panose="02000000000000000000" pitchFamily="50" charset="0"/>
              </a:rPr>
              <a:t> = called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Para = alongside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The Advocate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070996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John 2:1</a:t>
            </a:r>
          </a:p>
          <a:p>
            <a:pPr>
              <a:lnSpc>
                <a:spcPct val="150000"/>
              </a:lnSpc>
            </a:pPr>
            <a:r>
              <a:rPr lang="el-GR" b="1" u="sng" dirty="0">
                <a:latin typeface="Archer Book" panose="02000000000000000000" pitchFamily="50" charset="0"/>
              </a:rPr>
              <a:t>Παράκλητος</a:t>
            </a:r>
            <a:r>
              <a:rPr lang="en-US" b="1" u="sng" dirty="0">
                <a:latin typeface="Archer Book" panose="02000000000000000000" pitchFamily="50" charset="0"/>
              </a:rPr>
              <a:t> (</a:t>
            </a:r>
            <a:r>
              <a:rPr lang="en-US" b="1" u="sng" dirty="0" err="1">
                <a:latin typeface="Archer Book" panose="02000000000000000000" pitchFamily="50" charset="0"/>
              </a:rPr>
              <a:t>Paraklatos</a:t>
            </a:r>
            <a:r>
              <a:rPr lang="en-US" b="1" u="sng" dirty="0">
                <a:latin typeface="Archer Book" panose="02000000000000000000" pitchFamily="50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= “one who may be called upon to provide help or assistance”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The Advocate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70720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l-GR" b="1" u="sng" dirty="0">
                <a:latin typeface="Archer Book" panose="02000000000000000000" pitchFamily="50" charset="0"/>
              </a:rPr>
              <a:t>Παράκλητος</a:t>
            </a:r>
            <a:r>
              <a:rPr lang="en-US" b="1" u="sng" dirty="0">
                <a:latin typeface="Archer Book" panose="02000000000000000000" pitchFamily="50" charset="0"/>
              </a:rPr>
              <a:t> (</a:t>
            </a:r>
            <a:r>
              <a:rPr lang="en-US" b="1" u="sng" dirty="0" err="1">
                <a:latin typeface="Archer Book" panose="02000000000000000000" pitchFamily="50" charset="0"/>
              </a:rPr>
              <a:t>Paraklatos</a:t>
            </a:r>
            <a:r>
              <a:rPr lang="en-US" b="1" u="sng" dirty="0">
                <a:latin typeface="Archer Book" panose="02000000000000000000" pitchFamily="50" charset="0"/>
              </a:rPr>
              <a:t>)</a:t>
            </a: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Rom. 8:34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Tim. 2:5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Heb. 7:25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The Advocate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4127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The Judge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God Is Our Judge</a:t>
            </a:r>
          </a:p>
          <a:p>
            <a:pPr marL="1790670" lvl="2" indent="-5715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Archer Book" panose="02000000000000000000" pitchFamily="50" charset="0"/>
              </a:rPr>
              <a:t>Isa. 33:22, Psa. 94:2, 96:10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42444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The Judge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God As Our Judge</a:t>
            </a:r>
          </a:p>
          <a:p>
            <a:pPr marL="1790670" lvl="2" indent="-5715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Archer Book" panose="02000000000000000000" pitchFamily="50" charset="0"/>
              </a:rPr>
              <a:t>Just – Deut. 32:4, Jer. 9:24, Rev. 16:7</a:t>
            </a:r>
          </a:p>
          <a:p>
            <a:pPr marL="1790670" lvl="2" indent="-5715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latin typeface="Archer Book" panose="02000000000000000000" pitchFamily="50" charset="0"/>
              </a:rPr>
              <a:t>Punishes Sin – Prov. 11:21, Eccl. 12:14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30484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b="1" dirty="0">
                <a:latin typeface="Archer Book" panose="02000000000000000000" pitchFamily="50" charset="0"/>
              </a:rPr>
              <a:t>…Who Understands The Accuser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Who he accuses – Rev. 12:10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How he works – Mt. 4:1-11, 1 Jn. 2:16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What he seeks – Jn. 8:44, 10:10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587155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b="1" dirty="0">
                <a:latin typeface="Archer Book" panose="02000000000000000000" pitchFamily="50" charset="0"/>
              </a:rPr>
              <a:t>…Who Understands The Accuser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Who he accuses – Rev. 12:10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How he works – Mt. 4:1-11, 1 Jn. 2:16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What he seeks – Jn. 8:44, 10:10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459297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b="1" dirty="0">
                <a:latin typeface="Archer Book" panose="02000000000000000000" pitchFamily="50" charset="0"/>
              </a:rPr>
              <a:t>…Who Understands The Circumstances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Has “walked in our shoes”</a:t>
            </a:r>
          </a:p>
          <a:p>
            <a:pPr marL="1790670" lvl="2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Temptations – Heb. 4:15, Mt. 4:1-11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7322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b="1" dirty="0">
                <a:latin typeface="Archer Book" panose="02000000000000000000" pitchFamily="50" charset="0"/>
              </a:rPr>
              <a:t>…Who Understands The Circumstances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Has “walked in our shoes”</a:t>
            </a:r>
          </a:p>
          <a:p>
            <a:pPr marL="1790670" lvl="2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Temptations – Heb. 4:15, Mt. 4:1-11</a:t>
            </a:r>
          </a:p>
          <a:p>
            <a:pPr marL="1790670" lvl="2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Trials – Isa. 53:4, Jn. 11:35, Matt. 8:20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05077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b="1" dirty="0">
                <a:latin typeface="Archer Book" panose="02000000000000000000" pitchFamily="50" charset="0"/>
              </a:rPr>
              <a:t>…Who Understands The Circumstances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Has Overcome</a:t>
            </a:r>
          </a:p>
          <a:p>
            <a:pPr marL="1790670" lvl="2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2 Cor. 5:21</a:t>
            </a:r>
          </a:p>
          <a:p>
            <a:pPr marL="1790670" lvl="2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Heb. 4:15-16, 5:7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395240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4"/>
            </a:pPr>
            <a:r>
              <a:rPr lang="en-US" b="1" dirty="0">
                <a:latin typeface="Archer Book" panose="02000000000000000000" pitchFamily="50" charset="0"/>
              </a:rPr>
              <a:t>…Who Took The Punishment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Matt. 26:28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2 Cor. 5:21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Heb. 9:16, 27-28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67512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The Judge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The Accuser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The Circumstances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Took The Punishment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44007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OUR Judge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OUR Accuser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Understands OUR Circumstances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…Who Took OUR Punishment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Have An Advocate…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852336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290936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Heb. 9:27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2 Cor. 5:10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Matt. 12:36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There Is A Judgment Day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881174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702486" y="949730"/>
            <a:ext cx="8787027" cy="38767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Is Jesus Christ Your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Advocate?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31937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0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Christ For The World We Sing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bg2">
                    <a:lumMod val="65000"/>
                    <a:lumOff val="35000"/>
                  </a:schemeClr>
                </a:solidFill>
                <a:latin typeface="Gobold" panose="02000500000000000000" pitchFamily="2" charset="0"/>
              </a:rPr>
              <a:t>#626</a:t>
            </a:r>
            <a:endParaRPr lang="en-US" sz="6600" dirty="0">
              <a:solidFill>
                <a:schemeClr val="bg2">
                  <a:lumMod val="65000"/>
                  <a:lumOff val="35000"/>
                </a:schemeClr>
              </a:solidFill>
              <a:latin typeface="Gobold" panose="02000500000000000000" pitchFamily="2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DC954AC-06AC-4CC3-10D5-4060332B3D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Christ for the World we Sing</a:t>
            </a:r>
            <a:endParaRPr lang="en-US">
              <a:ea typeface="+mj-ea"/>
            </a:endParaRPr>
          </a:p>
        </p:txBody>
      </p:sp>
      <p:pic>
        <p:nvPicPr>
          <p:cNvPr id="2" name="Picture 37" descr="Christ for the World we-pp">
            <a:extLst>
              <a:ext uri="{FF2B5EF4-FFF2-40B4-BE49-F238E27FC236}">
                <a16:creationId xmlns:a16="http://schemas.microsoft.com/office/drawing/2014/main" id="{3CB60B46-5812-FBBE-2B7B-74371840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6CDAAE25-5A02-7930-7738-84CE3CD34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2C17EA59-BE9A-4A21-3D41-3801F748F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39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Christ For the World We Sing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15ADCD65-846F-C94D-1AF8-02D20AA800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Christ for the World we Sing</a:t>
            </a:r>
            <a:endParaRPr lang="en-US">
              <a:ea typeface="+mj-ea"/>
            </a:endParaRPr>
          </a:p>
        </p:txBody>
      </p:sp>
      <p:pic>
        <p:nvPicPr>
          <p:cNvPr id="3074" name="Picture 3" descr="Christ for the World we-pp">
            <a:extLst>
              <a:ext uri="{FF2B5EF4-FFF2-40B4-BE49-F238E27FC236}">
                <a16:creationId xmlns:a16="http://schemas.microsoft.com/office/drawing/2014/main" id="{E1D6E539-8D77-3A89-159B-ECE7C4C6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18491194-DA18-9ACC-72C6-96CF68DAB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9" name="Text Box 5">
            <a:extLst>
              <a:ext uri="{FF2B5EF4-FFF2-40B4-BE49-F238E27FC236}">
                <a16:creationId xmlns:a16="http://schemas.microsoft.com/office/drawing/2014/main" id="{FB305748-0CCD-D6BE-9DE6-2DC7AF5FA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39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Christ For the World We Sing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Will Call Upon The Lord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#63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AFC56FBA-72BC-A980-BEA9-DAC7120FAB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Christ for the World we Sing</a:t>
            </a:r>
            <a:endParaRPr lang="en-US">
              <a:ea typeface="+mj-ea"/>
            </a:endParaRPr>
          </a:p>
        </p:txBody>
      </p:sp>
      <p:pic>
        <p:nvPicPr>
          <p:cNvPr id="4098" name="Picture 3" descr="Christ for the World we-pp">
            <a:extLst>
              <a:ext uri="{FF2B5EF4-FFF2-40B4-BE49-F238E27FC236}">
                <a16:creationId xmlns:a16="http://schemas.microsoft.com/office/drawing/2014/main" id="{4EF552F6-5A47-7936-E21D-8E2EAD04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Text Box 4">
            <a:extLst>
              <a:ext uri="{FF2B5EF4-FFF2-40B4-BE49-F238E27FC236}">
                <a16:creationId xmlns:a16="http://schemas.microsoft.com/office/drawing/2014/main" id="{0B9096D8-CD31-5308-AB93-FD57519A3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0123FCDD-646F-BC38-3D94-20AA215C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39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Christ For the World We Sing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F70980DD-03A5-E66E-B114-8206A89303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Christ for the World we Sing</a:t>
            </a:r>
            <a:endParaRPr lang="en-US">
              <a:ea typeface="+mj-ea"/>
            </a:endParaRPr>
          </a:p>
        </p:txBody>
      </p:sp>
      <p:pic>
        <p:nvPicPr>
          <p:cNvPr id="5122" name="Picture 3" descr="Christ for the World we-pp">
            <a:extLst>
              <a:ext uri="{FF2B5EF4-FFF2-40B4-BE49-F238E27FC236}">
                <a16:creationId xmlns:a16="http://schemas.microsoft.com/office/drawing/2014/main" id="{C4521357-BB73-0688-4691-E76B989D4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4">
            <a:extLst>
              <a:ext uri="{FF2B5EF4-FFF2-40B4-BE49-F238E27FC236}">
                <a16:creationId xmlns:a16="http://schemas.microsoft.com/office/drawing/2014/main" id="{531EF85E-BD13-F1B2-ED24-CD03A483A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7" name="Text Box 5">
            <a:extLst>
              <a:ext uri="{FF2B5EF4-FFF2-40B4-BE49-F238E27FC236}">
                <a16:creationId xmlns:a16="http://schemas.microsoft.com/office/drawing/2014/main" id="{DF71F0E1-0EED-EB5F-65EC-DED123C3C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39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Christ For the World We Sing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E27AD6FD-7957-6C24-8BF0-036D626ACC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Christ for the World we Sing</a:t>
            </a:r>
            <a:endParaRPr lang="en-US">
              <a:ea typeface="+mj-ea"/>
            </a:endParaRPr>
          </a:p>
        </p:txBody>
      </p:sp>
      <p:pic>
        <p:nvPicPr>
          <p:cNvPr id="6146" name="Picture 3" descr="Christ for the World we-pp">
            <a:extLst>
              <a:ext uri="{FF2B5EF4-FFF2-40B4-BE49-F238E27FC236}">
                <a16:creationId xmlns:a16="http://schemas.microsoft.com/office/drawing/2014/main" id="{D1A8CEBD-E3F8-B32F-BC40-8FCA5E91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4">
            <a:extLst>
              <a:ext uri="{FF2B5EF4-FFF2-40B4-BE49-F238E27FC236}">
                <a16:creationId xmlns:a16="http://schemas.microsoft.com/office/drawing/2014/main" id="{16E18974-45C2-F140-D762-C190CD84E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ED4634A4-6774-5774-C1C8-213EB94F9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39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Christ For the World We Sing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A9C6C272-B7E3-EAAC-5A0D-951FA0EC7F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Christ for the World we Sing</a:t>
            </a:r>
            <a:endParaRPr lang="en-US">
              <a:ea typeface="+mj-ea"/>
            </a:endParaRPr>
          </a:p>
        </p:txBody>
      </p:sp>
      <p:pic>
        <p:nvPicPr>
          <p:cNvPr id="7170" name="Picture 3" descr="Christ for the World we-pp">
            <a:extLst>
              <a:ext uri="{FF2B5EF4-FFF2-40B4-BE49-F238E27FC236}">
                <a16:creationId xmlns:a16="http://schemas.microsoft.com/office/drawing/2014/main" id="{12CEF306-0757-644E-54FE-A340DDD1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Text Box 4">
            <a:extLst>
              <a:ext uri="{FF2B5EF4-FFF2-40B4-BE49-F238E27FC236}">
                <a16:creationId xmlns:a16="http://schemas.microsoft.com/office/drawing/2014/main" id="{3403A1B8-68F5-57FF-B58E-828B8C8CA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626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Text Box 5">
            <a:extLst>
              <a:ext uri="{FF2B5EF4-FFF2-40B4-BE49-F238E27FC236}">
                <a16:creationId xmlns:a16="http://schemas.microsoft.com/office/drawing/2014/main" id="{845FE1C0-5847-F9E6-C6DE-2EEA6A024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39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Christ For the World We Sing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301657" y="1523880"/>
            <a:ext cx="12931808" cy="54990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78338" y="873432"/>
            <a:ext cx="11312317" cy="549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Mark 10:21</a:t>
            </a: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“Then Jesus, looking at him, loved him, and said to him, ‘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One thing you lack: Go your way, sell whatever you have and give to the poor, and you will have treasure in heaven; and come, take up the cross, and follow Me.’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7121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Years I Spent In Vanity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#381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4180106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0ACB22A-BCDE-408B-8884-8DD98231E5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Years I Spent in Vanity`</a:t>
            </a:r>
            <a:endParaRPr lang="en-US" dirty="0">
              <a:ea typeface="+mj-ea"/>
            </a:endParaRPr>
          </a:p>
        </p:txBody>
      </p:sp>
      <p:pic>
        <p:nvPicPr>
          <p:cNvPr id="2" name="Picture 46" descr="At Calvary-pp">
            <a:extLst>
              <a:ext uri="{FF2B5EF4-FFF2-40B4-BE49-F238E27FC236}">
                <a16:creationId xmlns:a16="http://schemas.microsoft.com/office/drawing/2014/main" id="{2C3CCA6F-4138-7924-1FDF-7DB06152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98525778-BBFF-B957-6AFE-D9BAA37D9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B88570DE-2CA8-CE16-8C6F-17A1B5408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7DBD34FB-F55A-8DFB-7849-11F0370B73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Years I Spent in Vanity</a:t>
            </a:r>
            <a:endParaRPr lang="en-US">
              <a:ea typeface="+mj-ea"/>
            </a:endParaRPr>
          </a:p>
        </p:txBody>
      </p:sp>
      <p:pic>
        <p:nvPicPr>
          <p:cNvPr id="3074" name="Picture 3" descr="At Calvary-pp">
            <a:extLst>
              <a:ext uri="{FF2B5EF4-FFF2-40B4-BE49-F238E27FC236}">
                <a16:creationId xmlns:a16="http://schemas.microsoft.com/office/drawing/2014/main" id="{8643F19D-2F24-B730-38D9-2CABE8DE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91BC970E-AC33-AA87-2A69-F9FC4A259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B3D55697-D2AE-01E9-338D-1BC856D8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0B006549-1EFE-ECC9-390E-AD3CE1013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C-1 Years I Spent in Vanity</a:t>
            </a:r>
            <a:endParaRPr lang="en-US" dirty="0">
              <a:ea typeface="+mj-ea"/>
            </a:endParaRPr>
          </a:p>
        </p:txBody>
      </p:sp>
      <p:pic>
        <p:nvPicPr>
          <p:cNvPr id="4098" name="Picture 3" descr="At Calvary-pp">
            <a:extLst>
              <a:ext uri="{FF2B5EF4-FFF2-40B4-BE49-F238E27FC236}">
                <a16:creationId xmlns:a16="http://schemas.microsoft.com/office/drawing/2014/main" id="{368E1E03-793A-719C-5466-28865C10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BBAC9938-758F-D7FE-E140-767844B9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-25399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DAF86C68-FC34-ADBF-A151-DBC27FE04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551A2EEE-2BD5-0623-3523-D146C2BFFE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Years I Spent in Vanity</a:t>
            </a:r>
            <a:endParaRPr lang="en-US" dirty="0">
              <a:ea typeface="+mj-ea"/>
            </a:endParaRPr>
          </a:p>
        </p:txBody>
      </p:sp>
      <p:pic>
        <p:nvPicPr>
          <p:cNvPr id="5122" name="Picture 3" descr="At Calvary-pp">
            <a:extLst>
              <a:ext uri="{FF2B5EF4-FFF2-40B4-BE49-F238E27FC236}">
                <a16:creationId xmlns:a16="http://schemas.microsoft.com/office/drawing/2014/main" id="{BF5AFD86-F54A-F998-D1DE-0DA4984E8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8358A197-F7F3-B028-79C4-BD757E5E9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7D004254-AB42-97B1-7571-6E062B77E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74AD985-2396-D7C7-017E-25996BA77B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I Will Call Upon the Lord</a:t>
            </a:r>
            <a:endParaRPr lang="en-US">
              <a:ea typeface="+mj-ea"/>
            </a:endParaRPr>
          </a:p>
        </p:txBody>
      </p:sp>
      <p:pic>
        <p:nvPicPr>
          <p:cNvPr id="2" name="Picture 63" descr="I will call upon-pp-vr1">
            <a:extLst>
              <a:ext uri="{FF2B5EF4-FFF2-40B4-BE49-F238E27FC236}">
                <a16:creationId xmlns:a16="http://schemas.microsoft.com/office/drawing/2014/main" id="{0CF1CB17-6EF7-E41A-A81F-A70D5ADB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ABF4E0BA-D673-9960-4983-B13E8FADF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23F8DBB4-4BD4-D683-94B7-029F55564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0D3AF50-C32C-1444-E4BC-A6E7869ECC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Years I Spent in Vanity</a:t>
            </a:r>
            <a:endParaRPr lang="en-US">
              <a:ea typeface="+mj-ea"/>
            </a:endParaRPr>
          </a:p>
        </p:txBody>
      </p:sp>
      <p:pic>
        <p:nvPicPr>
          <p:cNvPr id="6146" name="Picture 3" descr="At Calvary-pp">
            <a:extLst>
              <a:ext uri="{FF2B5EF4-FFF2-40B4-BE49-F238E27FC236}">
                <a16:creationId xmlns:a16="http://schemas.microsoft.com/office/drawing/2014/main" id="{AF39BFC4-A663-179E-22B6-5234870F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F60C09D1-47BA-47C3-350A-D5BE1D51D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F6CD9061-67E8-544C-9480-CE981C2E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8A563FA7-D6B4-B64F-98F9-9912E45D35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Years I Spent in Vanity</a:t>
            </a:r>
            <a:endParaRPr lang="en-US">
              <a:ea typeface="+mj-ea"/>
            </a:endParaRPr>
          </a:p>
        </p:txBody>
      </p:sp>
      <p:pic>
        <p:nvPicPr>
          <p:cNvPr id="7170" name="Picture 3" descr="At Calvary-pp">
            <a:extLst>
              <a:ext uri="{FF2B5EF4-FFF2-40B4-BE49-F238E27FC236}">
                <a16:creationId xmlns:a16="http://schemas.microsoft.com/office/drawing/2014/main" id="{B8D11CF5-C741-84B9-53D3-A5DA2B83A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4E847933-63A6-6CD4-6B15-66229A5F2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C1E14B70-576D-4682-9B8A-72CB70CB5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C21D3B2E-0C1E-1C78-3078-9942E844FE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Years I Spent in Vanity</a:t>
            </a:r>
            <a:endParaRPr lang="en-US">
              <a:ea typeface="+mj-ea"/>
            </a:endParaRPr>
          </a:p>
        </p:txBody>
      </p:sp>
      <p:pic>
        <p:nvPicPr>
          <p:cNvPr id="8194" name="Picture 3" descr="At Calvary-pp">
            <a:extLst>
              <a:ext uri="{FF2B5EF4-FFF2-40B4-BE49-F238E27FC236}">
                <a16:creationId xmlns:a16="http://schemas.microsoft.com/office/drawing/2014/main" id="{6E606D51-05DE-B091-86C3-51C72DA2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821904FD-DCE9-7980-A915-001E0DE62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-25399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55DB6389-0449-398B-B781-F0D0568D8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2110651D-B46A-8465-02FF-CFF5666987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Years I Spent in Vanity</a:t>
            </a:r>
            <a:endParaRPr lang="en-US" dirty="0">
              <a:ea typeface="+mj-ea"/>
            </a:endParaRPr>
          </a:p>
        </p:txBody>
      </p:sp>
      <p:pic>
        <p:nvPicPr>
          <p:cNvPr id="9218" name="Picture 3" descr="At Calvary-pp">
            <a:extLst>
              <a:ext uri="{FF2B5EF4-FFF2-40B4-BE49-F238E27FC236}">
                <a16:creationId xmlns:a16="http://schemas.microsoft.com/office/drawing/2014/main" id="{0E4FB23B-3595-6304-1564-462BDB66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6231AFDA-394B-B5D0-E9C3-39262CEF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7FCFA280-15EA-AEE8-D625-6812B85E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797BEDD-C6AC-6277-81FC-365D4F7FE1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Years I Spent in Vanity</a:t>
            </a:r>
            <a:endParaRPr lang="en-US">
              <a:ea typeface="+mj-ea"/>
            </a:endParaRPr>
          </a:p>
        </p:txBody>
      </p:sp>
      <p:pic>
        <p:nvPicPr>
          <p:cNvPr id="14338" name="Picture 3" descr="At Calvary-pp">
            <a:extLst>
              <a:ext uri="{FF2B5EF4-FFF2-40B4-BE49-F238E27FC236}">
                <a16:creationId xmlns:a16="http://schemas.microsoft.com/office/drawing/2014/main" id="{A4D27E6D-D18A-59F2-2906-26F89D11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368DD427-E513-8B14-1CFD-C67F82C86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2FB0D4F2-A4FB-CEEE-06D4-B4327ABEB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D6D121DD-B4EE-CD93-6288-EB6ACB50ED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Years I Spent in Vanity</a:t>
            </a:r>
            <a:endParaRPr lang="en-US">
              <a:ea typeface="+mj-ea"/>
            </a:endParaRPr>
          </a:p>
        </p:txBody>
      </p:sp>
      <p:pic>
        <p:nvPicPr>
          <p:cNvPr id="15362" name="Picture 3" descr="At Calvary-pp">
            <a:extLst>
              <a:ext uri="{FF2B5EF4-FFF2-40B4-BE49-F238E27FC236}">
                <a16:creationId xmlns:a16="http://schemas.microsoft.com/office/drawing/2014/main" id="{524928E7-080F-7CE4-DA3E-42F04E05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7473C64B-2308-AE72-1B16-BEA72B070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F4C48D12-A2D6-507D-2481-67B65F1DA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ACD40E31-0FF5-56A8-1A9E-8942072E11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Years I Spent in Vanity</a:t>
            </a:r>
            <a:endParaRPr lang="en-US">
              <a:ea typeface="+mj-ea"/>
            </a:endParaRPr>
          </a:p>
        </p:txBody>
      </p:sp>
      <p:pic>
        <p:nvPicPr>
          <p:cNvPr id="16386" name="Picture 3" descr="At Calvary-pp">
            <a:extLst>
              <a:ext uri="{FF2B5EF4-FFF2-40B4-BE49-F238E27FC236}">
                <a16:creationId xmlns:a16="http://schemas.microsoft.com/office/drawing/2014/main" id="{16AE419A-6407-61EA-A5E4-D06EF5D9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91F95866-8685-425C-6CE8-2B82ABFF5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-25399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FF4A9637-F037-9F75-B496-11759AE55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D0DE865F-621E-2842-94FE-2B6BB3DA9C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Years I Spent in Vanity</a:t>
            </a:r>
            <a:endParaRPr lang="en-US" dirty="0">
              <a:ea typeface="+mj-ea"/>
            </a:endParaRPr>
          </a:p>
        </p:txBody>
      </p:sp>
      <p:pic>
        <p:nvPicPr>
          <p:cNvPr id="17410" name="Picture 3" descr="At Calvary-pp">
            <a:extLst>
              <a:ext uri="{FF2B5EF4-FFF2-40B4-BE49-F238E27FC236}">
                <a16:creationId xmlns:a16="http://schemas.microsoft.com/office/drawing/2014/main" id="{E64C8179-50A7-0694-E79C-9739F678B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02E28B49-16E1-DF05-8225-F3A00D5A4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220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Years I Spent in Vanity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A80292B9-0511-6101-D41E-16B283FC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381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964994"/>
            <a:ext cx="13140965" cy="6472753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678730"/>
            <a:ext cx="11312317" cy="617927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Mark 14:22</a:t>
            </a:r>
            <a:endParaRPr lang="en-US" sz="3600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“And as they were eating, Jesus took bread, blessed and broke it, and gave it to them and said,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Take, eat; this is My body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.’ ”</a:t>
            </a:r>
          </a:p>
        </p:txBody>
      </p:sp>
    </p:spTree>
    <p:extLst>
      <p:ext uri="{BB962C8B-B14F-4D97-AF65-F5344CB8AC3E}">
        <p14:creationId xmlns:p14="http://schemas.microsoft.com/office/powerpoint/2010/main" val="10775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862554"/>
            <a:ext cx="13037270" cy="6273538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467" y="1294079"/>
            <a:ext cx="11485066" cy="4701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Mark 14:23-25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“Then He took the cup, and when He had given thanks He gave it to them, and they all drank from it. And He said to them, “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This is My blood of the new covenant, which is shed for many. Assuredly, I say to you, I will no longer drink of the fruit of the vine until that day when I drink it new in the kingdom of God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.’ ”</a:t>
            </a:r>
          </a:p>
        </p:txBody>
      </p:sp>
    </p:spTree>
    <p:extLst>
      <p:ext uri="{BB962C8B-B14F-4D97-AF65-F5344CB8AC3E}">
        <p14:creationId xmlns:p14="http://schemas.microsoft.com/office/powerpoint/2010/main" val="14981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5587</TotalTime>
  <Words>1574</Words>
  <Application>Microsoft Office PowerPoint</Application>
  <PresentationFormat>Widescreen</PresentationFormat>
  <Paragraphs>366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110</vt:i4>
      </vt:variant>
    </vt:vector>
  </HeadingPairs>
  <TitlesOfParts>
    <vt:vector size="122" baseType="lpstr">
      <vt:lpstr>Times</vt:lpstr>
      <vt:lpstr>Calibri</vt:lpstr>
      <vt:lpstr>Archer Book</vt:lpstr>
      <vt:lpstr>Montana</vt:lpstr>
      <vt:lpstr>Trebuchet MS</vt:lpstr>
      <vt:lpstr>Gobold</vt:lpstr>
      <vt:lpstr>Arial</vt:lpstr>
      <vt:lpstr>Wingdings</vt:lpstr>
      <vt:lpstr>MS PGothic</vt:lpstr>
      <vt:lpstr>3_Default</vt:lpstr>
      <vt:lpstr>Default</vt:lpstr>
      <vt:lpstr>Blank</vt:lpstr>
      <vt:lpstr>1-1 Anywhere with Jesus</vt:lpstr>
      <vt:lpstr>1-2 Anywhere with Jesus</vt:lpstr>
      <vt:lpstr>C-1 Anywhere with Jesus</vt:lpstr>
      <vt:lpstr>4-1 Anywhere with Jesus</vt:lpstr>
      <vt:lpstr>4-2 Anywhere with Jesus</vt:lpstr>
      <vt:lpstr>C-1 Anywhere with Jesus</vt:lpstr>
      <vt:lpstr>PowerPoint Presentation</vt:lpstr>
      <vt:lpstr>PowerPoint Presentation</vt:lpstr>
      <vt:lpstr>1 I Will Call Upon the Lord</vt:lpstr>
      <vt:lpstr>2 I Will Call Upon the Lord</vt:lpstr>
      <vt:lpstr>3 I Will Call Upon the Lord</vt:lpstr>
      <vt:lpstr>4 I Will Call Upon the Lord</vt:lpstr>
      <vt:lpstr>DC1 I Will Call Upon the Lord</vt:lpstr>
      <vt:lpstr>DC2 I Will Call Upon the Lord</vt:lpstr>
      <vt:lpstr>DC3 I Will Call Upon the Lord</vt:lpstr>
      <vt:lpstr>DC4 I Will Call Upon the Lord</vt:lpstr>
      <vt:lpstr>tag I Will Call Upon the Lord</vt:lpstr>
      <vt:lpstr>PowerPoint Presentation</vt:lpstr>
      <vt:lpstr>1-1 O Worship the King</vt:lpstr>
      <vt:lpstr>1-2 O Worship the King</vt:lpstr>
      <vt:lpstr>2-1 O Worship the King</vt:lpstr>
      <vt:lpstr>2-2 O Worship the King</vt:lpstr>
      <vt:lpstr>3-1 O Worship the King</vt:lpstr>
      <vt:lpstr>3-2 O Worship the King</vt:lpstr>
      <vt:lpstr>PowerPoint Presentation</vt:lpstr>
      <vt:lpstr>PowerPoint Presentation</vt:lpstr>
      <vt:lpstr>1-1 The Love of God</vt:lpstr>
      <vt:lpstr>1-2 The Love of God</vt:lpstr>
      <vt:lpstr>C-1 The Love of God</vt:lpstr>
      <vt:lpstr>C-2 The Love of God</vt:lpstr>
      <vt:lpstr>C-3 The Love of God</vt:lpstr>
      <vt:lpstr>C-4 The Love of God</vt:lpstr>
      <vt:lpstr>C-5 The Love of God</vt:lpstr>
      <vt:lpstr>3-1 The Love of God</vt:lpstr>
      <vt:lpstr>3-2 The Love of God</vt:lpstr>
      <vt:lpstr>C-1 The Love of God</vt:lpstr>
      <vt:lpstr>C-2 The Love of God</vt:lpstr>
      <vt:lpstr>C-3 The Love of God</vt:lpstr>
      <vt:lpstr>C-4 The Love of God</vt:lpstr>
      <vt:lpstr>C-5 The Love of God</vt:lpstr>
      <vt:lpstr>PowerPoint Presentation</vt:lpstr>
      <vt:lpstr>1-1 Faithful Love</vt:lpstr>
      <vt:lpstr>1-2 Faithful Love</vt:lpstr>
      <vt:lpstr>1-3 Faithful Love</vt:lpstr>
      <vt:lpstr>C-1 Faithful Love</vt:lpstr>
      <vt:lpstr>C-2 Faithful Love</vt:lpstr>
      <vt:lpstr>2-1 Faithful Love</vt:lpstr>
      <vt:lpstr>2-2 Faithful Love</vt:lpstr>
      <vt:lpstr>2-3 Faithful Love</vt:lpstr>
      <vt:lpstr>C-1 Faithful Love</vt:lpstr>
      <vt:lpstr>C-2 Faithful Love</vt:lpstr>
      <vt:lpstr>PowerPoint Presentation</vt:lpstr>
      <vt:lpstr>Christianity</vt:lpstr>
      <vt:lpstr>PowerPoint Presentation</vt:lpstr>
      <vt:lpstr>Forgiveness</vt:lpstr>
      <vt:lpstr>Assurance</vt:lpstr>
      <vt:lpstr>Our Advocate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Christ for the World we Sing</vt:lpstr>
      <vt:lpstr>1-2 Christ for the World we Sing</vt:lpstr>
      <vt:lpstr>2-1 Christ for the World we Sing</vt:lpstr>
      <vt:lpstr>2-2 Christ for the World we Sing</vt:lpstr>
      <vt:lpstr>3-1 Christ for the World we Sing</vt:lpstr>
      <vt:lpstr>3-2 Christ for the World we Sing</vt:lpstr>
      <vt:lpstr>PowerPoint Presentation</vt:lpstr>
      <vt:lpstr>PowerPoint Presentation</vt:lpstr>
      <vt:lpstr>1-1 Years I Spent in Vanity`</vt:lpstr>
      <vt:lpstr>1-2 Years I Spent in Vanity</vt:lpstr>
      <vt:lpstr>C-1 Years I Spent in Vanity</vt:lpstr>
      <vt:lpstr>C-2 Years I Spent in Vanity</vt:lpstr>
      <vt:lpstr>2-1 Years I Spent in Vanity</vt:lpstr>
      <vt:lpstr>2-2 Years I Spent in Vanity</vt:lpstr>
      <vt:lpstr>C-1 Years I Spent in Vanity</vt:lpstr>
      <vt:lpstr>C-2 Years I Spent in Vanity</vt:lpstr>
      <vt:lpstr>4-1 Years I Spent in Vanity</vt:lpstr>
      <vt:lpstr>4-2 Years I Spent in Vanity</vt:lpstr>
      <vt:lpstr>C-1 Years I Spent in Vanity</vt:lpstr>
      <vt:lpstr>C-2 Years I Spent in Vanity</vt:lpstr>
      <vt:lpstr>PowerPoint Presentation</vt:lpstr>
      <vt:lpstr>PowerPoint Presentation</vt:lpstr>
      <vt:lpstr>PowerPoint Presentation</vt:lpstr>
      <vt:lpstr>PowerPoint Presentation</vt:lpstr>
      <vt:lpstr>1-1 I Know That My Redeemer Lives</vt:lpstr>
      <vt:lpstr>1-2 I Know That My Redeemer Lives</vt:lpstr>
      <vt:lpstr>C-1 I Know That My Redeemer Lives</vt:lpstr>
      <vt:lpstr>C-2 I Know That My Redeemer Lives</vt:lpstr>
      <vt:lpstr>4-1 I Know That My Redeemer Lives</vt:lpstr>
      <vt:lpstr>4-2 I Know That My Redeemer Lives</vt:lpstr>
      <vt:lpstr>C-1 I Know That My Redeemer Lives</vt:lpstr>
      <vt:lpstr>C-2 I Know That My Redeemer Lives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18</cp:revision>
  <dcterms:created xsi:type="dcterms:W3CDTF">2022-11-16T17:09:08Z</dcterms:created>
  <dcterms:modified xsi:type="dcterms:W3CDTF">2022-11-20T14:16:38Z</dcterms:modified>
</cp:coreProperties>
</file>