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0" r:id="rId2"/>
    <p:sldMasterId id="2147483689" r:id="rId3"/>
    <p:sldMasterId id="2147483701" r:id="rId4"/>
  </p:sldMasterIdLst>
  <p:sldIdLst>
    <p:sldId id="256" r:id="rId5"/>
    <p:sldId id="257" r:id="rId6"/>
    <p:sldId id="267" r:id="rId7"/>
    <p:sldId id="268" r:id="rId8"/>
    <p:sldId id="269" r:id="rId9"/>
    <p:sldId id="260" r:id="rId10"/>
    <p:sldId id="261" r:id="rId11"/>
    <p:sldId id="273" r:id="rId12"/>
    <p:sldId id="274" r:id="rId13"/>
    <p:sldId id="275" r:id="rId14"/>
    <p:sldId id="262" r:id="rId15"/>
    <p:sldId id="263" r:id="rId16"/>
    <p:sldId id="264" r:id="rId17"/>
    <p:sldId id="265" r:id="rId18"/>
    <p:sldId id="266" r:id="rId19"/>
    <p:sldId id="2092" r:id="rId20"/>
    <p:sldId id="513" r:id="rId21"/>
    <p:sldId id="3183" r:id="rId22"/>
    <p:sldId id="3184" r:id="rId23"/>
    <p:sldId id="258" r:id="rId24"/>
    <p:sldId id="259" r:id="rId25"/>
    <p:sldId id="3185" r:id="rId26"/>
    <p:sldId id="3186" r:id="rId27"/>
    <p:sldId id="3187" r:id="rId28"/>
    <p:sldId id="3188" r:id="rId29"/>
    <p:sldId id="3189" r:id="rId30"/>
    <p:sldId id="3190" r:id="rId31"/>
    <p:sldId id="3191" r:id="rId32"/>
    <p:sldId id="3192" r:id="rId33"/>
    <p:sldId id="276" r:id="rId34"/>
    <p:sldId id="3193" r:id="rId35"/>
    <p:sldId id="3194" r:id="rId36"/>
    <p:sldId id="3195" r:id="rId37"/>
    <p:sldId id="3196" r:id="rId38"/>
    <p:sldId id="3197" r:id="rId39"/>
    <p:sldId id="3198" r:id="rId40"/>
    <p:sldId id="3199" r:id="rId41"/>
    <p:sldId id="3200" r:id="rId42"/>
    <p:sldId id="3201" r:id="rId43"/>
    <p:sldId id="3202" r:id="rId44"/>
    <p:sldId id="3203" r:id="rId45"/>
    <p:sldId id="561" r:id="rId46"/>
    <p:sldId id="2820" r:id="rId47"/>
    <p:sldId id="3254" r:id="rId48"/>
    <p:sldId id="3255" r:id="rId49"/>
    <p:sldId id="3256" r:id="rId50"/>
    <p:sldId id="3257" r:id="rId51"/>
    <p:sldId id="3262" r:id="rId52"/>
    <p:sldId id="3263" r:id="rId53"/>
    <p:sldId id="3264" r:id="rId54"/>
    <p:sldId id="3265" r:id="rId55"/>
    <p:sldId id="3025" r:id="rId56"/>
    <p:sldId id="3204" r:id="rId57"/>
    <p:sldId id="3205" r:id="rId58"/>
    <p:sldId id="3206" r:id="rId59"/>
    <p:sldId id="3207" r:id="rId60"/>
    <p:sldId id="3208" r:id="rId61"/>
    <p:sldId id="270" r:id="rId62"/>
    <p:sldId id="3209" r:id="rId63"/>
    <p:sldId id="3210" r:id="rId64"/>
    <p:sldId id="3211" r:id="rId65"/>
    <p:sldId id="271" r:id="rId66"/>
    <p:sldId id="272" r:id="rId67"/>
    <p:sldId id="3212" r:id="rId68"/>
    <p:sldId id="3213" r:id="rId69"/>
    <p:sldId id="3214" r:id="rId70"/>
    <p:sldId id="3215" r:id="rId71"/>
    <p:sldId id="3216" r:id="rId72"/>
    <p:sldId id="3217" r:id="rId73"/>
    <p:sldId id="3218" r:id="rId74"/>
    <p:sldId id="1884" r:id="rId75"/>
    <p:sldId id="3005" r:id="rId76"/>
    <p:sldId id="2919" r:id="rId77"/>
    <p:sldId id="3077" r:id="rId78"/>
    <p:sldId id="3087" r:id="rId79"/>
    <p:sldId id="3086" r:id="rId80"/>
    <p:sldId id="3175" r:id="rId81"/>
    <p:sldId id="3176" r:id="rId82"/>
    <p:sldId id="3160" r:id="rId83"/>
    <p:sldId id="3177" r:id="rId84"/>
    <p:sldId id="3166" r:id="rId85"/>
    <p:sldId id="3270" r:id="rId86"/>
    <p:sldId id="3267" r:id="rId87"/>
    <p:sldId id="3178" r:id="rId88"/>
    <p:sldId id="3268" r:id="rId89"/>
    <p:sldId id="3269" r:id="rId90"/>
    <p:sldId id="3179" r:id="rId91"/>
    <p:sldId id="3182" r:id="rId92"/>
    <p:sldId id="3266" r:id="rId93"/>
    <p:sldId id="3180" r:id="rId94"/>
    <p:sldId id="3181" r:id="rId95"/>
    <p:sldId id="2996" r:id="rId96"/>
    <p:sldId id="278" r:id="rId97"/>
    <p:sldId id="3219" r:id="rId98"/>
    <p:sldId id="3220" r:id="rId99"/>
    <p:sldId id="3221" r:id="rId100"/>
    <p:sldId id="3222" r:id="rId101"/>
    <p:sldId id="3227" r:id="rId102"/>
    <p:sldId id="3228" r:id="rId103"/>
    <p:sldId id="3229" r:id="rId104"/>
    <p:sldId id="3230" r:id="rId105"/>
    <p:sldId id="2833" r:id="rId106"/>
    <p:sldId id="1222" r:id="rId107"/>
    <p:sldId id="3231" r:id="rId108"/>
    <p:sldId id="3232" r:id="rId109"/>
    <p:sldId id="3233" r:id="rId110"/>
    <p:sldId id="3234" r:id="rId111"/>
    <p:sldId id="3237" r:id="rId112"/>
    <p:sldId id="3238" r:id="rId113"/>
    <p:sldId id="354" r:id="rId114"/>
    <p:sldId id="468" r:id="rId115"/>
    <p:sldId id="1882" r:id="rId116"/>
    <p:sldId id="1883" r:id="rId117"/>
    <p:sldId id="3239" r:id="rId118"/>
    <p:sldId id="3240" r:id="rId119"/>
    <p:sldId id="3241" r:id="rId120"/>
    <p:sldId id="3242" r:id="rId121"/>
    <p:sldId id="3243" r:id="rId122"/>
    <p:sldId id="3249" r:id="rId123"/>
    <p:sldId id="3250" r:id="rId124"/>
    <p:sldId id="3251" r:id="rId125"/>
    <p:sldId id="3252" r:id="rId126"/>
    <p:sldId id="3253" r:id="rId127"/>
    <p:sldId id="2031" r:id="rId128"/>
  </p:sldIdLst>
  <p:sldSz cx="12192000" cy="6858000"/>
  <p:notesSz cx="6858000" cy="9144000"/>
  <p:embeddedFontLst>
    <p:embeddedFont>
      <p:font typeface="MS PGothic" panose="020B0600070205080204" pitchFamily="34" charset="-128"/>
      <p:regular r:id="rId129"/>
    </p:embeddedFont>
    <p:embeddedFont>
      <p:font typeface="Archer Book" panose="02000000000000000000" pitchFamily="50" charset="0"/>
      <p:regular r:id="rId130"/>
    </p:embeddedFont>
    <p:embeddedFont>
      <p:font typeface="Calibri" panose="020F0502020204030204" pitchFamily="34" charset="0"/>
      <p:regular r:id="rId131"/>
      <p:bold r:id="rId132"/>
      <p:italic r:id="rId133"/>
      <p:boldItalic r:id="rId134"/>
    </p:embeddedFont>
    <p:embeddedFont>
      <p:font typeface="Gobold" panose="02000500000000000000" pitchFamily="2" charset="0"/>
      <p:regular r:id="rId135"/>
      <p:italic r:id="rId136"/>
    </p:embeddedFont>
    <p:embeddedFont>
      <p:font typeface="Montana" panose="02000506000000020003" pitchFamily="50" charset="0"/>
      <p:regular r:id="rId137"/>
    </p:embeddedFont>
    <p:embeddedFont>
      <p:font typeface="Times" panose="02020603050405020304" pitchFamily="18" charset="0"/>
      <p:regular r:id="rId138"/>
      <p:bold r:id="rId139"/>
      <p:italic r:id="rId140"/>
      <p:boldItalic r:id="rId141"/>
    </p:embeddedFont>
    <p:embeddedFont>
      <p:font typeface="Trebuchet MS" panose="020B0603020202020204" pitchFamily="34" charset="0"/>
      <p:regular r:id="rId142"/>
      <p:bold r:id="rId143"/>
      <p:italic r:id="rId144"/>
      <p:boldItalic r:id="rId1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1" autoAdjust="0"/>
    <p:restoredTop sz="94660"/>
  </p:normalViewPr>
  <p:slideViewPr>
    <p:cSldViewPr snapToGrid="0">
      <p:cViewPr varScale="1">
        <p:scale>
          <a:sx n="47" d="100"/>
          <a:sy n="47" d="100"/>
        </p:scale>
        <p:origin x="57" y="101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font" Target="fonts/font5.fntdata"/><Relationship Id="rId138" Type="http://schemas.openxmlformats.org/officeDocument/2006/relationships/font" Target="fonts/font10.fntdata"/><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font" Target="fonts/font16.fntdata"/><Relationship Id="rId149"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font" Target="fonts/font6.fntdata"/><Relationship Id="rId139" Type="http://schemas.openxmlformats.org/officeDocument/2006/relationships/font" Target="fonts/font11.fntdata"/><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font" Target="fonts/font1.fntdata"/><Relationship Id="rId137"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font" Target="fonts/font4.fntdata"/><Relationship Id="rId140" Type="http://schemas.openxmlformats.org/officeDocument/2006/relationships/font" Target="fonts/font12.fntdata"/><Relationship Id="rId145"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font" Target="fonts/font2.fntdata"/><Relationship Id="rId135" Type="http://schemas.openxmlformats.org/officeDocument/2006/relationships/font" Target="fonts/font7.fntdata"/><Relationship Id="rId143" Type="http://schemas.openxmlformats.org/officeDocument/2006/relationships/font" Target="fonts/font15.fntdata"/><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font" Target="fonts/font13.fntdata"/><Relationship Id="rId14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font" Target="fonts/font3.fntdata"/><Relationship Id="rId136" Type="http://schemas.openxmlformats.org/officeDocument/2006/relationships/font" Target="fonts/font8.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font" Target="fonts/font14.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992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723016" y="5794133"/>
            <a:ext cx="2557337" cy="426015"/>
          </a:xfrm>
        </p:spPr>
        <p:txBody>
          <a:bodyPr>
            <a:normAutofit/>
          </a:bodyPr>
          <a:lstStyle>
            <a:lvl1pPr>
              <a:defRPr sz="2133"/>
            </a:lvl1pPr>
          </a:lstStyle>
          <a:p>
            <a:pPr lvl="0"/>
            <a:r>
              <a:rPr lang="en-US" dirty="0"/>
              <a:t>Add Your Subtitle</a:t>
            </a:r>
          </a:p>
        </p:txBody>
      </p:sp>
      <p:sp>
        <p:nvSpPr>
          <p:cNvPr id="5" name="Title 1"/>
          <p:cNvSpPr>
            <a:spLocks noGrp="1"/>
          </p:cNvSpPr>
          <p:nvPr>
            <p:ph type="title" hasCustomPrompt="1"/>
          </p:nvPr>
        </p:nvSpPr>
        <p:spPr>
          <a:xfrm>
            <a:off x="2845328" y="1612324"/>
            <a:ext cx="6323789" cy="3144937"/>
          </a:xfrm>
        </p:spPr>
        <p:txBody>
          <a:bodyPr/>
          <a:lstStyle/>
          <a:p>
            <a:r>
              <a:rPr lang="en-US" dirty="0"/>
              <a:t>Add Your Title</a:t>
            </a:r>
          </a:p>
        </p:txBody>
      </p:sp>
    </p:spTree>
    <p:extLst>
      <p:ext uri="{BB962C8B-B14F-4D97-AF65-F5344CB8AC3E}">
        <p14:creationId xmlns:p14="http://schemas.microsoft.com/office/powerpoint/2010/main" val="2115831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449263" y="201665"/>
            <a:ext cx="11285527" cy="4832047"/>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491174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449263" y="201665"/>
            <a:ext cx="11285527" cy="4832047"/>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796343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449263" y="201665"/>
            <a:ext cx="11285527" cy="4832047"/>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4574867" y="5033711"/>
            <a:ext cx="2924359" cy="1313143"/>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1849226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3265663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20457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47BFCE5-23BB-C226-DD33-53A3BA59D9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4BFEC5-0EE0-C9BC-5F6B-BC34694310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BDF7E2-F660-9000-A699-94DA3D577616}"/>
              </a:ext>
            </a:extLst>
          </p:cNvPr>
          <p:cNvSpPr>
            <a:spLocks noGrp="1" noChangeArrowheads="1"/>
          </p:cNvSpPr>
          <p:nvPr>
            <p:ph type="sldNum" sz="quarter" idx="12"/>
          </p:nvPr>
        </p:nvSpPr>
        <p:spPr>
          <a:ln/>
        </p:spPr>
        <p:txBody>
          <a:bodyPr/>
          <a:lstStyle>
            <a:lvl1pPr>
              <a:defRPr/>
            </a:lvl1pPr>
          </a:lstStyle>
          <a:p>
            <a:fld id="{D2FA759C-FA9A-4672-BAB7-E88E52B32164}" type="slidenum">
              <a:rPr lang="en-US" altLang="en-US"/>
              <a:pPr/>
              <a:t>‹#›</a:t>
            </a:fld>
            <a:endParaRPr lang="en-US" altLang="en-US"/>
          </a:p>
        </p:txBody>
      </p:sp>
    </p:spTree>
    <p:extLst>
      <p:ext uri="{BB962C8B-B14F-4D97-AF65-F5344CB8AC3E}">
        <p14:creationId xmlns:p14="http://schemas.microsoft.com/office/powerpoint/2010/main" val="4084406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92925C-F2C3-AD9D-A3ED-CCF29B02EE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8929DFC-AAD4-EF39-D6EB-0634BFBCB3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FE7ABF-0E1F-9657-DFFB-2944C765F276}"/>
              </a:ext>
            </a:extLst>
          </p:cNvPr>
          <p:cNvSpPr>
            <a:spLocks noGrp="1" noChangeArrowheads="1"/>
          </p:cNvSpPr>
          <p:nvPr>
            <p:ph type="sldNum" sz="quarter" idx="12"/>
          </p:nvPr>
        </p:nvSpPr>
        <p:spPr>
          <a:ln/>
        </p:spPr>
        <p:txBody>
          <a:bodyPr/>
          <a:lstStyle>
            <a:lvl1pPr>
              <a:defRPr/>
            </a:lvl1pPr>
          </a:lstStyle>
          <a:p>
            <a:fld id="{E9E9114A-22EE-4025-B955-8D947D041ACB}" type="slidenum">
              <a:rPr lang="en-US" altLang="en-US"/>
              <a:pPr/>
              <a:t>‹#›</a:t>
            </a:fld>
            <a:endParaRPr lang="en-US" altLang="en-US"/>
          </a:p>
        </p:txBody>
      </p:sp>
    </p:spTree>
    <p:extLst>
      <p:ext uri="{BB962C8B-B14F-4D97-AF65-F5344CB8AC3E}">
        <p14:creationId xmlns:p14="http://schemas.microsoft.com/office/powerpoint/2010/main" val="2640302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A9F014BA-D51F-BF63-8CC3-F47C49319D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C08747-BCD1-4536-DF72-8088A3E0E9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8628E1B-24CD-1264-AE4F-1B963C0C81CB}"/>
              </a:ext>
            </a:extLst>
          </p:cNvPr>
          <p:cNvSpPr>
            <a:spLocks noGrp="1" noChangeArrowheads="1"/>
          </p:cNvSpPr>
          <p:nvPr>
            <p:ph type="sldNum" sz="quarter" idx="12"/>
          </p:nvPr>
        </p:nvSpPr>
        <p:spPr>
          <a:ln/>
        </p:spPr>
        <p:txBody>
          <a:bodyPr/>
          <a:lstStyle>
            <a:lvl1pPr>
              <a:defRPr/>
            </a:lvl1pPr>
          </a:lstStyle>
          <a:p>
            <a:fld id="{B470AB32-20A8-468F-B7A7-A3435842188E}" type="slidenum">
              <a:rPr lang="en-US" altLang="en-US"/>
              <a:pPr/>
              <a:t>‹#›</a:t>
            </a:fld>
            <a:endParaRPr lang="en-US" altLang="en-US"/>
          </a:p>
        </p:txBody>
      </p:sp>
    </p:spTree>
    <p:extLst>
      <p:ext uri="{BB962C8B-B14F-4D97-AF65-F5344CB8AC3E}">
        <p14:creationId xmlns:p14="http://schemas.microsoft.com/office/powerpoint/2010/main" val="483681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38A53B8-3BB7-2803-8EF0-4F4E56179E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4AEFA47-3FCE-BF0F-43F5-C152F6AAEC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720C6D4-36C0-1E6D-4951-0CD0DC00D4CB}"/>
              </a:ext>
            </a:extLst>
          </p:cNvPr>
          <p:cNvSpPr>
            <a:spLocks noGrp="1" noChangeArrowheads="1"/>
          </p:cNvSpPr>
          <p:nvPr>
            <p:ph type="sldNum" sz="quarter" idx="12"/>
          </p:nvPr>
        </p:nvSpPr>
        <p:spPr>
          <a:ln/>
        </p:spPr>
        <p:txBody>
          <a:bodyPr/>
          <a:lstStyle>
            <a:lvl1pPr>
              <a:defRPr/>
            </a:lvl1pPr>
          </a:lstStyle>
          <a:p>
            <a:fld id="{3E08D05D-D0E7-46E9-9D36-E0B4A33F1C80}" type="slidenum">
              <a:rPr lang="en-US" altLang="en-US"/>
              <a:pPr/>
              <a:t>‹#›</a:t>
            </a:fld>
            <a:endParaRPr lang="en-US" altLang="en-US"/>
          </a:p>
        </p:txBody>
      </p:sp>
    </p:spTree>
    <p:extLst>
      <p:ext uri="{BB962C8B-B14F-4D97-AF65-F5344CB8AC3E}">
        <p14:creationId xmlns:p14="http://schemas.microsoft.com/office/powerpoint/2010/main" val="4088846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39165913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F21C46A-9927-4F9D-06BB-201F8B641F0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39D21B6-6F05-8D5B-BD47-333F98AC20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1FFB310-E923-6092-4416-547DC0E27F56}"/>
              </a:ext>
            </a:extLst>
          </p:cNvPr>
          <p:cNvSpPr>
            <a:spLocks noGrp="1" noChangeArrowheads="1"/>
          </p:cNvSpPr>
          <p:nvPr>
            <p:ph type="sldNum" sz="quarter" idx="12"/>
          </p:nvPr>
        </p:nvSpPr>
        <p:spPr>
          <a:ln/>
        </p:spPr>
        <p:txBody>
          <a:bodyPr/>
          <a:lstStyle>
            <a:lvl1pPr>
              <a:defRPr/>
            </a:lvl1pPr>
          </a:lstStyle>
          <a:p>
            <a:fld id="{FA665101-07CC-4064-BE83-C3C85F78D7E0}" type="slidenum">
              <a:rPr lang="en-US" altLang="en-US"/>
              <a:pPr/>
              <a:t>‹#›</a:t>
            </a:fld>
            <a:endParaRPr lang="en-US" altLang="en-US"/>
          </a:p>
        </p:txBody>
      </p:sp>
    </p:spTree>
    <p:extLst>
      <p:ext uri="{BB962C8B-B14F-4D97-AF65-F5344CB8AC3E}">
        <p14:creationId xmlns:p14="http://schemas.microsoft.com/office/powerpoint/2010/main" val="3279310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2707497-1BB4-74F2-4B82-913F3EBD329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D5A1BBD-6A30-0D14-04CE-87143392DD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937164E-1ED5-DEC6-7C71-F459F84C4FF5}"/>
              </a:ext>
            </a:extLst>
          </p:cNvPr>
          <p:cNvSpPr>
            <a:spLocks noGrp="1" noChangeArrowheads="1"/>
          </p:cNvSpPr>
          <p:nvPr>
            <p:ph type="sldNum" sz="quarter" idx="12"/>
          </p:nvPr>
        </p:nvSpPr>
        <p:spPr>
          <a:ln/>
        </p:spPr>
        <p:txBody>
          <a:bodyPr/>
          <a:lstStyle>
            <a:lvl1pPr>
              <a:defRPr/>
            </a:lvl1pPr>
          </a:lstStyle>
          <a:p>
            <a:fld id="{8ECB577A-FF14-4726-A83F-3E4E3069E453}" type="slidenum">
              <a:rPr lang="en-US" altLang="en-US"/>
              <a:pPr/>
              <a:t>‹#›</a:t>
            </a:fld>
            <a:endParaRPr lang="en-US" altLang="en-US"/>
          </a:p>
        </p:txBody>
      </p:sp>
    </p:spTree>
    <p:extLst>
      <p:ext uri="{BB962C8B-B14F-4D97-AF65-F5344CB8AC3E}">
        <p14:creationId xmlns:p14="http://schemas.microsoft.com/office/powerpoint/2010/main" val="3085151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FA853FC-6DCE-67CD-B557-C9969C60CB6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90BC77E-90DD-7E73-9C7C-2685AA9B9F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77A2828-E36A-9C30-089B-3D281E1EF66E}"/>
              </a:ext>
            </a:extLst>
          </p:cNvPr>
          <p:cNvSpPr>
            <a:spLocks noGrp="1" noChangeArrowheads="1"/>
          </p:cNvSpPr>
          <p:nvPr>
            <p:ph type="sldNum" sz="quarter" idx="12"/>
          </p:nvPr>
        </p:nvSpPr>
        <p:spPr>
          <a:ln/>
        </p:spPr>
        <p:txBody>
          <a:bodyPr/>
          <a:lstStyle>
            <a:lvl1pPr>
              <a:defRPr/>
            </a:lvl1pPr>
          </a:lstStyle>
          <a:p>
            <a:fld id="{52B4C8C8-DAEF-4568-80E2-E53F6EC1A908}" type="slidenum">
              <a:rPr lang="en-US" altLang="en-US"/>
              <a:pPr/>
              <a:t>‹#›</a:t>
            </a:fld>
            <a:endParaRPr lang="en-US" altLang="en-US"/>
          </a:p>
        </p:txBody>
      </p:sp>
    </p:spTree>
    <p:extLst>
      <p:ext uri="{BB962C8B-B14F-4D97-AF65-F5344CB8AC3E}">
        <p14:creationId xmlns:p14="http://schemas.microsoft.com/office/powerpoint/2010/main" val="31771008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A0AC8653-AAED-9B7D-2716-EC61D6C5CFA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71A9A6A-FCBF-5D22-82E8-729815EAEF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2CB2FE8-7677-7EE5-1294-2EC221B78558}"/>
              </a:ext>
            </a:extLst>
          </p:cNvPr>
          <p:cNvSpPr>
            <a:spLocks noGrp="1" noChangeArrowheads="1"/>
          </p:cNvSpPr>
          <p:nvPr>
            <p:ph type="sldNum" sz="quarter" idx="12"/>
          </p:nvPr>
        </p:nvSpPr>
        <p:spPr>
          <a:ln/>
        </p:spPr>
        <p:txBody>
          <a:bodyPr/>
          <a:lstStyle>
            <a:lvl1pPr>
              <a:defRPr/>
            </a:lvl1pPr>
          </a:lstStyle>
          <a:p>
            <a:fld id="{B803E2C6-A849-4EC7-B1F0-B33CC6B2F78E}" type="slidenum">
              <a:rPr lang="en-US" altLang="en-US"/>
              <a:pPr/>
              <a:t>‹#›</a:t>
            </a:fld>
            <a:endParaRPr lang="en-US" altLang="en-US"/>
          </a:p>
        </p:txBody>
      </p:sp>
    </p:spTree>
    <p:extLst>
      <p:ext uri="{BB962C8B-B14F-4D97-AF65-F5344CB8AC3E}">
        <p14:creationId xmlns:p14="http://schemas.microsoft.com/office/powerpoint/2010/main" val="3677916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98F87FEF-278A-A28F-86B5-F6BCEC8ED4D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3BC6B3-3DBD-B434-8C3B-408106840E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69C67AC-9360-6BA4-2D24-405CC47ED3D1}"/>
              </a:ext>
            </a:extLst>
          </p:cNvPr>
          <p:cNvSpPr>
            <a:spLocks noGrp="1" noChangeArrowheads="1"/>
          </p:cNvSpPr>
          <p:nvPr>
            <p:ph type="sldNum" sz="quarter" idx="12"/>
          </p:nvPr>
        </p:nvSpPr>
        <p:spPr>
          <a:ln/>
        </p:spPr>
        <p:txBody>
          <a:bodyPr/>
          <a:lstStyle>
            <a:lvl1pPr>
              <a:defRPr/>
            </a:lvl1pPr>
          </a:lstStyle>
          <a:p>
            <a:fld id="{F3DBB64C-2DC9-4738-BDBA-DA2BF931A39A}" type="slidenum">
              <a:rPr lang="en-US" altLang="en-US"/>
              <a:pPr/>
              <a:t>‹#›</a:t>
            </a:fld>
            <a:endParaRPr lang="en-US" altLang="en-US"/>
          </a:p>
        </p:txBody>
      </p:sp>
    </p:spTree>
    <p:extLst>
      <p:ext uri="{BB962C8B-B14F-4D97-AF65-F5344CB8AC3E}">
        <p14:creationId xmlns:p14="http://schemas.microsoft.com/office/powerpoint/2010/main" val="33365207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C515D4-DF25-B461-2383-C7EED787C6E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A48566-8A4D-2DF1-D151-A2529A34C5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A2FDE6-2242-503A-3717-E1CFF7589B6D}"/>
              </a:ext>
            </a:extLst>
          </p:cNvPr>
          <p:cNvSpPr>
            <a:spLocks noGrp="1" noChangeArrowheads="1"/>
          </p:cNvSpPr>
          <p:nvPr>
            <p:ph type="sldNum" sz="quarter" idx="12"/>
          </p:nvPr>
        </p:nvSpPr>
        <p:spPr>
          <a:ln/>
        </p:spPr>
        <p:txBody>
          <a:bodyPr/>
          <a:lstStyle>
            <a:lvl1pPr>
              <a:defRPr/>
            </a:lvl1pPr>
          </a:lstStyle>
          <a:p>
            <a:fld id="{ADBEFD40-637F-4F4A-9E97-F38CC33E4955}" type="slidenum">
              <a:rPr lang="en-US" altLang="en-US"/>
              <a:pPr/>
              <a:t>‹#›</a:t>
            </a:fld>
            <a:endParaRPr lang="en-US" altLang="en-US"/>
          </a:p>
        </p:txBody>
      </p:sp>
    </p:spTree>
    <p:extLst>
      <p:ext uri="{BB962C8B-B14F-4D97-AF65-F5344CB8AC3E}">
        <p14:creationId xmlns:p14="http://schemas.microsoft.com/office/powerpoint/2010/main" val="36747183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24A5BE-B9B4-6B1A-3411-0982A5E935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6E0AF4F-6405-F761-2A6F-13B7D15115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93A3FA-74AE-65DC-6A2E-D74FE0BA3E23}"/>
              </a:ext>
            </a:extLst>
          </p:cNvPr>
          <p:cNvSpPr>
            <a:spLocks noGrp="1" noChangeArrowheads="1"/>
          </p:cNvSpPr>
          <p:nvPr>
            <p:ph type="sldNum" sz="quarter" idx="12"/>
          </p:nvPr>
        </p:nvSpPr>
        <p:spPr>
          <a:ln/>
        </p:spPr>
        <p:txBody>
          <a:bodyPr/>
          <a:lstStyle>
            <a:lvl1pPr>
              <a:defRPr/>
            </a:lvl1pPr>
          </a:lstStyle>
          <a:p>
            <a:fld id="{C11D192D-DD3E-44FA-BF98-1B559070C050}" type="slidenum">
              <a:rPr lang="en-US" altLang="en-US"/>
              <a:pPr/>
              <a:t>‹#›</a:t>
            </a:fld>
            <a:endParaRPr lang="en-US" altLang="en-US"/>
          </a:p>
        </p:txBody>
      </p:sp>
    </p:spTree>
    <p:extLst>
      <p:ext uri="{BB962C8B-B14F-4D97-AF65-F5344CB8AC3E}">
        <p14:creationId xmlns:p14="http://schemas.microsoft.com/office/powerpoint/2010/main" val="9437121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688A-F93C-71FA-5539-073BDC4912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2DEF11-2DB1-F224-0420-D614B0BE5E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8A1009-A3E0-1319-71F6-9ACB267E22A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5C7A941-CC32-C700-785A-6F0366CDA91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F41037D-1512-BFEF-4FDA-2EC60BF255FA}"/>
              </a:ext>
            </a:extLst>
          </p:cNvPr>
          <p:cNvSpPr>
            <a:spLocks noGrp="1"/>
          </p:cNvSpPr>
          <p:nvPr>
            <p:ph type="sldNum" sz="quarter" idx="12"/>
          </p:nvPr>
        </p:nvSpPr>
        <p:spPr/>
        <p:txBody>
          <a:bodyPr/>
          <a:lstStyle>
            <a:lvl1pPr>
              <a:defRPr/>
            </a:lvl1pPr>
          </a:lstStyle>
          <a:p>
            <a:fld id="{1B30822A-18DA-4F00-8037-FCA53681AB27}" type="slidenum">
              <a:rPr lang="en-US" altLang="en-US"/>
              <a:pPr/>
              <a:t>‹#›</a:t>
            </a:fld>
            <a:endParaRPr lang="en-US" altLang="en-US"/>
          </a:p>
        </p:txBody>
      </p:sp>
    </p:spTree>
    <p:extLst>
      <p:ext uri="{BB962C8B-B14F-4D97-AF65-F5344CB8AC3E}">
        <p14:creationId xmlns:p14="http://schemas.microsoft.com/office/powerpoint/2010/main" val="1667345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CF478-966F-ABB7-0EA1-5A2C23B9E1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73899E-A0F0-72D0-2285-9E50F4E5BE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28C06-A6E3-AAF8-F71C-7C54A05E905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94044D6-DDAD-51EE-C64A-368828DDBA5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DA62EB6-859A-6A34-A9B7-C4814192F515}"/>
              </a:ext>
            </a:extLst>
          </p:cNvPr>
          <p:cNvSpPr>
            <a:spLocks noGrp="1"/>
          </p:cNvSpPr>
          <p:nvPr>
            <p:ph type="sldNum" sz="quarter" idx="12"/>
          </p:nvPr>
        </p:nvSpPr>
        <p:spPr/>
        <p:txBody>
          <a:bodyPr/>
          <a:lstStyle>
            <a:lvl1pPr>
              <a:defRPr/>
            </a:lvl1pPr>
          </a:lstStyle>
          <a:p>
            <a:fld id="{EE71F295-5036-46D9-95BA-4C0F3FCA8635}" type="slidenum">
              <a:rPr lang="en-US" altLang="en-US"/>
              <a:pPr/>
              <a:t>‹#›</a:t>
            </a:fld>
            <a:endParaRPr lang="en-US" altLang="en-US"/>
          </a:p>
        </p:txBody>
      </p:sp>
    </p:spTree>
    <p:extLst>
      <p:ext uri="{BB962C8B-B14F-4D97-AF65-F5344CB8AC3E}">
        <p14:creationId xmlns:p14="http://schemas.microsoft.com/office/powerpoint/2010/main" val="36129254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41269-35DD-A918-7334-80ED94E532AF}"/>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126DE2-4865-8C90-65E6-2E5E6952DC11}"/>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7D854955-3E0D-52BA-46D5-FDACAD79518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F03096F-33AD-57DA-A547-E47CDD604B9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17E1D57-DF89-5D31-5D41-F70F3BEFC921}"/>
              </a:ext>
            </a:extLst>
          </p:cNvPr>
          <p:cNvSpPr>
            <a:spLocks noGrp="1"/>
          </p:cNvSpPr>
          <p:nvPr>
            <p:ph type="sldNum" sz="quarter" idx="12"/>
          </p:nvPr>
        </p:nvSpPr>
        <p:spPr/>
        <p:txBody>
          <a:bodyPr/>
          <a:lstStyle>
            <a:lvl1pPr>
              <a:defRPr/>
            </a:lvl1pPr>
          </a:lstStyle>
          <a:p>
            <a:fld id="{8C986F87-9D7D-4081-96B1-276C19C1B883}" type="slidenum">
              <a:rPr lang="en-US" altLang="en-US"/>
              <a:pPr/>
              <a:t>‹#›</a:t>
            </a:fld>
            <a:endParaRPr lang="en-US" altLang="en-US"/>
          </a:p>
        </p:txBody>
      </p:sp>
    </p:spTree>
    <p:extLst>
      <p:ext uri="{BB962C8B-B14F-4D97-AF65-F5344CB8AC3E}">
        <p14:creationId xmlns:p14="http://schemas.microsoft.com/office/powerpoint/2010/main" val="2409364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554202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DE6DA-A6B8-5882-CBFB-CB4594EE0D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26A7D1-873D-4F39-968F-2F7B8EF812EF}"/>
              </a:ext>
            </a:extLst>
          </p:cNvPr>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5522EA-37D2-CD43-E480-09CA7EA989A2}"/>
              </a:ext>
            </a:extLst>
          </p:cNvPr>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244311-C330-BE74-5F5A-1F07E531D42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47F3C62-E86C-A59E-CE1E-AD17F1B7B33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C56E34B-67E7-4BBF-CB1D-E4D3D93DD3C4}"/>
              </a:ext>
            </a:extLst>
          </p:cNvPr>
          <p:cNvSpPr>
            <a:spLocks noGrp="1"/>
          </p:cNvSpPr>
          <p:nvPr>
            <p:ph type="sldNum" sz="quarter" idx="12"/>
          </p:nvPr>
        </p:nvSpPr>
        <p:spPr/>
        <p:txBody>
          <a:bodyPr/>
          <a:lstStyle>
            <a:lvl1pPr>
              <a:defRPr/>
            </a:lvl1pPr>
          </a:lstStyle>
          <a:p>
            <a:fld id="{4B1693F1-0A20-458E-BB5F-E1DB31F4A8FA}" type="slidenum">
              <a:rPr lang="en-US" altLang="en-US"/>
              <a:pPr/>
              <a:t>‹#›</a:t>
            </a:fld>
            <a:endParaRPr lang="en-US" altLang="en-US"/>
          </a:p>
        </p:txBody>
      </p:sp>
    </p:spTree>
    <p:extLst>
      <p:ext uri="{BB962C8B-B14F-4D97-AF65-F5344CB8AC3E}">
        <p14:creationId xmlns:p14="http://schemas.microsoft.com/office/powerpoint/2010/main" val="46801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860C4-EF2A-54A3-6893-1B2D8C6E428E}"/>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1C6E9E-A0A6-65EA-2701-A0E3741DB475}"/>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0E1095-0BE8-9DC3-DA1E-993E5B8D972F}"/>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0176E8-4CEA-A2E1-8A5D-A7702290AC91}"/>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A37D90-72F2-5CE3-47AE-084A7322EA7F}"/>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FCBD78-B687-456D-DD84-3B6AB40EFC1B}"/>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38A1A072-6908-7BF0-E85F-EA76C428434B}"/>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79145D0A-3307-4027-10AA-5C7AF04483F7}"/>
              </a:ext>
            </a:extLst>
          </p:cNvPr>
          <p:cNvSpPr>
            <a:spLocks noGrp="1"/>
          </p:cNvSpPr>
          <p:nvPr>
            <p:ph type="sldNum" sz="quarter" idx="12"/>
          </p:nvPr>
        </p:nvSpPr>
        <p:spPr/>
        <p:txBody>
          <a:bodyPr/>
          <a:lstStyle>
            <a:lvl1pPr>
              <a:defRPr/>
            </a:lvl1pPr>
          </a:lstStyle>
          <a:p>
            <a:fld id="{E09B6F9C-CA85-4A75-A73B-A9BC73429178}" type="slidenum">
              <a:rPr lang="en-US" altLang="en-US"/>
              <a:pPr/>
              <a:t>‹#›</a:t>
            </a:fld>
            <a:endParaRPr lang="en-US" altLang="en-US"/>
          </a:p>
        </p:txBody>
      </p:sp>
    </p:spTree>
    <p:extLst>
      <p:ext uri="{BB962C8B-B14F-4D97-AF65-F5344CB8AC3E}">
        <p14:creationId xmlns:p14="http://schemas.microsoft.com/office/powerpoint/2010/main" val="26622573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651E5-3142-7F05-7553-94D49DBF89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079D3E-7EC9-1488-0C7E-CCEB420602B7}"/>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60891B4-A14B-3FCC-6786-7E3532BB4874}"/>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1B31A42-E5A9-6A93-0D43-C5E8A6973A71}"/>
              </a:ext>
            </a:extLst>
          </p:cNvPr>
          <p:cNvSpPr>
            <a:spLocks noGrp="1"/>
          </p:cNvSpPr>
          <p:nvPr>
            <p:ph type="sldNum" sz="quarter" idx="12"/>
          </p:nvPr>
        </p:nvSpPr>
        <p:spPr/>
        <p:txBody>
          <a:bodyPr/>
          <a:lstStyle>
            <a:lvl1pPr>
              <a:defRPr/>
            </a:lvl1pPr>
          </a:lstStyle>
          <a:p>
            <a:fld id="{CCD4CAE9-4404-4DBD-88BC-373EE991AAF5}" type="slidenum">
              <a:rPr lang="en-US" altLang="en-US"/>
              <a:pPr/>
              <a:t>‹#›</a:t>
            </a:fld>
            <a:endParaRPr lang="en-US" altLang="en-US"/>
          </a:p>
        </p:txBody>
      </p:sp>
    </p:spTree>
    <p:extLst>
      <p:ext uri="{BB962C8B-B14F-4D97-AF65-F5344CB8AC3E}">
        <p14:creationId xmlns:p14="http://schemas.microsoft.com/office/powerpoint/2010/main" val="3975469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103A32-416C-B96F-2373-3BA2626729C8}"/>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45F9FBA-9B42-247D-A580-0B36A1526A0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D6FEDE9-9247-AB2D-952A-3B80EAD99DB3}"/>
              </a:ext>
            </a:extLst>
          </p:cNvPr>
          <p:cNvSpPr>
            <a:spLocks noGrp="1"/>
          </p:cNvSpPr>
          <p:nvPr>
            <p:ph type="sldNum" sz="quarter" idx="12"/>
          </p:nvPr>
        </p:nvSpPr>
        <p:spPr/>
        <p:txBody>
          <a:bodyPr/>
          <a:lstStyle>
            <a:lvl1pPr>
              <a:defRPr/>
            </a:lvl1pPr>
          </a:lstStyle>
          <a:p>
            <a:fld id="{D9673BC1-4C19-4515-828F-8B4EB3BE4FF9}" type="slidenum">
              <a:rPr lang="en-US" altLang="en-US"/>
              <a:pPr/>
              <a:t>‹#›</a:t>
            </a:fld>
            <a:endParaRPr lang="en-US" altLang="en-US"/>
          </a:p>
        </p:txBody>
      </p:sp>
    </p:spTree>
    <p:extLst>
      <p:ext uri="{BB962C8B-B14F-4D97-AF65-F5344CB8AC3E}">
        <p14:creationId xmlns:p14="http://schemas.microsoft.com/office/powerpoint/2010/main" val="4057808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AEB3C-F309-06E4-D2BC-ECEA6A6E05C5}"/>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506DCA-F5E0-F9CA-16C0-5545A7988A1C}"/>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E1C4AC-17F2-B050-3A97-F4A456620BA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8B8A5C-9390-7D84-B8D8-45B917030AE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077D2D6-31AC-9026-C3BE-7DBB56244F7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857586F-A7BA-A3B1-4892-30871F270BE4}"/>
              </a:ext>
            </a:extLst>
          </p:cNvPr>
          <p:cNvSpPr>
            <a:spLocks noGrp="1"/>
          </p:cNvSpPr>
          <p:nvPr>
            <p:ph type="sldNum" sz="quarter" idx="12"/>
          </p:nvPr>
        </p:nvSpPr>
        <p:spPr/>
        <p:txBody>
          <a:bodyPr/>
          <a:lstStyle>
            <a:lvl1pPr>
              <a:defRPr/>
            </a:lvl1pPr>
          </a:lstStyle>
          <a:p>
            <a:fld id="{1CFCA77F-FF47-4184-9107-DC6FB88D29FF}" type="slidenum">
              <a:rPr lang="en-US" altLang="en-US"/>
              <a:pPr/>
              <a:t>‹#›</a:t>
            </a:fld>
            <a:endParaRPr lang="en-US" altLang="en-US"/>
          </a:p>
        </p:txBody>
      </p:sp>
    </p:spTree>
    <p:extLst>
      <p:ext uri="{BB962C8B-B14F-4D97-AF65-F5344CB8AC3E}">
        <p14:creationId xmlns:p14="http://schemas.microsoft.com/office/powerpoint/2010/main" val="13747097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ED5D7-59C1-2C2C-570F-7F4C8A5564E6}"/>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BD0E6C-8258-A788-18AD-D7AD94F13C6E}"/>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66C2A6-6E3A-A4FD-90E2-8C1EB0E2C86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D19A1-D702-3184-F48F-6831CE22CEA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717A375-1E23-A9BF-4A76-8B0A0D0C2EB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D7C35D9-2C2C-1EFF-86B2-BD9719089935}"/>
              </a:ext>
            </a:extLst>
          </p:cNvPr>
          <p:cNvSpPr>
            <a:spLocks noGrp="1"/>
          </p:cNvSpPr>
          <p:nvPr>
            <p:ph type="sldNum" sz="quarter" idx="12"/>
          </p:nvPr>
        </p:nvSpPr>
        <p:spPr/>
        <p:txBody>
          <a:bodyPr/>
          <a:lstStyle>
            <a:lvl1pPr>
              <a:defRPr/>
            </a:lvl1pPr>
          </a:lstStyle>
          <a:p>
            <a:fld id="{D7781C51-7433-47C0-8B06-D8820B866551}" type="slidenum">
              <a:rPr lang="en-US" altLang="en-US"/>
              <a:pPr/>
              <a:t>‹#›</a:t>
            </a:fld>
            <a:endParaRPr lang="en-US" altLang="en-US"/>
          </a:p>
        </p:txBody>
      </p:sp>
    </p:spTree>
    <p:extLst>
      <p:ext uri="{BB962C8B-B14F-4D97-AF65-F5344CB8AC3E}">
        <p14:creationId xmlns:p14="http://schemas.microsoft.com/office/powerpoint/2010/main" val="1172944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881EA-8775-ABFC-D8B6-C53BE631AE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28DF84-2E66-C41D-03DC-7304AABCE1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32076-FB36-400F-B737-676C0FB1DC9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32A6CD1-264A-3BAC-68B5-0C712FCE189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F5F0810-D676-F9B9-0303-301B932226C5}"/>
              </a:ext>
            </a:extLst>
          </p:cNvPr>
          <p:cNvSpPr>
            <a:spLocks noGrp="1"/>
          </p:cNvSpPr>
          <p:nvPr>
            <p:ph type="sldNum" sz="quarter" idx="12"/>
          </p:nvPr>
        </p:nvSpPr>
        <p:spPr/>
        <p:txBody>
          <a:bodyPr/>
          <a:lstStyle>
            <a:lvl1pPr>
              <a:defRPr/>
            </a:lvl1pPr>
          </a:lstStyle>
          <a:p>
            <a:fld id="{C8D475E1-4A1E-4F83-8891-A32431CCD967}" type="slidenum">
              <a:rPr lang="en-US" altLang="en-US"/>
              <a:pPr/>
              <a:t>‹#›</a:t>
            </a:fld>
            <a:endParaRPr lang="en-US" altLang="en-US"/>
          </a:p>
        </p:txBody>
      </p:sp>
    </p:spTree>
    <p:extLst>
      <p:ext uri="{BB962C8B-B14F-4D97-AF65-F5344CB8AC3E}">
        <p14:creationId xmlns:p14="http://schemas.microsoft.com/office/powerpoint/2010/main" val="10232280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D11045-1739-90C5-6287-44DC499ECEE1}"/>
              </a:ext>
            </a:extLst>
          </p:cNvPr>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D35CFC-E414-FAB6-846F-0F6411F72643}"/>
              </a:ext>
            </a:extLst>
          </p:cNvPr>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994CD3-2568-6D47-B7A1-4B50F4BE240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1D00C30-3AC0-12E8-79E0-0318060FD8C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208FD96-C782-3C6D-2720-6CF23F36C1F6}"/>
              </a:ext>
            </a:extLst>
          </p:cNvPr>
          <p:cNvSpPr>
            <a:spLocks noGrp="1"/>
          </p:cNvSpPr>
          <p:nvPr>
            <p:ph type="sldNum" sz="quarter" idx="12"/>
          </p:nvPr>
        </p:nvSpPr>
        <p:spPr/>
        <p:txBody>
          <a:bodyPr/>
          <a:lstStyle>
            <a:lvl1pPr>
              <a:defRPr/>
            </a:lvl1pPr>
          </a:lstStyle>
          <a:p>
            <a:fld id="{B1AF17AB-298E-4F9C-BC0B-C004FA882293}" type="slidenum">
              <a:rPr lang="en-US" altLang="en-US"/>
              <a:pPr/>
              <a:t>‹#›</a:t>
            </a:fld>
            <a:endParaRPr lang="en-US" altLang="en-US"/>
          </a:p>
        </p:txBody>
      </p:sp>
    </p:spTree>
    <p:extLst>
      <p:ext uri="{BB962C8B-B14F-4D97-AF65-F5344CB8AC3E}">
        <p14:creationId xmlns:p14="http://schemas.microsoft.com/office/powerpoint/2010/main" val="907562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798037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854017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3673405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865887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266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4723016" y="5794133"/>
            <a:ext cx="2557337" cy="426015"/>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4288088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8.jpg"/><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11/21/2022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40739420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11/21/2022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3584612395"/>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p:txStyles>
    <p:titleStyle>
      <a:lvl1pPr algn="ctr" defTabSz="1219170" rtl="0" eaLnBrk="1" latinLnBrk="0" hangingPunct="1">
        <a:spcBef>
          <a:spcPct val="0"/>
        </a:spcBef>
        <a:buNone/>
        <a:defRPr sz="5867" kern="1200">
          <a:solidFill>
            <a:srgbClr val="7E4D13"/>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7E4D13"/>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7E4D13"/>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7E4D13"/>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7E4D13"/>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7E4D13"/>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F01A8E-BC0D-48ED-886B-7C0F8EFA5C33}"/>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5BF81946-402B-850C-D560-1FC95F6B7780}"/>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DC681DC5-025C-D44B-7315-42C3EB46CB1A}"/>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221374F4-BA27-3AC9-E0F3-792EABAE019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1E4943D4-0A45-6A4C-659C-5380168DEF39}"/>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9D78A79B-D8DD-4FB9-A7F8-DB403215EC9C}" type="slidenum">
              <a:rPr lang="en-US" altLang="en-US"/>
              <a:pPr/>
              <a:t>‹#›</a:t>
            </a:fld>
            <a:endParaRPr lang="en-US" altLang="en-US"/>
          </a:p>
        </p:txBody>
      </p:sp>
    </p:spTree>
    <p:extLst>
      <p:ext uri="{BB962C8B-B14F-4D97-AF65-F5344CB8AC3E}">
        <p14:creationId xmlns:p14="http://schemas.microsoft.com/office/powerpoint/2010/main" val="329559671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EB93124-651F-67E2-E17B-C583683DF468}"/>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C8D8B23-CEE3-C9FD-7452-CF425725374D}"/>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5BFA6DB-C659-1CBC-FED9-94BF58CC953C}"/>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CE1E3CD8-9656-FC8E-076B-AEB92B71666A}"/>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7084E913-8B7C-8929-F453-98AF11E58E6E}"/>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196572E-000F-43BF-AF7B-EBFA06B7C271}" type="slidenum">
              <a:rPr lang="en-US" altLang="en-US"/>
              <a:pPr/>
              <a:t>‹#›</a:t>
            </a:fld>
            <a:endParaRPr lang="en-US" altLang="en-US"/>
          </a:p>
        </p:txBody>
      </p:sp>
    </p:spTree>
    <p:extLst>
      <p:ext uri="{BB962C8B-B14F-4D97-AF65-F5344CB8AC3E}">
        <p14:creationId xmlns:p14="http://schemas.microsoft.com/office/powerpoint/2010/main" val="151357603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anose="02020603050405020304" pitchFamily="18" charset="0"/>
        </a:defRPr>
      </a:lvl2pPr>
      <a:lvl3pPr algn="ctr" rtl="0" fontAlgn="base">
        <a:spcBef>
          <a:spcPct val="0"/>
        </a:spcBef>
        <a:spcAft>
          <a:spcPct val="0"/>
        </a:spcAft>
        <a:defRPr sz="4400">
          <a:solidFill>
            <a:schemeClr val="tx2"/>
          </a:solidFill>
          <a:latin typeface="Times" panose="02020603050405020304" pitchFamily="18" charset="0"/>
        </a:defRPr>
      </a:lvl3pPr>
      <a:lvl4pPr algn="ctr" rtl="0" fontAlgn="base">
        <a:spcBef>
          <a:spcPct val="0"/>
        </a:spcBef>
        <a:spcAft>
          <a:spcPct val="0"/>
        </a:spcAft>
        <a:defRPr sz="4400">
          <a:solidFill>
            <a:schemeClr val="tx2"/>
          </a:solidFill>
          <a:latin typeface="Times" panose="02020603050405020304" pitchFamily="18" charset="0"/>
        </a:defRPr>
      </a:lvl4pPr>
      <a:lvl5pPr algn="ctr" rtl="0" fontAlgn="base">
        <a:spcBef>
          <a:spcPct val="0"/>
        </a:spcBef>
        <a:spcAft>
          <a:spcPct val="0"/>
        </a:spcAft>
        <a:defRPr sz="4400">
          <a:solidFill>
            <a:schemeClr val="tx2"/>
          </a:solidFill>
          <a:latin typeface="Times" panose="02020603050405020304" pitchFamily="18" charset="0"/>
        </a:defRPr>
      </a:lvl5pPr>
      <a:lvl6pPr marL="457200" algn="ctr" rtl="0" fontAlgn="base">
        <a:spcBef>
          <a:spcPct val="0"/>
        </a:spcBef>
        <a:spcAft>
          <a:spcPct val="0"/>
        </a:spcAft>
        <a:defRPr sz="4400">
          <a:solidFill>
            <a:schemeClr val="tx2"/>
          </a:solidFill>
          <a:latin typeface="Times" panose="02020603050405020304" pitchFamily="18" charset="0"/>
        </a:defRPr>
      </a:lvl6pPr>
      <a:lvl7pPr marL="914400" algn="ctr" rtl="0" fontAlgn="base">
        <a:spcBef>
          <a:spcPct val="0"/>
        </a:spcBef>
        <a:spcAft>
          <a:spcPct val="0"/>
        </a:spcAft>
        <a:defRPr sz="4400">
          <a:solidFill>
            <a:schemeClr val="tx2"/>
          </a:solidFill>
          <a:latin typeface="Times" panose="02020603050405020304" pitchFamily="18" charset="0"/>
        </a:defRPr>
      </a:lvl7pPr>
      <a:lvl8pPr marL="1371600" algn="ctr" rtl="0" fontAlgn="base">
        <a:spcBef>
          <a:spcPct val="0"/>
        </a:spcBef>
        <a:spcAft>
          <a:spcPct val="0"/>
        </a:spcAft>
        <a:defRPr sz="4400">
          <a:solidFill>
            <a:schemeClr val="tx2"/>
          </a:solidFill>
          <a:latin typeface="Times" panose="02020603050405020304" pitchFamily="18" charset="0"/>
        </a:defRPr>
      </a:lvl8pPr>
      <a:lvl9pPr marL="1828800" algn="ctr" rtl="0" fontAlgn="base">
        <a:spcBef>
          <a:spcPct val="0"/>
        </a:spcBef>
        <a:spcAft>
          <a:spcPct val="0"/>
        </a:spcAft>
        <a:defRPr sz="4400">
          <a:solidFill>
            <a:schemeClr val="tx2"/>
          </a:solidFill>
          <a:latin typeface="Times"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6.xml"/></Relationships>
</file>

<file path=ppt/slides/_rels/slide11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2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90F268D-28A4-A9F8-545E-039DBEABEF9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Send the Light</a:t>
            </a:r>
            <a:endParaRPr lang="en-US">
              <a:ea typeface="+mj-ea"/>
            </a:endParaRPr>
          </a:p>
        </p:txBody>
      </p:sp>
      <p:pic>
        <p:nvPicPr>
          <p:cNvPr id="2" name="Picture 57" descr="Send the Light-pp">
            <a:extLst>
              <a:ext uri="{FF2B5EF4-FFF2-40B4-BE49-F238E27FC236}">
                <a16:creationId xmlns:a16="http://schemas.microsoft.com/office/drawing/2014/main" id="{D75B11FE-5C65-8DDE-1268-8E2098344C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B7209C2F-0CC4-C826-BA85-781AD356D676}"/>
              </a:ext>
            </a:extLst>
          </p:cNvPr>
          <p:cNvSpPr txBox="1">
            <a:spLocks noChangeArrowheads="1"/>
          </p:cNvSpPr>
          <p:nvPr/>
        </p:nvSpPr>
        <p:spPr bwMode="auto">
          <a:xfrm>
            <a:off x="101601" y="76201"/>
            <a:ext cx="27590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Send the Light</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3F1E77D8-A05A-C620-6C20-1DFB59EB459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650</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8C671179-1DA1-A28A-8432-DC0B424EB93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Send the Light</a:t>
            </a:r>
            <a:endParaRPr lang="en-US">
              <a:ea typeface="+mj-ea"/>
            </a:endParaRPr>
          </a:p>
        </p:txBody>
      </p:sp>
      <p:pic>
        <p:nvPicPr>
          <p:cNvPr id="16386" name="Picture 3" descr="Send the Light-pp">
            <a:extLst>
              <a:ext uri="{FF2B5EF4-FFF2-40B4-BE49-F238E27FC236}">
                <a16:creationId xmlns:a16="http://schemas.microsoft.com/office/drawing/2014/main" id="{C28E6658-BB8E-23DC-0A16-82AC2EF09D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5684BED3-E77E-01E9-311B-396EFE122FC7}"/>
              </a:ext>
            </a:extLst>
          </p:cNvPr>
          <p:cNvSpPr txBox="1">
            <a:spLocks noChangeArrowheads="1"/>
          </p:cNvSpPr>
          <p:nvPr/>
        </p:nvSpPr>
        <p:spPr bwMode="auto">
          <a:xfrm>
            <a:off x="101601" y="76201"/>
            <a:ext cx="27590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Send the Light</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F406EB53-9BA3-21BD-06F2-0C26AB0CF63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650</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9FE5CAB4-42F0-9807-7026-84945FC60D4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Room at the Cross</a:t>
            </a:r>
            <a:endParaRPr lang="en-US">
              <a:ea typeface="+mj-ea"/>
            </a:endParaRPr>
          </a:p>
        </p:txBody>
      </p:sp>
      <p:pic>
        <p:nvPicPr>
          <p:cNvPr id="12290" name="Picture 3" descr="Rome at the Cross-pp">
            <a:extLst>
              <a:ext uri="{FF2B5EF4-FFF2-40B4-BE49-F238E27FC236}">
                <a16:creationId xmlns:a16="http://schemas.microsoft.com/office/drawing/2014/main" id="{2D1BBD1B-3642-3325-6323-2FC0C892C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994C38C5-A9F9-72E8-A48C-57F94F8B831F}"/>
              </a:ext>
            </a:extLst>
          </p:cNvPr>
          <p:cNvSpPr txBox="1">
            <a:spLocks noChangeArrowheads="1"/>
          </p:cNvSpPr>
          <p:nvPr/>
        </p:nvSpPr>
        <p:spPr bwMode="auto">
          <a:xfrm>
            <a:off x="80433" y="61385"/>
            <a:ext cx="349525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Room At the Cross</a:t>
            </a:r>
            <a:endParaRPr lang="en-US" sz="3200">
              <a:solidFill>
                <a:srgbClr val="000000"/>
              </a:solidFill>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E9D6B671-2596-9369-753C-B988553806D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906</a:t>
            </a:r>
            <a:endParaRPr lang="en-US" sz="3200">
              <a:solidFill>
                <a:srgbClr val="000000"/>
              </a:solidFill>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9D93578E-1415-FE89-C749-327449D3672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Room at the Cross</a:t>
            </a:r>
            <a:endParaRPr lang="en-US">
              <a:ea typeface="+mj-ea"/>
            </a:endParaRPr>
          </a:p>
        </p:txBody>
      </p:sp>
      <p:pic>
        <p:nvPicPr>
          <p:cNvPr id="13314" name="Picture 3" descr="Rome at the Cross-pp">
            <a:extLst>
              <a:ext uri="{FF2B5EF4-FFF2-40B4-BE49-F238E27FC236}">
                <a16:creationId xmlns:a16="http://schemas.microsoft.com/office/drawing/2014/main" id="{6F52D68C-A7FE-A0F5-3833-0C732CA1A0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9BAF8168-8C0E-46A2-FC8A-101D3681CEDF}"/>
              </a:ext>
            </a:extLst>
          </p:cNvPr>
          <p:cNvSpPr txBox="1">
            <a:spLocks noChangeArrowheads="1"/>
          </p:cNvSpPr>
          <p:nvPr/>
        </p:nvSpPr>
        <p:spPr bwMode="auto">
          <a:xfrm>
            <a:off x="80433" y="61385"/>
            <a:ext cx="349525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Room At the Cross</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D07006C9-CC14-82C6-1B45-E021959AB7C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906</a:t>
            </a:r>
            <a:endParaRPr lang="en-US" sz="3200">
              <a:solidFill>
                <a:srgbClr val="000000"/>
              </a:solidFill>
              <a:latin typeface="Times"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DED6F0-62BB-4CF6-AD30-77AE01809FB2}"/>
              </a:ext>
            </a:extLst>
          </p:cNvPr>
          <p:cNvSpPr/>
          <p:nvPr/>
        </p:nvSpPr>
        <p:spPr>
          <a:xfrm>
            <a:off x="-301657" y="1523880"/>
            <a:ext cx="12931808" cy="54990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8" y="222763"/>
            <a:ext cx="532115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Our Contribution:</a:t>
            </a:r>
          </a:p>
        </p:txBody>
      </p:sp>
      <p:sp>
        <p:nvSpPr>
          <p:cNvPr id="7" name="Text Placeholder 1">
            <a:extLst>
              <a:ext uri="{FF2B5EF4-FFF2-40B4-BE49-F238E27FC236}">
                <a16:creationId xmlns:a16="http://schemas.microsoft.com/office/drawing/2014/main" id="{7D78B8F2-A065-433A-9CC9-0376F2C2607D}"/>
              </a:ext>
            </a:extLst>
          </p:cNvPr>
          <p:cNvSpPr txBox="1">
            <a:spLocks/>
          </p:cNvSpPr>
          <p:nvPr/>
        </p:nvSpPr>
        <p:spPr>
          <a:xfrm>
            <a:off x="578338" y="873432"/>
            <a:ext cx="11312317" cy="5499088"/>
          </a:xfrm>
          <a:prstGeom prst="rect">
            <a:avLst/>
          </a:prstGeom>
        </p:spPr>
        <p:txBody>
          <a:bodyPr vert="horz" lIns="91440" tIns="45720" rIns="91440" bIns="45720" rtlCol="0" anchor="ctr">
            <a:normAutofit fontScale="92500"/>
          </a:bodyPr>
          <a:lstStyle>
            <a:lvl1pPr marL="0" indent="0" algn="ctr" defTabSz="1219170" rtl="0" eaLnBrk="1" latinLnBrk="0" hangingPunct="1">
              <a:spcBef>
                <a:spcPct val="20000"/>
              </a:spcBef>
              <a:buFont typeface="Arial"/>
              <a:buNone/>
              <a:defRPr sz="4000" kern="1200" baseline="0">
                <a:solidFill>
                  <a:srgbClr val="4E4D5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2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prstClr val="black"/>
                </a:solidFill>
                <a:effectLst/>
                <a:uLnTx/>
                <a:uFillTx/>
                <a:latin typeface="Gobold" panose="02000500000000000000" pitchFamily="2" charset="0"/>
                <a:ea typeface="+mn-ea"/>
                <a:cs typeface="+mn-cs"/>
              </a:rPr>
              <a:t>Acts 20:35</a:t>
            </a:r>
          </a:p>
          <a:p>
            <a:pPr marL="0" marR="0" lvl="0" indent="0" algn="just" defTabSz="1219170" rtl="0" eaLnBrk="1" fontAlgn="auto" latinLnBrk="0" hangingPunct="1">
              <a:lnSpc>
                <a:spcPct val="200000"/>
              </a:lnSpc>
              <a:spcBef>
                <a:spcPct val="20000"/>
              </a:spcBef>
              <a:spcAft>
                <a:spcPts val="0"/>
              </a:spcAft>
              <a:buClrTx/>
              <a:buSzTx/>
              <a:buFont typeface="Arial"/>
              <a:buNone/>
              <a:tabLst/>
              <a:defRPr/>
            </a:pPr>
            <a:r>
              <a:rPr lang="en-US" sz="3600" dirty="0">
                <a:solidFill>
                  <a:srgbClr val="314172"/>
                </a:solidFill>
                <a:latin typeface="Gobold" panose="02000500000000000000" pitchFamily="2" charset="0"/>
              </a:rPr>
              <a:t>“</a:t>
            </a:r>
            <a:r>
              <a:rPr kumimoji="0" lang="en-US" sz="3600" b="0" i="0" u="none" strike="noStrike" kern="1200" cap="none" spc="0" normalizeH="0" baseline="0" noProof="0" dirty="0">
                <a:ln>
                  <a:noFill/>
                </a:ln>
                <a:solidFill>
                  <a:srgbClr val="314172"/>
                </a:solidFill>
                <a:effectLst/>
                <a:uLnTx/>
                <a:uFillTx/>
                <a:latin typeface="Gobold" panose="02000500000000000000" pitchFamily="2" charset="0"/>
                <a:ea typeface="+mn-ea"/>
                <a:cs typeface="+mn-cs"/>
              </a:rPr>
              <a:t>I have shown you in every way, by laboring like this, that you must support the weak. And remember the words of the Lord Jesus, that He said, ‘</a:t>
            </a:r>
            <a:r>
              <a:rPr kumimoji="0" lang="en-US" sz="3600" b="0" i="0" u="none" strike="noStrike" kern="1200" cap="none" spc="0" normalizeH="0" baseline="0" noProof="0" dirty="0">
                <a:ln>
                  <a:noFill/>
                </a:ln>
                <a:solidFill>
                  <a:srgbClr val="C00000"/>
                </a:solidFill>
                <a:effectLst/>
                <a:uLnTx/>
                <a:uFillTx/>
                <a:latin typeface="Gobold" panose="02000500000000000000" pitchFamily="2" charset="0"/>
                <a:ea typeface="+mn-ea"/>
                <a:cs typeface="+mn-cs"/>
              </a:rPr>
              <a:t>It is more blessed to give than to receive.</a:t>
            </a:r>
            <a:r>
              <a:rPr kumimoji="0" lang="en-US" sz="3600" b="0" i="0" u="none" strike="noStrike" kern="1200" cap="none" spc="0" normalizeH="0" baseline="0" noProof="0" dirty="0">
                <a:ln>
                  <a:noFill/>
                </a:ln>
                <a:solidFill>
                  <a:srgbClr val="314172"/>
                </a:solidFill>
                <a:effectLst/>
                <a:uLnTx/>
                <a:uFillTx/>
                <a:latin typeface="Gobold" panose="02000500000000000000" pitchFamily="2" charset="0"/>
                <a:ea typeface="+mn-ea"/>
                <a:cs typeface="+mn-cs"/>
              </a:rPr>
              <a:t>’ ”</a:t>
            </a:r>
          </a:p>
        </p:txBody>
      </p:sp>
    </p:spTree>
    <p:extLst>
      <p:ext uri="{BB962C8B-B14F-4D97-AF65-F5344CB8AC3E}">
        <p14:creationId xmlns:p14="http://schemas.microsoft.com/office/powerpoint/2010/main" val="33227121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When I Survey</a:t>
            </a:r>
          </a:p>
          <a:p>
            <a:pPr>
              <a:lnSpc>
                <a:spcPct val="150000"/>
              </a:lnSpc>
            </a:pPr>
            <a:r>
              <a:rPr lang="en-US" sz="6600" dirty="0">
                <a:solidFill>
                  <a:srgbClr val="314172"/>
                </a:solidFill>
                <a:latin typeface="Gobold" panose="02000500000000000000" pitchFamily="2" charset="0"/>
              </a:rPr>
              <a:t>The Wondrous Cross</a:t>
            </a:r>
          </a:p>
          <a:p>
            <a:pPr>
              <a:lnSpc>
                <a:spcPct val="150000"/>
              </a:lnSpc>
            </a:pPr>
            <a:r>
              <a:rPr lang="en-US" sz="5400" dirty="0">
                <a:latin typeface="Gobold" panose="02000500000000000000" pitchFamily="2" charset="0"/>
              </a:rPr>
              <a:t>#315</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4180106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E067115-3F03-1138-5641-26018604FCE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When I Survey the Wondrous Cross</a:t>
            </a:r>
            <a:endParaRPr lang="en-US">
              <a:ea typeface="+mj-ea"/>
            </a:endParaRPr>
          </a:p>
        </p:txBody>
      </p:sp>
      <p:pic>
        <p:nvPicPr>
          <p:cNvPr id="2" name="Picture 63" descr="When I Survey the Wondrous-pp">
            <a:extLst>
              <a:ext uri="{FF2B5EF4-FFF2-40B4-BE49-F238E27FC236}">
                <a16:creationId xmlns:a16="http://schemas.microsoft.com/office/drawing/2014/main" id="{26220690-C6E4-6407-B28B-1E9F655EF3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4801FD5E-11F1-880A-5171-B54E15388B2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315</a:t>
            </a:r>
            <a:endParaRPr lang="en-US" sz="3200">
              <a:solidFill>
                <a:srgbClr val="000000"/>
              </a:solidFill>
              <a:latin typeface="Times" charset="0"/>
              <a:ea typeface="ＭＳ Ｐゴシック" charset="0"/>
            </a:endParaRPr>
          </a:p>
        </p:txBody>
      </p:sp>
      <p:sp>
        <p:nvSpPr>
          <p:cNvPr id="2113" name="Text Box 65">
            <a:extLst>
              <a:ext uri="{FF2B5EF4-FFF2-40B4-BE49-F238E27FC236}">
                <a16:creationId xmlns:a16="http://schemas.microsoft.com/office/drawing/2014/main" id="{1BF5424E-8C92-EDF5-4167-13AB68E22BC5}"/>
              </a:ext>
            </a:extLst>
          </p:cNvPr>
          <p:cNvSpPr txBox="1">
            <a:spLocks noChangeArrowheads="1"/>
          </p:cNvSpPr>
          <p:nvPr/>
        </p:nvSpPr>
        <p:spPr bwMode="auto">
          <a:xfrm>
            <a:off x="101600" y="76201"/>
            <a:ext cx="649081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I Survey the Wondrous Cross</a:t>
            </a:r>
            <a:endParaRPr lang="en-US" sz="3200">
              <a:solidFill>
                <a:srgbClr val="000000"/>
              </a:solidFill>
              <a:latin typeface="Times" charset="0"/>
              <a:ea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3D4EB31C-008D-EFD7-0E04-D7FE5EAB99A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When I Survey the Wondrous Cross</a:t>
            </a:r>
            <a:endParaRPr lang="en-US">
              <a:ea typeface="+mj-ea"/>
            </a:endParaRPr>
          </a:p>
        </p:txBody>
      </p:sp>
      <p:pic>
        <p:nvPicPr>
          <p:cNvPr id="3074" name="Picture 3" descr="When I Survey the Wondrous-pp">
            <a:extLst>
              <a:ext uri="{FF2B5EF4-FFF2-40B4-BE49-F238E27FC236}">
                <a16:creationId xmlns:a16="http://schemas.microsoft.com/office/drawing/2014/main" id="{1C683944-F9D3-6CF1-9A0B-E8B0CFF201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0BA07866-CC33-3A60-757B-23231B10715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315</a:t>
            </a:r>
            <a:endParaRPr lang="en-US" sz="3200">
              <a:solidFill>
                <a:srgbClr val="000000"/>
              </a:solidFill>
              <a:latin typeface="Times" charset="0"/>
              <a:ea typeface="ＭＳ Ｐゴシック" charset="0"/>
            </a:endParaRPr>
          </a:p>
        </p:txBody>
      </p:sp>
      <p:sp>
        <p:nvSpPr>
          <p:cNvPr id="205830" name="Text Box 6">
            <a:extLst>
              <a:ext uri="{FF2B5EF4-FFF2-40B4-BE49-F238E27FC236}">
                <a16:creationId xmlns:a16="http://schemas.microsoft.com/office/drawing/2014/main" id="{226E0129-5374-450B-8A53-5E892451B81F}"/>
              </a:ext>
            </a:extLst>
          </p:cNvPr>
          <p:cNvSpPr txBox="1">
            <a:spLocks noChangeArrowheads="1"/>
          </p:cNvSpPr>
          <p:nvPr/>
        </p:nvSpPr>
        <p:spPr bwMode="auto">
          <a:xfrm>
            <a:off x="101600" y="76201"/>
            <a:ext cx="649081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I Survey the Wondrous Cross</a:t>
            </a:r>
            <a:endParaRPr lang="en-US" sz="3200">
              <a:solidFill>
                <a:srgbClr val="000000"/>
              </a:solidFill>
              <a:latin typeface="Times"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FC616066-5520-DAEE-0226-A8B90A4C7D9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When I Survey the Wondrous Cross</a:t>
            </a:r>
            <a:endParaRPr lang="en-US">
              <a:ea typeface="+mj-ea"/>
            </a:endParaRPr>
          </a:p>
        </p:txBody>
      </p:sp>
      <p:pic>
        <p:nvPicPr>
          <p:cNvPr id="4098" name="Picture 6" descr="When I Survey the Wondrous-pp">
            <a:extLst>
              <a:ext uri="{FF2B5EF4-FFF2-40B4-BE49-F238E27FC236}">
                <a16:creationId xmlns:a16="http://schemas.microsoft.com/office/drawing/2014/main" id="{3590CCDB-5071-0262-1AC5-0E72F5B10D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5" name="Text Box 7">
            <a:extLst>
              <a:ext uri="{FF2B5EF4-FFF2-40B4-BE49-F238E27FC236}">
                <a16:creationId xmlns:a16="http://schemas.microsoft.com/office/drawing/2014/main" id="{E92B59D9-72A0-7D2F-1647-1E3D339BC80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315</a:t>
            </a:r>
            <a:endParaRPr lang="en-US" sz="3200">
              <a:solidFill>
                <a:srgbClr val="000000"/>
              </a:solidFill>
              <a:latin typeface="Times" charset="0"/>
              <a:ea typeface="ＭＳ Ｐゴシック" charset="0"/>
            </a:endParaRPr>
          </a:p>
        </p:txBody>
      </p:sp>
      <p:sp>
        <p:nvSpPr>
          <p:cNvPr id="206856" name="Text Box 8">
            <a:extLst>
              <a:ext uri="{FF2B5EF4-FFF2-40B4-BE49-F238E27FC236}">
                <a16:creationId xmlns:a16="http://schemas.microsoft.com/office/drawing/2014/main" id="{E0740A67-4242-F3CA-36AA-55CF6F03E5A1}"/>
              </a:ext>
            </a:extLst>
          </p:cNvPr>
          <p:cNvSpPr txBox="1">
            <a:spLocks noChangeArrowheads="1"/>
          </p:cNvSpPr>
          <p:nvPr/>
        </p:nvSpPr>
        <p:spPr bwMode="auto">
          <a:xfrm>
            <a:off x="101600" y="76201"/>
            <a:ext cx="649081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I Survey the Wondrous Cross</a:t>
            </a:r>
            <a:endParaRPr lang="en-US" sz="3200">
              <a:solidFill>
                <a:srgbClr val="000000"/>
              </a:solidFill>
              <a:latin typeface="Times" charset="0"/>
              <a:ea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DA394D73-1445-4A4B-E477-396DA017550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When I Survey the Wondrous Cross</a:t>
            </a:r>
            <a:endParaRPr lang="en-US">
              <a:ea typeface="+mj-ea"/>
            </a:endParaRPr>
          </a:p>
        </p:txBody>
      </p:sp>
      <p:pic>
        <p:nvPicPr>
          <p:cNvPr id="5122" name="Picture 3" descr="When I Survey the Wondrous-pp">
            <a:extLst>
              <a:ext uri="{FF2B5EF4-FFF2-40B4-BE49-F238E27FC236}">
                <a16:creationId xmlns:a16="http://schemas.microsoft.com/office/drawing/2014/main" id="{B15D8543-08CD-68CE-B4F2-3A1E3CA220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1C7AE711-C4CF-EC09-C325-0F1254C8BF7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315</a:t>
            </a:r>
            <a:endParaRPr lang="en-US" sz="3200">
              <a:solidFill>
                <a:srgbClr val="000000"/>
              </a:solidFill>
              <a:latin typeface="Times" charset="0"/>
              <a:ea typeface="ＭＳ Ｐゴシック" charset="0"/>
            </a:endParaRPr>
          </a:p>
        </p:txBody>
      </p:sp>
      <p:sp>
        <p:nvSpPr>
          <p:cNvPr id="207877" name="Text Box 5">
            <a:extLst>
              <a:ext uri="{FF2B5EF4-FFF2-40B4-BE49-F238E27FC236}">
                <a16:creationId xmlns:a16="http://schemas.microsoft.com/office/drawing/2014/main" id="{109B66A9-1E6A-2A8A-3AE4-CD47A16D7AB0}"/>
              </a:ext>
            </a:extLst>
          </p:cNvPr>
          <p:cNvSpPr txBox="1">
            <a:spLocks noChangeArrowheads="1"/>
          </p:cNvSpPr>
          <p:nvPr/>
        </p:nvSpPr>
        <p:spPr bwMode="auto">
          <a:xfrm>
            <a:off x="101600" y="76201"/>
            <a:ext cx="649081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I Survey the Wondrous Cross</a:t>
            </a:r>
            <a:endParaRPr lang="en-US" sz="3200">
              <a:solidFill>
                <a:srgbClr val="000000"/>
              </a:solidFill>
              <a:latin typeface="Times" charset="0"/>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1A3353C8-84D7-9C58-7E49-CBE84F6D84A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When I Survey the Wondrous Cross</a:t>
            </a:r>
            <a:endParaRPr lang="en-US">
              <a:ea typeface="+mj-ea"/>
            </a:endParaRPr>
          </a:p>
        </p:txBody>
      </p:sp>
      <p:pic>
        <p:nvPicPr>
          <p:cNvPr id="8194" name="Picture 3" descr="When I Survey the Wondrous-pp">
            <a:extLst>
              <a:ext uri="{FF2B5EF4-FFF2-40B4-BE49-F238E27FC236}">
                <a16:creationId xmlns:a16="http://schemas.microsoft.com/office/drawing/2014/main" id="{05149804-C49D-3A51-E44A-AF1CDA044C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B00481E7-7E06-8B7A-82E6-82F3C53B2B0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315</a:t>
            </a:r>
            <a:endParaRPr lang="en-US" sz="3200">
              <a:solidFill>
                <a:srgbClr val="000000"/>
              </a:solidFill>
              <a:latin typeface="Times" charset="0"/>
              <a:ea typeface="ＭＳ Ｐゴシック" charset="0"/>
            </a:endParaRPr>
          </a:p>
        </p:txBody>
      </p:sp>
      <p:sp>
        <p:nvSpPr>
          <p:cNvPr id="210949" name="Text Box 5">
            <a:extLst>
              <a:ext uri="{FF2B5EF4-FFF2-40B4-BE49-F238E27FC236}">
                <a16:creationId xmlns:a16="http://schemas.microsoft.com/office/drawing/2014/main" id="{11B8C31E-1F07-7D44-B3AC-D9C83464C351}"/>
              </a:ext>
            </a:extLst>
          </p:cNvPr>
          <p:cNvSpPr txBox="1">
            <a:spLocks noChangeArrowheads="1"/>
          </p:cNvSpPr>
          <p:nvPr/>
        </p:nvSpPr>
        <p:spPr bwMode="auto">
          <a:xfrm>
            <a:off x="101600" y="76201"/>
            <a:ext cx="649081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I Survey the Wondrous Cross</a:t>
            </a:r>
            <a:endParaRPr lang="en-US" sz="3200">
              <a:solidFill>
                <a:srgbClr val="000000"/>
              </a:solidFill>
              <a:latin typeface="Times" charset="0"/>
              <a:ea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A5B32DD8-4A43-08F7-667B-8BB235580CC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When I Survey the Wondrous Cross</a:t>
            </a:r>
            <a:endParaRPr lang="en-US">
              <a:ea typeface="+mj-ea"/>
            </a:endParaRPr>
          </a:p>
        </p:txBody>
      </p:sp>
      <p:pic>
        <p:nvPicPr>
          <p:cNvPr id="9218" name="Picture 3" descr="When I Survey the Wondrous-pp">
            <a:extLst>
              <a:ext uri="{FF2B5EF4-FFF2-40B4-BE49-F238E27FC236}">
                <a16:creationId xmlns:a16="http://schemas.microsoft.com/office/drawing/2014/main" id="{B7A9B01F-0EB9-3D23-D66D-378B850FD2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4410B184-E356-45A4-9DBB-E058406917E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315</a:t>
            </a:r>
            <a:endParaRPr lang="en-US" sz="3200">
              <a:solidFill>
                <a:srgbClr val="000000"/>
              </a:solidFill>
              <a:latin typeface="Times" charset="0"/>
              <a:ea typeface="ＭＳ Ｐゴシック" charset="0"/>
            </a:endParaRPr>
          </a:p>
        </p:txBody>
      </p:sp>
      <p:sp>
        <p:nvSpPr>
          <p:cNvPr id="211973" name="Text Box 5">
            <a:extLst>
              <a:ext uri="{FF2B5EF4-FFF2-40B4-BE49-F238E27FC236}">
                <a16:creationId xmlns:a16="http://schemas.microsoft.com/office/drawing/2014/main" id="{432061EC-E866-97D7-6413-4F96754C55FB}"/>
              </a:ext>
            </a:extLst>
          </p:cNvPr>
          <p:cNvSpPr txBox="1">
            <a:spLocks noChangeArrowheads="1"/>
          </p:cNvSpPr>
          <p:nvPr/>
        </p:nvSpPr>
        <p:spPr bwMode="auto">
          <a:xfrm>
            <a:off x="101600" y="76201"/>
            <a:ext cx="649081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I Survey the Wondrous Cross</a:t>
            </a:r>
            <a:endParaRPr lang="en-US" sz="3200">
              <a:solidFill>
                <a:srgbClr val="000000"/>
              </a:solidFill>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0BD3A49C-C74A-21A8-2A78-B8F2A0AA8C0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Send the Light</a:t>
            </a:r>
            <a:endParaRPr lang="en-US">
              <a:ea typeface="+mj-ea"/>
            </a:endParaRPr>
          </a:p>
        </p:txBody>
      </p:sp>
      <p:pic>
        <p:nvPicPr>
          <p:cNvPr id="17410" name="Picture 3" descr="Send the Light-pp">
            <a:extLst>
              <a:ext uri="{FF2B5EF4-FFF2-40B4-BE49-F238E27FC236}">
                <a16:creationId xmlns:a16="http://schemas.microsoft.com/office/drawing/2014/main" id="{90FC0C20-ABF5-E654-FED1-324B9AA58C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2076480C-91AA-A8EF-0CBB-BCE103650ACB}"/>
              </a:ext>
            </a:extLst>
          </p:cNvPr>
          <p:cNvSpPr txBox="1">
            <a:spLocks noChangeArrowheads="1"/>
          </p:cNvSpPr>
          <p:nvPr/>
        </p:nvSpPr>
        <p:spPr bwMode="auto">
          <a:xfrm>
            <a:off x="101601" y="76201"/>
            <a:ext cx="27590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Send the Light</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C2B0F9F3-AD87-27DF-14F0-095D4C91225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650</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Unleavened Bread</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575035" y="314960"/>
            <a:ext cx="13140965" cy="7122787"/>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678730"/>
            <a:ext cx="11312317" cy="6179270"/>
          </a:xfrm>
        </p:spPr>
        <p:txBody>
          <a:bodyPr>
            <a:noAutofit/>
          </a:bodyPr>
          <a:lstStyle/>
          <a:p>
            <a:r>
              <a:rPr lang="en-US" sz="4400" dirty="0">
                <a:solidFill>
                  <a:srgbClr val="2B262A"/>
                </a:solidFill>
                <a:latin typeface="Gobold" panose="02000500000000000000" pitchFamily="2" charset="0"/>
              </a:rPr>
              <a:t>Romans 8:1-2</a:t>
            </a:r>
            <a:endParaRPr lang="en-US" sz="3600" dirty="0">
              <a:solidFill>
                <a:srgbClr val="314172"/>
              </a:solidFill>
              <a:latin typeface="Gobold" panose="02000500000000000000" pitchFamily="2" charset="0"/>
            </a:endParaRPr>
          </a:p>
          <a:p>
            <a:pPr algn="just">
              <a:lnSpc>
                <a:spcPct val="200000"/>
              </a:lnSpc>
            </a:pPr>
            <a:r>
              <a:rPr lang="en-US" sz="3200" dirty="0">
                <a:solidFill>
                  <a:srgbClr val="314172"/>
                </a:solidFill>
                <a:latin typeface="Gobold" panose="02000500000000000000" pitchFamily="2" charset="0"/>
              </a:rPr>
              <a:t>“There is therefore now no condemnation to those who are in Christ Jesus, who do not walk according to the flesh, but according to the Spirit. For the law of the Spirit of life in Christ Jesus has made me free from the law of sin and death.”</a:t>
            </a:r>
          </a:p>
        </p:txBody>
      </p:sp>
    </p:spTree>
    <p:extLst>
      <p:ext uri="{BB962C8B-B14F-4D97-AF65-F5344CB8AC3E}">
        <p14:creationId xmlns:p14="http://schemas.microsoft.com/office/powerpoint/2010/main" val="1077590516"/>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13422" y="35480"/>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Fruit</a:t>
            </a:r>
          </a:p>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of the Vine</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471339" y="862554"/>
            <a:ext cx="13037270" cy="6273538"/>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353467" y="1294079"/>
            <a:ext cx="11485066" cy="4701368"/>
          </a:xfrm>
        </p:spPr>
        <p:txBody>
          <a:bodyPr>
            <a:noAutofit/>
          </a:bodyPr>
          <a:lstStyle/>
          <a:p>
            <a:pPr>
              <a:lnSpc>
                <a:spcPct val="150000"/>
              </a:lnSpc>
            </a:pPr>
            <a:r>
              <a:rPr lang="en-US" sz="4400" dirty="0">
                <a:solidFill>
                  <a:srgbClr val="2B262A"/>
                </a:solidFill>
                <a:latin typeface="Gobold" panose="02000500000000000000" pitchFamily="2" charset="0"/>
              </a:rPr>
              <a:t>Romans 8:31-32</a:t>
            </a:r>
          </a:p>
          <a:p>
            <a:pPr algn="just">
              <a:lnSpc>
                <a:spcPct val="200000"/>
              </a:lnSpc>
            </a:pPr>
            <a:r>
              <a:rPr lang="en-US" sz="3200" dirty="0">
                <a:solidFill>
                  <a:srgbClr val="314172"/>
                </a:solidFill>
                <a:latin typeface="Gobold" panose="02000500000000000000" pitchFamily="2" charset="0"/>
              </a:rPr>
              <a:t>“What then shall we say to these things? If God is for us, who can be against us? He who did not spare His own Son, but delivered Him up for us all, how shall He not with Him also freely give us all things?”</a:t>
            </a:r>
          </a:p>
        </p:txBody>
      </p:sp>
    </p:spTree>
    <p:extLst>
      <p:ext uri="{BB962C8B-B14F-4D97-AF65-F5344CB8AC3E}">
        <p14:creationId xmlns:p14="http://schemas.microsoft.com/office/powerpoint/2010/main" val="1498157645"/>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578834"/>
            <a:ext cx="11312317" cy="1700332"/>
          </a:xfrm>
        </p:spPr>
        <p:txBody>
          <a:bodyPr anchor="t">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125780996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lnSpcReduction="10000"/>
          </a:bodyPr>
          <a:lstStyle/>
          <a:p>
            <a:pPr>
              <a:lnSpc>
                <a:spcPct val="150000"/>
              </a:lnSpc>
            </a:pPr>
            <a:r>
              <a:rPr lang="en-US" sz="6600" dirty="0">
                <a:solidFill>
                  <a:srgbClr val="314172"/>
                </a:solidFill>
                <a:latin typeface="Gobold" panose="02000500000000000000" pitchFamily="2" charset="0"/>
              </a:rPr>
              <a:t>When The Roll</a:t>
            </a:r>
          </a:p>
          <a:p>
            <a:pPr>
              <a:lnSpc>
                <a:spcPct val="150000"/>
              </a:lnSpc>
            </a:pPr>
            <a:r>
              <a:rPr lang="en-US" sz="6600" dirty="0">
                <a:solidFill>
                  <a:srgbClr val="314172"/>
                </a:solidFill>
                <a:latin typeface="Gobold" panose="02000500000000000000" pitchFamily="2" charset="0"/>
              </a:rPr>
              <a:t>Is Called Up Yonder</a:t>
            </a:r>
          </a:p>
          <a:p>
            <a:pPr>
              <a:lnSpc>
                <a:spcPct val="150000"/>
              </a:lnSpc>
            </a:pPr>
            <a:r>
              <a:rPr lang="en-US" sz="6000" dirty="0">
                <a:latin typeface="Gobold" panose="02000500000000000000" pitchFamily="2" charset="0"/>
              </a:rPr>
              <a:t>#852</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9375955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5334F49-4DDE-E7F7-951D-1C756B53B516}"/>
              </a:ext>
            </a:extLst>
          </p:cNvPr>
          <p:cNvSpPr>
            <a:spLocks noGrp="1" noChangeArrowheads="1"/>
          </p:cNvSpPr>
          <p:nvPr>
            <p:ph type="ctrTitle"/>
          </p:nvPr>
        </p:nvSpPr>
        <p:spPr>
          <a:xfrm>
            <a:off x="101600" y="152400"/>
            <a:ext cx="5791200" cy="304800"/>
          </a:xfrm>
        </p:spPr>
        <p:txBody>
          <a:bodyPr/>
          <a:lstStyle/>
          <a:p>
            <a:pPr eaLnBrk="1" hangingPunct="1">
              <a:defRPr/>
            </a:pPr>
            <a:r>
              <a:rPr lang="en-US" sz="2400" dirty="0">
                <a:ea typeface="+mj-ea"/>
              </a:rPr>
              <a:t>1-1 When The Roll Is Called Up Yonder</a:t>
            </a:r>
            <a:endParaRPr lang="en-US" dirty="0">
              <a:ea typeface="+mj-ea"/>
            </a:endParaRPr>
          </a:p>
        </p:txBody>
      </p:sp>
      <p:pic>
        <p:nvPicPr>
          <p:cNvPr id="2" name="Picture 37" descr="When the Roll is Call-pp">
            <a:extLst>
              <a:ext uri="{FF2B5EF4-FFF2-40B4-BE49-F238E27FC236}">
                <a16:creationId xmlns:a16="http://schemas.microsoft.com/office/drawing/2014/main" id="{B4BBEC99-C406-EBD0-6EF0-B62F61FD9D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6" name="Text Box 38">
            <a:extLst>
              <a:ext uri="{FF2B5EF4-FFF2-40B4-BE49-F238E27FC236}">
                <a16:creationId xmlns:a16="http://schemas.microsoft.com/office/drawing/2014/main" id="{CEEA09E3-6ABC-A87D-2890-75DEBE9926EB}"/>
              </a:ext>
            </a:extLst>
          </p:cNvPr>
          <p:cNvSpPr txBox="1">
            <a:spLocks noChangeArrowheads="1"/>
          </p:cNvSpPr>
          <p:nvPr/>
        </p:nvSpPr>
        <p:spPr bwMode="auto">
          <a:xfrm>
            <a:off x="101601" y="76201"/>
            <a:ext cx="650126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The Roll Is Called Up Yonder</a:t>
            </a:r>
            <a:endParaRPr lang="en-US" sz="3200">
              <a:solidFill>
                <a:srgbClr val="000000"/>
              </a:solidFill>
              <a:latin typeface="Times" charset="0"/>
              <a:ea typeface="ＭＳ Ｐゴシック" charset="0"/>
            </a:endParaRPr>
          </a:p>
        </p:txBody>
      </p:sp>
      <p:sp>
        <p:nvSpPr>
          <p:cNvPr id="2087" name="Text Box 39">
            <a:extLst>
              <a:ext uri="{FF2B5EF4-FFF2-40B4-BE49-F238E27FC236}">
                <a16:creationId xmlns:a16="http://schemas.microsoft.com/office/drawing/2014/main" id="{E6099E9F-BFF7-4B0F-F52A-1517614B061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736CD894-D296-3BEE-710E-15FDAF161EA8}"/>
              </a:ext>
            </a:extLst>
          </p:cNvPr>
          <p:cNvSpPr>
            <a:spLocks noGrp="1" noChangeArrowheads="1"/>
          </p:cNvSpPr>
          <p:nvPr>
            <p:ph type="ctrTitle"/>
          </p:nvPr>
        </p:nvSpPr>
        <p:spPr>
          <a:xfrm>
            <a:off x="101600" y="152400"/>
            <a:ext cx="5791200" cy="304800"/>
          </a:xfrm>
        </p:spPr>
        <p:txBody>
          <a:bodyPr/>
          <a:lstStyle/>
          <a:p>
            <a:pPr eaLnBrk="1" hangingPunct="1">
              <a:defRPr/>
            </a:pPr>
            <a:r>
              <a:rPr lang="en-US" sz="2400" dirty="0">
                <a:ea typeface="+mj-ea"/>
              </a:rPr>
              <a:t>1-2 When The Roll Is Called Up Yonder</a:t>
            </a:r>
            <a:endParaRPr lang="en-US" dirty="0">
              <a:ea typeface="+mj-ea"/>
            </a:endParaRPr>
          </a:p>
        </p:txBody>
      </p:sp>
      <p:pic>
        <p:nvPicPr>
          <p:cNvPr id="3074" name="Picture 7" descr="When the Roll is Call-pp">
            <a:extLst>
              <a:ext uri="{FF2B5EF4-FFF2-40B4-BE49-F238E27FC236}">
                <a16:creationId xmlns:a16="http://schemas.microsoft.com/office/drawing/2014/main" id="{9308BDC6-77D2-A372-6E1F-2830C8855E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0" name="Text Box 8">
            <a:extLst>
              <a:ext uri="{FF2B5EF4-FFF2-40B4-BE49-F238E27FC236}">
                <a16:creationId xmlns:a16="http://schemas.microsoft.com/office/drawing/2014/main" id="{E1F7B138-99C6-1ECD-61E3-FE174E7CFDD8}"/>
              </a:ext>
            </a:extLst>
          </p:cNvPr>
          <p:cNvSpPr txBox="1">
            <a:spLocks noChangeArrowheads="1"/>
          </p:cNvSpPr>
          <p:nvPr/>
        </p:nvSpPr>
        <p:spPr bwMode="auto">
          <a:xfrm>
            <a:off x="101601" y="76201"/>
            <a:ext cx="650126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The Roll Is Called Up Yonder</a:t>
            </a:r>
            <a:endParaRPr lang="en-US" sz="3200">
              <a:solidFill>
                <a:srgbClr val="000000"/>
              </a:solidFill>
              <a:latin typeface="Times" charset="0"/>
              <a:ea typeface="ＭＳ Ｐゴシック" charset="0"/>
            </a:endParaRPr>
          </a:p>
        </p:txBody>
      </p:sp>
      <p:sp>
        <p:nvSpPr>
          <p:cNvPr id="115721" name="Text Box 9">
            <a:extLst>
              <a:ext uri="{FF2B5EF4-FFF2-40B4-BE49-F238E27FC236}">
                <a16:creationId xmlns:a16="http://schemas.microsoft.com/office/drawing/2014/main" id="{C3EE8157-8E58-D92B-573F-733E2A61A75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891E2CFD-F2D1-EBBE-AE6C-4FA90B3D5CC1}"/>
              </a:ext>
            </a:extLst>
          </p:cNvPr>
          <p:cNvSpPr>
            <a:spLocks noGrp="1" noChangeArrowheads="1"/>
          </p:cNvSpPr>
          <p:nvPr>
            <p:ph type="ctrTitle"/>
          </p:nvPr>
        </p:nvSpPr>
        <p:spPr>
          <a:xfrm>
            <a:off x="101600" y="152400"/>
            <a:ext cx="5791200" cy="304800"/>
          </a:xfrm>
        </p:spPr>
        <p:txBody>
          <a:bodyPr/>
          <a:lstStyle/>
          <a:p>
            <a:pPr eaLnBrk="1" hangingPunct="1">
              <a:defRPr/>
            </a:pPr>
            <a:r>
              <a:rPr lang="en-US" sz="2400">
                <a:ea typeface="+mj-ea"/>
              </a:rPr>
              <a:t>1-3 When The Roll Is Called Up Yonder</a:t>
            </a:r>
            <a:endParaRPr lang="en-US">
              <a:ea typeface="+mj-ea"/>
            </a:endParaRPr>
          </a:p>
        </p:txBody>
      </p:sp>
      <p:pic>
        <p:nvPicPr>
          <p:cNvPr id="4098" name="Picture 7" descr="When the Roll is Call-pp">
            <a:extLst>
              <a:ext uri="{FF2B5EF4-FFF2-40B4-BE49-F238E27FC236}">
                <a16:creationId xmlns:a16="http://schemas.microsoft.com/office/drawing/2014/main" id="{A7016AF7-1A97-8276-C3BB-B47558F80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4" name="Text Box 8">
            <a:extLst>
              <a:ext uri="{FF2B5EF4-FFF2-40B4-BE49-F238E27FC236}">
                <a16:creationId xmlns:a16="http://schemas.microsoft.com/office/drawing/2014/main" id="{820ED89B-0B9E-A6AF-BCB7-AEEABBCE578D}"/>
              </a:ext>
            </a:extLst>
          </p:cNvPr>
          <p:cNvSpPr txBox="1">
            <a:spLocks noChangeArrowheads="1"/>
          </p:cNvSpPr>
          <p:nvPr/>
        </p:nvSpPr>
        <p:spPr bwMode="auto">
          <a:xfrm>
            <a:off x="101601" y="76201"/>
            <a:ext cx="650126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The Roll Is Called Up Yonder</a:t>
            </a:r>
            <a:endParaRPr lang="en-US" sz="3200">
              <a:solidFill>
                <a:srgbClr val="000000"/>
              </a:solidFill>
              <a:latin typeface="Times" charset="0"/>
              <a:ea typeface="ＭＳ Ｐゴシック" charset="0"/>
            </a:endParaRPr>
          </a:p>
        </p:txBody>
      </p:sp>
      <p:sp>
        <p:nvSpPr>
          <p:cNvPr id="116745" name="Text Box 9">
            <a:extLst>
              <a:ext uri="{FF2B5EF4-FFF2-40B4-BE49-F238E27FC236}">
                <a16:creationId xmlns:a16="http://schemas.microsoft.com/office/drawing/2014/main" id="{1B57281E-F8B5-2317-7F16-69733F39819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
        <p:nvSpPr>
          <p:cNvPr id="116746" name="Text Box 10">
            <a:extLst>
              <a:ext uri="{FF2B5EF4-FFF2-40B4-BE49-F238E27FC236}">
                <a16:creationId xmlns:a16="http://schemas.microsoft.com/office/drawing/2014/main" id="{E2440572-17AD-1506-98AA-F13766AE34DD}"/>
              </a:ext>
            </a:extLst>
          </p:cNvPr>
          <p:cNvSpPr txBox="1">
            <a:spLocks noChangeArrowheads="1"/>
          </p:cNvSpPr>
          <p:nvPr/>
        </p:nvSpPr>
        <p:spPr bwMode="auto">
          <a:xfrm>
            <a:off x="8534400" y="4267201"/>
            <a:ext cx="3556000" cy="5847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A0D65FE1-DDA0-DFBA-D41B-48F5B889E76E}"/>
              </a:ext>
            </a:extLst>
          </p:cNvPr>
          <p:cNvSpPr>
            <a:spLocks noGrp="1" noChangeArrowheads="1"/>
          </p:cNvSpPr>
          <p:nvPr>
            <p:ph type="ctrTitle"/>
          </p:nvPr>
        </p:nvSpPr>
        <p:spPr>
          <a:xfrm>
            <a:off x="101600" y="152400"/>
            <a:ext cx="5791200" cy="304800"/>
          </a:xfrm>
        </p:spPr>
        <p:txBody>
          <a:bodyPr/>
          <a:lstStyle/>
          <a:p>
            <a:pPr eaLnBrk="1" hangingPunct="1">
              <a:defRPr/>
            </a:pPr>
            <a:r>
              <a:rPr lang="en-US" sz="2400">
                <a:ea typeface="+mj-ea"/>
              </a:rPr>
              <a:t>C-1 When The Roll Is Called Up Yonder</a:t>
            </a:r>
            <a:endParaRPr lang="en-US">
              <a:ea typeface="+mj-ea"/>
            </a:endParaRPr>
          </a:p>
        </p:txBody>
      </p:sp>
      <p:pic>
        <p:nvPicPr>
          <p:cNvPr id="5122" name="Picture 3" descr="When the Roll is Call-pp">
            <a:extLst>
              <a:ext uri="{FF2B5EF4-FFF2-40B4-BE49-F238E27FC236}">
                <a16:creationId xmlns:a16="http://schemas.microsoft.com/office/drawing/2014/main" id="{2C3A8A80-A43B-7440-D820-C047851456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 Box 4">
            <a:extLst>
              <a:ext uri="{FF2B5EF4-FFF2-40B4-BE49-F238E27FC236}">
                <a16:creationId xmlns:a16="http://schemas.microsoft.com/office/drawing/2014/main" id="{8FE69E42-9053-6EDF-5F30-7445BC99EB8B}"/>
              </a:ext>
            </a:extLst>
          </p:cNvPr>
          <p:cNvSpPr txBox="1">
            <a:spLocks noChangeArrowheads="1"/>
          </p:cNvSpPr>
          <p:nvPr/>
        </p:nvSpPr>
        <p:spPr bwMode="auto">
          <a:xfrm>
            <a:off x="101601" y="-25399"/>
            <a:ext cx="650126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When The Roll Is Called Up Yonder</a:t>
            </a:r>
            <a:endParaRPr lang="en-US" sz="3200" dirty="0">
              <a:solidFill>
                <a:srgbClr val="000000"/>
              </a:solidFill>
              <a:latin typeface="Times" charset="0"/>
              <a:ea typeface="ＭＳ Ｐゴシック" charset="0"/>
            </a:endParaRPr>
          </a:p>
        </p:txBody>
      </p:sp>
      <p:sp>
        <p:nvSpPr>
          <p:cNvPr id="138245" name="Text Box 5">
            <a:extLst>
              <a:ext uri="{FF2B5EF4-FFF2-40B4-BE49-F238E27FC236}">
                <a16:creationId xmlns:a16="http://schemas.microsoft.com/office/drawing/2014/main" id="{B0627364-E2DF-95EB-94FD-58BDC9708E3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824C7A32-C876-7678-C6F5-71FB33F744DD}"/>
              </a:ext>
            </a:extLst>
          </p:cNvPr>
          <p:cNvSpPr>
            <a:spLocks noGrp="1" noChangeArrowheads="1"/>
          </p:cNvSpPr>
          <p:nvPr>
            <p:ph type="ctrTitle"/>
          </p:nvPr>
        </p:nvSpPr>
        <p:spPr>
          <a:xfrm>
            <a:off x="101600" y="152400"/>
            <a:ext cx="5791200" cy="304800"/>
          </a:xfrm>
        </p:spPr>
        <p:txBody>
          <a:bodyPr/>
          <a:lstStyle/>
          <a:p>
            <a:pPr eaLnBrk="1" hangingPunct="1">
              <a:defRPr/>
            </a:pPr>
            <a:r>
              <a:rPr lang="en-US" sz="2400" dirty="0">
                <a:ea typeface="+mj-ea"/>
              </a:rPr>
              <a:t>C-2 When The Roll Is Called Up Yonder</a:t>
            </a:r>
            <a:endParaRPr lang="en-US" dirty="0">
              <a:ea typeface="+mj-ea"/>
            </a:endParaRPr>
          </a:p>
        </p:txBody>
      </p:sp>
      <p:pic>
        <p:nvPicPr>
          <p:cNvPr id="6146" name="Picture 7" descr="When the Roll is Call-opt-pp">
            <a:extLst>
              <a:ext uri="{FF2B5EF4-FFF2-40B4-BE49-F238E27FC236}">
                <a16:creationId xmlns:a16="http://schemas.microsoft.com/office/drawing/2014/main" id="{23E27720-2D0F-6CF2-7BE5-2C5E7FCAD4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2" name="Text Box 8">
            <a:extLst>
              <a:ext uri="{FF2B5EF4-FFF2-40B4-BE49-F238E27FC236}">
                <a16:creationId xmlns:a16="http://schemas.microsoft.com/office/drawing/2014/main" id="{563A7C24-BA60-0D43-C758-83EC7248FA83}"/>
              </a:ext>
            </a:extLst>
          </p:cNvPr>
          <p:cNvSpPr txBox="1">
            <a:spLocks noChangeArrowheads="1"/>
          </p:cNvSpPr>
          <p:nvPr/>
        </p:nvSpPr>
        <p:spPr bwMode="auto">
          <a:xfrm>
            <a:off x="101601" y="76201"/>
            <a:ext cx="650126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The Roll Is Called Up Yonder</a:t>
            </a:r>
            <a:endParaRPr lang="en-US" sz="3200">
              <a:solidFill>
                <a:srgbClr val="000000"/>
              </a:solidFill>
              <a:latin typeface="Times" charset="0"/>
              <a:ea typeface="ＭＳ Ｐゴシック" charset="0"/>
            </a:endParaRPr>
          </a:p>
        </p:txBody>
      </p:sp>
      <p:sp>
        <p:nvSpPr>
          <p:cNvPr id="139273" name="Text Box 9">
            <a:extLst>
              <a:ext uri="{FF2B5EF4-FFF2-40B4-BE49-F238E27FC236}">
                <a16:creationId xmlns:a16="http://schemas.microsoft.com/office/drawing/2014/main" id="{8D052C1B-3AA2-B0A6-8226-DCE2F321719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B687D0D7-9235-A578-0840-03BE7DF6CACE}"/>
              </a:ext>
            </a:extLst>
          </p:cNvPr>
          <p:cNvSpPr>
            <a:spLocks noGrp="1" noChangeArrowheads="1"/>
          </p:cNvSpPr>
          <p:nvPr>
            <p:ph type="ctrTitle"/>
          </p:nvPr>
        </p:nvSpPr>
        <p:spPr>
          <a:xfrm>
            <a:off x="101600" y="152400"/>
            <a:ext cx="5791200" cy="304800"/>
          </a:xfrm>
        </p:spPr>
        <p:txBody>
          <a:bodyPr/>
          <a:lstStyle/>
          <a:p>
            <a:pPr eaLnBrk="1" hangingPunct="1">
              <a:defRPr/>
            </a:pPr>
            <a:r>
              <a:rPr lang="en-US" sz="2400">
                <a:ea typeface="+mj-ea"/>
              </a:rPr>
              <a:t>3-1 When The Roll Is Called Up Yonder</a:t>
            </a:r>
            <a:endParaRPr lang="en-US">
              <a:ea typeface="+mj-ea"/>
            </a:endParaRPr>
          </a:p>
        </p:txBody>
      </p:sp>
      <p:pic>
        <p:nvPicPr>
          <p:cNvPr id="12290" name="Picture 7" descr="When the Roll is Call-pp">
            <a:extLst>
              <a:ext uri="{FF2B5EF4-FFF2-40B4-BE49-F238E27FC236}">
                <a16:creationId xmlns:a16="http://schemas.microsoft.com/office/drawing/2014/main" id="{6D704E25-B327-D36C-53BE-208CCA11E4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0" name="Text Box 8">
            <a:extLst>
              <a:ext uri="{FF2B5EF4-FFF2-40B4-BE49-F238E27FC236}">
                <a16:creationId xmlns:a16="http://schemas.microsoft.com/office/drawing/2014/main" id="{4EA91D66-B646-6CE7-ED50-2678C69543D1}"/>
              </a:ext>
            </a:extLst>
          </p:cNvPr>
          <p:cNvSpPr txBox="1">
            <a:spLocks noChangeArrowheads="1"/>
          </p:cNvSpPr>
          <p:nvPr/>
        </p:nvSpPr>
        <p:spPr bwMode="auto">
          <a:xfrm>
            <a:off x="101601" y="76201"/>
            <a:ext cx="650126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The Roll Is Called Up Yonder</a:t>
            </a:r>
            <a:endParaRPr lang="en-US" sz="3200">
              <a:solidFill>
                <a:srgbClr val="000000"/>
              </a:solidFill>
              <a:latin typeface="Times" charset="0"/>
              <a:ea typeface="ＭＳ Ｐゴシック" charset="0"/>
            </a:endParaRPr>
          </a:p>
        </p:txBody>
      </p:sp>
      <p:sp>
        <p:nvSpPr>
          <p:cNvPr id="120841" name="Text Box 9">
            <a:extLst>
              <a:ext uri="{FF2B5EF4-FFF2-40B4-BE49-F238E27FC236}">
                <a16:creationId xmlns:a16="http://schemas.microsoft.com/office/drawing/2014/main" id="{17C0AA00-4321-3281-27ED-61F21435134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FCAF9D24-A1F4-A606-74F5-586D210DC59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Send the Light</a:t>
            </a:r>
            <a:endParaRPr lang="en-US">
              <a:ea typeface="+mj-ea"/>
            </a:endParaRPr>
          </a:p>
        </p:txBody>
      </p:sp>
      <p:pic>
        <p:nvPicPr>
          <p:cNvPr id="18434" name="Picture 3" descr="Send the Light-pp">
            <a:extLst>
              <a:ext uri="{FF2B5EF4-FFF2-40B4-BE49-F238E27FC236}">
                <a16:creationId xmlns:a16="http://schemas.microsoft.com/office/drawing/2014/main" id="{67C7048A-8B90-5501-D8AA-67F5FEC2A9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509782D8-FA6E-1275-54F2-391917021CF1}"/>
              </a:ext>
            </a:extLst>
          </p:cNvPr>
          <p:cNvSpPr txBox="1">
            <a:spLocks noChangeArrowheads="1"/>
          </p:cNvSpPr>
          <p:nvPr/>
        </p:nvSpPr>
        <p:spPr bwMode="auto">
          <a:xfrm>
            <a:off x="101601" y="76201"/>
            <a:ext cx="27590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Send the Light</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639F0379-838E-463C-D61E-A7E6B9AEB08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650</a:t>
            </a:r>
            <a:endParaRPr lang="en-US" sz="3200">
              <a:solidFill>
                <a:srgbClr val="000000"/>
              </a:solidFill>
              <a:latin typeface="Times" charset="0"/>
              <a:ea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36463C25-D00F-B3CA-551A-7BBC0977220D}"/>
              </a:ext>
            </a:extLst>
          </p:cNvPr>
          <p:cNvSpPr>
            <a:spLocks noGrp="1" noChangeArrowheads="1"/>
          </p:cNvSpPr>
          <p:nvPr>
            <p:ph type="ctrTitle"/>
          </p:nvPr>
        </p:nvSpPr>
        <p:spPr>
          <a:xfrm>
            <a:off x="101600" y="152400"/>
            <a:ext cx="5791200" cy="304800"/>
          </a:xfrm>
        </p:spPr>
        <p:txBody>
          <a:bodyPr/>
          <a:lstStyle/>
          <a:p>
            <a:pPr eaLnBrk="1" hangingPunct="1">
              <a:defRPr/>
            </a:pPr>
            <a:r>
              <a:rPr lang="en-US" sz="2400">
                <a:ea typeface="+mj-ea"/>
              </a:rPr>
              <a:t>3-2 When The Roll Is Called Up Yonder</a:t>
            </a:r>
            <a:endParaRPr lang="en-US">
              <a:ea typeface="+mj-ea"/>
            </a:endParaRPr>
          </a:p>
        </p:txBody>
      </p:sp>
      <p:pic>
        <p:nvPicPr>
          <p:cNvPr id="13314" name="Picture 7" descr="When the Roll is Call-pp">
            <a:extLst>
              <a:ext uri="{FF2B5EF4-FFF2-40B4-BE49-F238E27FC236}">
                <a16:creationId xmlns:a16="http://schemas.microsoft.com/office/drawing/2014/main" id="{F0A9A8AD-9698-960D-65B1-2D7CFFD0E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4" name="Text Box 8">
            <a:extLst>
              <a:ext uri="{FF2B5EF4-FFF2-40B4-BE49-F238E27FC236}">
                <a16:creationId xmlns:a16="http://schemas.microsoft.com/office/drawing/2014/main" id="{32F09374-1B20-69E0-3FA6-52016376726F}"/>
              </a:ext>
            </a:extLst>
          </p:cNvPr>
          <p:cNvSpPr txBox="1">
            <a:spLocks noChangeArrowheads="1"/>
          </p:cNvSpPr>
          <p:nvPr/>
        </p:nvSpPr>
        <p:spPr bwMode="auto">
          <a:xfrm>
            <a:off x="101601" y="76201"/>
            <a:ext cx="650126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The Roll Is Called Up Yonder</a:t>
            </a:r>
            <a:endParaRPr lang="en-US" sz="3200">
              <a:solidFill>
                <a:srgbClr val="000000"/>
              </a:solidFill>
              <a:latin typeface="Times" charset="0"/>
              <a:ea typeface="ＭＳ Ｐゴシック" charset="0"/>
            </a:endParaRPr>
          </a:p>
        </p:txBody>
      </p:sp>
      <p:sp>
        <p:nvSpPr>
          <p:cNvPr id="121865" name="Text Box 9">
            <a:extLst>
              <a:ext uri="{FF2B5EF4-FFF2-40B4-BE49-F238E27FC236}">
                <a16:creationId xmlns:a16="http://schemas.microsoft.com/office/drawing/2014/main" id="{6EC3C5A9-32C4-E762-6702-2577C16C5AF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9FBBD74C-0225-5566-9F85-19E685AF6971}"/>
              </a:ext>
            </a:extLst>
          </p:cNvPr>
          <p:cNvSpPr>
            <a:spLocks noGrp="1" noChangeArrowheads="1"/>
          </p:cNvSpPr>
          <p:nvPr>
            <p:ph type="ctrTitle"/>
          </p:nvPr>
        </p:nvSpPr>
        <p:spPr>
          <a:xfrm>
            <a:off x="101600" y="152400"/>
            <a:ext cx="5791200" cy="304800"/>
          </a:xfrm>
        </p:spPr>
        <p:txBody>
          <a:bodyPr/>
          <a:lstStyle/>
          <a:p>
            <a:pPr eaLnBrk="1" hangingPunct="1">
              <a:defRPr/>
            </a:pPr>
            <a:r>
              <a:rPr lang="en-US" sz="2400">
                <a:ea typeface="+mj-ea"/>
              </a:rPr>
              <a:t>3-3 When The Roll Is Called Up Yonder</a:t>
            </a:r>
            <a:endParaRPr lang="en-US">
              <a:ea typeface="+mj-ea"/>
            </a:endParaRPr>
          </a:p>
        </p:txBody>
      </p:sp>
      <p:pic>
        <p:nvPicPr>
          <p:cNvPr id="14338" name="Picture 7" descr="When the Roll is Call-pp">
            <a:extLst>
              <a:ext uri="{FF2B5EF4-FFF2-40B4-BE49-F238E27FC236}">
                <a16:creationId xmlns:a16="http://schemas.microsoft.com/office/drawing/2014/main" id="{963F784E-1137-E17E-4B1C-BAA4B8A913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8" name="Text Box 8">
            <a:extLst>
              <a:ext uri="{FF2B5EF4-FFF2-40B4-BE49-F238E27FC236}">
                <a16:creationId xmlns:a16="http://schemas.microsoft.com/office/drawing/2014/main" id="{2747AF25-706D-8EF7-5ADA-9B2CDF2AE2AF}"/>
              </a:ext>
            </a:extLst>
          </p:cNvPr>
          <p:cNvSpPr txBox="1">
            <a:spLocks noChangeArrowheads="1"/>
          </p:cNvSpPr>
          <p:nvPr/>
        </p:nvSpPr>
        <p:spPr bwMode="auto">
          <a:xfrm>
            <a:off x="101601" y="76201"/>
            <a:ext cx="650126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The Roll Is Called Up Yonder</a:t>
            </a:r>
            <a:endParaRPr lang="en-US" sz="3200">
              <a:solidFill>
                <a:srgbClr val="000000"/>
              </a:solidFill>
              <a:latin typeface="Times" charset="0"/>
              <a:ea typeface="ＭＳ Ｐゴシック" charset="0"/>
            </a:endParaRPr>
          </a:p>
        </p:txBody>
      </p:sp>
      <p:sp>
        <p:nvSpPr>
          <p:cNvPr id="122889" name="Text Box 9">
            <a:extLst>
              <a:ext uri="{FF2B5EF4-FFF2-40B4-BE49-F238E27FC236}">
                <a16:creationId xmlns:a16="http://schemas.microsoft.com/office/drawing/2014/main" id="{0046F4B9-2DE2-4BD0-7D17-44F6E68B556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
        <p:nvSpPr>
          <p:cNvPr id="122890" name="Text Box 10">
            <a:extLst>
              <a:ext uri="{FF2B5EF4-FFF2-40B4-BE49-F238E27FC236}">
                <a16:creationId xmlns:a16="http://schemas.microsoft.com/office/drawing/2014/main" id="{112EBF84-B097-1240-41BC-CD4CC47B82BD}"/>
              </a:ext>
            </a:extLst>
          </p:cNvPr>
          <p:cNvSpPr txBox="1">
            <a:spLocks noChangeArrowheads="1"/>
          </p:cNvSpPr>
          <p:nvPr/>
        </p:nvSpPr>
        <p:spPr bwMode="auto">
          <a:xfrm>
            <a:off x="8534400" y="4267201"/>
            <a:ext cx="3556000" cy="5847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6997433B-A57A-593A-4679-2348041EA942}"/>
              </a:ext>
            </a:extLst>
          </p:cNvPr>
          <p:cNvSpPr>
            <a:spLocks noGrp="1" noChangeArrowheads="1"/>
          </p:cNvSpPr>
          <p:nvPr>
            <p:ph type="ctrTitle"/>
          </p:nvPr>
        </p:nvSpPr>
        <p:spPr>
          <a:xfrm>
            <a:off x="101600" y="152400"/>
            <a:ext cx="5791200" cy="304800"/>
          </a:xfrm>
        </p:spPr>
        <p:txBody>
          <a:bodyPr/>
          <a:lstStyle/>
          <a:p>
            <a:pPr eaLnBrk="1" hangingPunct="1">
              <a:defRPr/>
            </a:pPr>
            <a:r>
              <a:rPr lang="en-US" sz="2400">
                <a:ea typeface="+mj-ea"/>
              </a:rPr>
              <a:t>C-1 When The Roll Is Called Up Yonder</a:t>
            </a:r>
            <a:endParaRPr lang="en-US">
              <a:ea typeface="+mj-ea"/>
            </a:endParaRPr>
          </a:p>
        </p:txBody>
      </p:sp>
      <p:pic>
        <p:nvPicPr>
          <p:cNvPr id="15362" name="Picture 8" descr="When the Roll is Call-pp">
            <a:extLst>
              <a:ext uri="{FF2B5EF4-FFF2-40B4-BE49-F238E27FC236}">
                <a16:creationId xmlns:a16="http://schemas.microsoft.com/office/drawing/2014/main" id="{8B30270B-7BCC-C569-CAC1-703ADE22FC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5" name="Text Box 9">
            <a:extLst>
              <a:ext uri="{FF2B5EF4-FFF2-40B4-BE49-F238E27FC236}">
                <a16:creationId xmlns:a16="http://schemas.microsoft.com/office/drawing/2014/main" id="{8EBC7CE0-B2DF-1E6A-0171-AD3662C0D89D}"/>
              </a:ext>
            </a:extLst>
          </p:cNvPr>
          <p:cNvSpPr txBox="1">
            <a:spLocks noChangeArrowheads="1"/>
          </p:cNvSpPr>
          <p:nvPr/>
        </p:nvSpPr>
        <p:spPr bwMode="auto">
          <a:xfrm>
            <a:off x="101601" y="-25399"/>
            <a:ext cx="650126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When The Roll Is Called Up Yonder</a:t>
            </a:r>
            <a:endParaRPr lang="en-US" sz="3200" dirty="0">
              <a:solidFill>
                <a:srgbClr val="000000"/>
              </a:solidFill>
              <a:latin typeface="Times" charset="0"/>
              <a:ea typeface="ＭＳ Ｐゴシック" charset="0"/>
            </a:endParaRPr>
          </a:p>
        </p:txBody>
      </p:sp>
      <p:sp>
        <p:nvSpPr>
          <p:cNvPr id="132106" name="Text Box 10">
            <a:extLst>
              <a:ext uri="{FF2B5EF4-FFF2-40B4-BE49-F238E27FC236}">
                <a16:creationId xmlns:a16="http://schemas.microsoft.com/office/drawing/2014/main" id="{171810F5-699F-3164-F70E-B71A68E2728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6EE44228-4FCE-6A58-2024-35C9E00F31BB}"/>
              </a:ext>
            </a:extLst>
          </p:cNvPr>
          <p:cNvSpPr>
            <a:spLocks noGrp="1" noChangeArrowheads="1"/>
          </p:cNvSpPr>
          <p:nvPr>
            <p:ph type="ctrTitle"/>
          </p:nvPr>
        </p:nvSpPr>
        <p:spPr>
          <a:xfrm>
            <a:off x="101600" y="152400"/>
            <a:ext cx="5791200" cy="304800"/>
          </a:xfrm>
        </p:spPr>
        <p:txBody>
          <a:bodyPr/>
          <a:lstStyle/>
          <a:p>
            <a:pPr eaLnBrk="1" hangingPunct="1">
              <a:defRPr/>
            </a:pPr>
            <a:r>
              <a:rPr lang="en-US" sz="2400" dirty="0">
                <a:ea typeface="+mj-ea"/>
              </a:rPr>
              <a:t>C-2 When The Roll Is Called Up Yonder</a:t>
            </a:r>
            <a:endParaRPr lang="en-US" dirty="0">
              <a:ea typeface="+mj-ea"/>
            </a:endParaRPr>
          </a:p>
        </p:txBody>
      </p:sp>
      <p:pic>
        <p:nvPicPr>
          <p:cNvPr id="16386" name="Picture 11" descr="When the Roll is Call-opt-pp">
            <a:extLst>
              <a:ext uri="{FF2B5EF4-FFF2-40B4-BE49-F238E27FC236}">
                <a16:creationId xmlns:a16="http://schemas.microsoft.com/office/drawing/2014/main" id="{001CF340-1263-4313-D67F-47254D1247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32" name="Text Box 12">
            <a:extLst>
              <a:ext uri="{FF2B5EF4-FFF2-40B4-BE49-F238E27FC236}">
                <a16:creationId xmlns:a16="http://schemas.microsoft.com/office/drawing/2014/main" id="{9C3A7442-F774-A15B-C034-481342B3C9AA}"/>
              </a:ext>
            </a:extLst>
          </p:cNvPr>
          <p:cNvSpPr txBox="1">
            <a:spLocks noChangeArrowheads="1"/>
          </p:cNvSpPr>
          <p:nvPr/>
        </p:nvSpPr>
        <p:spPr bwMode="auto">
          <a:xfrm>
            <a:off x="101601" y="76201"/>
            <a:ext cx="650126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The Roll Is Called Up Yonder</a:t>
            </a:r>
            <a:endParaRPr lang="en-US" sz="3200">
              <a:solidFill>
                <a:srgbClr val="000000"/>
              </a:solidFill>
              <a:latin typeface="Times" charset="0"/>
              <a:ea typeface="ＭＳ Ｐゴシック" charset="0"/>
            </a:endParaRPr>
          </a:p>
        </p:txBody>
      </p:sp>
      <p:sp>
        <p:nvSpPr>
          <p:cNvPr id="133133" name="Text Box 13">
            <a:extLst>
              <a:ext uri="{FF2B5EF4-FFF2-40B4-BE49-F238E27FC236}">
                <a16:creationId xmlns:a16="http://schemas.microsoft.com/office/drawing/2014/main" id="{E631CEDA-4FD6-2767-C694-D579ACBD298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42751"/>
            <a:ext cx="7968792" cy="6575646"/>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Today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LTC @ 5:00 PM</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 6:00 PM</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endPar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LTC @ 5:30 PM</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&amp; Bible Classes @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2959688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000F1A88-C372-31F2-2757-13C70398032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Send the Light</a:t>
            </a:r>
            <a:endParaRPr lang="en-US">
              <a:ea typeface="+mj-ea"/>
            </a:endParaRPr>
          </a:p>
        </p:txBody>
      </p:sp>
      <p:pic>
        <p:nvPicPr>
          <p:cNvPr id="19458" name="Picture 3" descr="Send the Light-pp">
            <a:extLst>
              <a:ext uri="{FF2B5EF4-FFF2-40B4-BE49-F238E27FC236}">
                <a16:creationId xmlns:a16="http://schemas.microsoft.com/office/drawing/2014/main" id="{65CA2318-DAD0-C21B-BB84-B8A4E18E15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8BBF94AA-4A4C-973F-BE3D-589471C053AC}"/>
              </a:ext>
            </a:extLst>
          </p:cNvPr>
          <p:cNvSpPr txBox="1">
            <a:spLocks noChangeArrowheads="1"/>
          </p:cNvSpPr>
          <p:nvPr/>
        </p:nvSpPr>
        <p:spPr bwMode="auto">
          <a:xfrm>
            <a:off x="101601" y="76201"/>
            <a:ext cx="27590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Send the Light</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679EA69E-5FD1-003B-15F4-CEF8A71B9A3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650</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DD71CE6C-FE53-376F-DC0F-2C1C5008E90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Send the Light</a:t>
            </a:r>
            <a:endParaRPr lang="en-US">
              <a:ea typeface="+mj-ea"/>
            </a:endParaRPr>
          </a:p>
        </p:txBody>
      </p:sp>
      <p:pic>
        <p:nvPicPr>
          <p:cNvPr id="20482" name="Picture 3" descr="Send the Light-pp">
            <a:extLst>
              <a:ext uri="{FF2B5EF4-FFF2-40B4-BE49-F238E27FC236}">
                <a16:creationId xmlns:a16="http://schemas.microsoft.com/office/drawing/2014/main" id="{EA33BBC4-5B52-4901-D936-ABFF955DF2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D9632BB2-3FCB-A69B-3FB7-5B3153F964A6}"/>
              </a:ext>
            </a:extLst>
          </p:cNvPr>
          <p:cNvSpPr txBox="1">
            <a:spLocks noChangeArrowheads="1"/>
          </p:cNvSpPr>
          <p:nvPr/>
        </p:nvSpPr>
        <p:spPr bwMode="auto">
          <a:xfrm>
            <a:off x="101601" y="76201"/>
            <a:ext cx="27590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Send the Light</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1A0521E0-584F-8940-74E3-C4314E451DD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650</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91C93CEA-F788-2763-16E6-66EC993CC6F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Send the Light</a:t>
            </a:r>
            <a:endParaRPr lang="en-US">
              <a:ea typeface="+mj-ea"/>
            </a:endParaRPr>
          </a:p>
        </p:txBody>
      </p:sp>
      <p:pic>
        <p:nvPicPr>
          <p:cNvPr id="21506" name="Picture 3" descr="Send the Light-pp">
            <a:extLst>
              <a:ext uri="{FF2B5EF4-FFF2-40B4-BE49-F238E27FC236}">
                <a16:creationId xmlns:a16="http://schemas.microsoft.com/office/drawing/2014/main" id="{6CF2E674-3489-B605-04D8-56F5710AE9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B6578748-BDE9-CB36-1D4D-27C83593C7F9}"/>
              </a:ext>
            </a:extLst>
          </p:cNvPr>
          <p:cNvSpPr txBox="1">
            <a:spLocks noChangeArrowheads="1"/>
          </p:cNvSpPr>
          <p:nvPr/>
        </p:nvSpPr>
        <p:spPr bwMode="auto">
          <a:xfrm>
            <a:off x="101601" y="76201"/>
            <a:ext cx="27590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Send the Light</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19DFE7C9-EC68-2EC0-16ED-EE2E929449A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650</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lnSpcReduction="10000"/>
          </a:bodyPr>
          <a:lstStyle/>
          <a:p>
            <a:pPr>
              <a:lnSpc>
                <a:spcPct val="150000"/>
              </a:lnSpc>
            </a:pPr>
            <a:r>
              <a:rPr lang="en-US" sz="6600" dirty="0">
                <a:solidFill>
                  <a:srgbClr val="314172"/>
                </a:solidFill>
                <a:latin typeface="Gobold" panose="02000500000000000000" pitchFamily="2" charset="0"/>
              </a:rPr>
              <a:t>Come Thou Fount</a:t>
            </a:r>
          </a:p>
          <a:p>
            <a:pPr>
              <a:lnSpc>
                <a:spcPct val="150000"/>
              </a:lnSpc>
            </a:pPr>
            <a:r>
              <a:rPr lang="en-US" sz="6600" dirty="0">
                <a:solidFill>
                  <a:srgbClr val="314172"/>
                </a:solidFill>
                <a:latin typeface="Gobold" panose="02000500000000000000" pitchFamily="2" charset="0"/>
              </a:rPr>
              <a:t>Of Every Blessing</a:t>
            </a:r>
          </a:p>
          <a:p>
            <a:pPr>
              <a:lnSpc>
                <a:spcPct val="150000"/>
              </a:lnSpc>
            </a:pPr>
            <a:r>
              <a:rPr lang="en-US" sz="6000" dirty="0">
                <a:latin typeface="Gobold" panose="02000500000000000000" pitchFamily="2" charset="0"/>
              </a:rPr>
              <a:t>#226</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74381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1DA411A-B0D3-5E08-0B63-6B55AEA58A9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Come Thou Fount of Every Blessing</a:t>
            </a:r>
            <a:endParaRPr lang="en-US">
              <a:ea typeface="+mj-ea"/>
            </a:endParaRPr>
          </a:p>
        </p:txBody>
      </p:sp>
      <p:pic>
        <p:nvPicPr>
          <p:cNvPr id="2" name="Picture 57" descr="O Thou Fount of Every-pp">
            <a:extLst>
              <a:ext uri="{FF2B5EF4-FFF2-40B4-BE49-F238E27FC236}">
                <a16:creationId xmlns:a16="http://schemas.microsoft.com/office/drawing/2014/main" id="{14F192A1-86B1-CFA3-9963-D2521D3052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A1E80D28-BE52-7168-2034-D09CDDBD381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226</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A1BC1C70-C840-B7E0-2A6C-BC0D98B9C948}"/>
              </a:ext>
            </a:extLst>
          </p:cNvPr>
          <p:cNvSpPr txBox="1">
            <a:spLocks noChangeArrowheads="1"/>
          </p:cNvSpPr>
          <p:nvPr/>
        </p:nvSpPr>
        <p:spPr bwMode="auto">
          <a:xfrm>
            <a:off x="101601" y="76201"/>
            <a:ext cx="65267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Thou Fount of Every Blessing</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4ABA8B0C-FFB9-518C-1215-50D15321C8C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Come Thou Fount of Every Blessing</a:t>
            </a:r>
            <a:endParaRPr lang="en-US">
              <a:ea typeface="+mj-ea"/>
            </a:endParaRPr>
          </a:p>
        </p:txBody>
      </p:sp>
      <p:pic>
        <p:nvPicPr>
          <p:cNvPr id="3074" name="Picture 3" descr="O Thou Fount of Every-pp">
            <a:extLst>
              <a:ext uri="{FF2B5EF4-FFF2-40B4-BE49-F238E27FC236}">
                <a16:creationId xmlns:a16="http://schemas.microsoft.com/office/drawing/2014/main" id="{8CC11934-3A4E-8276-4D9D-DB020F268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A8670131-C841-F61B-1A2C-6260F1B8661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226</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7DA05C24-BD14-88E9-CA40-45A52C68116D}"/>
              </a:ext>
            </a:extLst>
          </p:cNvPr>
          <p:cNvSpPr txBox="1">
            <a:spLocks noChangeArrowheads="1"/>
          </p:cNvSpPr>
          <p:nvPr/>
        </p:nvSpPr>
        <p:spPr bwMode="auto">
          <a:xfrm>
            <a:off x="101601" y="76201"/>
            <a:ext cx="65267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Thou Fount of Every Blessing</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3A156EBE-3D58-CC2F-7F3C-31A0E9A67F5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Send the Light</a:t>
            </a:r>
            <a:endParaRPr lang="en-US">
              <a:ea typeface="+mj-ea"/>
            </a:endParaRPr>
          </a:p>
        </p:txBody>
      </p:sp>
      <p:pic>
        <p:nvPicPr>
          <p:cNvPr id="3074" name="Picture 3" descr="Send the Light-pp">
            <a:extLst>
              <a:ext uri="{FF2B5EF4-FFF2-40B4-BE49-F238E27FC236}">
                <a16:creationId xmlns:a16="http://schemas.microsoft.com/office/drawing/2014/main" id="{F4292996-ECE5-8B3F-5BF3-681B3AC58F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EB66029E-151E-65D4-8642-05423704810A}"/>
              </a:ext>
            </a:extLst>
          </p:cNvPr>
          <p:cNvSpPr txBox="1">
            <a:spLocks noChangeArrowheads="1"/>
          </p:cNvSpPr>
          <p:nvPr/>
        </p:nvSpPr>
        <p:spPr bwMode="auto">
          <a:xfrm>
            <a:off x="101601" y="76201"/>
            <a:ext cx="27590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Send the Light</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3FAE5A82-4B46-8D5E-0C72-1356DE62427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650</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CB5611B8-9193-474D-2450-EEED18D716A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Come Thou Fount of Every Blessing</a:t>
            </a:r>
            <a:endParaRPr lang="en-US">
              <a:ea typeface="+mj-ea"/>
            </a:endParaRPr>
          </a:p>
        </p:txBody>
      </p:sp>
      <p:pic>
        <p:nvPicPr>
          <p:cNvPr id="4098" name="Picture 3" descr="O Thou Fount of Every-pp">
            <a:extLst>
              <a:ext uri="{FF2B5EF4-FFF2-40B4-BE49-F238E27FC236}">
                <a16:creationId xmlns:a16="http://schemas.microsoft.com/office/drawing/2014/main" id="{62EAEF5D-DD9D-ED6B-ED29-21E8EADFC1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F244C4E0-C1B4-ED82-90B5-BAB7D000E39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226</a:t>
            </a:r>
            <a:endParaRPr lang="en-US" sz="3200">
              <a:solidFill>
                <a:srgbClr val="000000"/>
              </a:solidFill>
              <a:latin typeface="Times" charset="0"/>
              <a:ea typeface="ＭＳ Ｐゴシック" charset="0"/>
              <a:cs typeface="ＭＳ Ｐゴシック" charset="0"/>
            </a:endParaRPr>
          </a:p>
        </p:txBody>
      </p:sp>
      <p:sp>
        <p:nvSpPr>
          <p:cNvPr id="195589" name="Text Box 5">
            <a:extLst>
              <a:ext uri="{FF2B5EF4-FFF2-40B4-BE49-F238E27FC236}">
                <a16:creationId xmlns:a16="http://schemas.microsoft.com/office/drawing/2014/main" id="{F6D62024-1944-E2EA-60D7-66F70DA58CB4}"/>
              </a:ext>
            </a:extLst>
          </p:cNvPr>
          <p:cNvSpPr txBox="1">
            <a:spLocks noChangeArrowheads="1"/>
          </p:cNvSpPr>
          <p:nvPr/>
        </p:nvSpPr>
        <p:spPr bwMode="auto">
          <a:xfrm>
            <a:off x="101601" y="76201"/>
            <a:ext cx="65267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Thou Fount of Every Blessing</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4B9FC302-C671-51FA-2F9C-CB82426233F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Come Thou Fount of Every Blessing</a:t>
            </a:r>
            <a:endParaRPr lang="en-US">
              <a:ea typeface="+mj-ea"/>
            </a:endParaRPr>
          </a:p>
        </p:txBody>
      </p:sp>
      <p:pic>
        <p:nvPicPr>
          <p:cNvPr id="5122" name="Picture 3" descr="O Thou Fount of Every-pp">
            <a:extLst>
              <a:ext uri="{FF2B5EF4-FFF2-40B4-BE49-F238E27FC236}">
                <a16:creationId xmlns:a16="http://schemas.microsoft.com/office/drawing/2014/main" id="{5EC1DB3A-32BC-4AD7-409A-7EA021273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16091168-E457-F154-A91F-C5D227CF258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226</a:t>
            </a:r>
            <a:endParaRPr lang="en-US" sz="3200">
              <a:solidFill>
                <a:srgbClr val="000000"/>
              </a:solidFill>
              <a:latin typeface="Times" charset="0"/>
              <a:ea typeface="ＭＳ Ｐゴシック" charset="0"/>
              <a:cs typeface="ＭＳ Ｐゴシック" charset="0"/>
            </a:endParaRPr>
          </a:p>
        </p:txBody>
      </p:sp>
      <p:sp>
        <p:nvSpPr>
          <p:cNvPr id="196613" name="Text Box 5">
            <a:extLst>
              <a:ext uri="{FF2B5EF4-FFF2-40B4-BE49-F238E27FC236}">
                <a16:creationId xmlns:a16="http://schemas.microsoft.com/office/drawing/2014/main" id="{399515C2-1E1C-F4EE-EACF-E0FF9C3DCEC8}"/>
              </a:ext>
            </a:extLst>
          </p:cNvPr>
          <p:cNvSpPr txBox="1">
            <a:spLocks noChangeArrowheads="1"/>
          </p:cNvSpPr>
          <p:nvPr/>
        </p:nvSpPr>
        <p:spPr bwMode="auto">
          <a:xfrm>
            <a:off x="101601" y="76201"/>
            <a:ext cx="65267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Thou Fount of Every Blessing</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1285A9BA-4FD8-61FD-1794-4372173489D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Come Thou Fount of Every Blessing</a:t>
            </a:r>
            <a:endParaRPr lang="en-US">
              <a:ea typeface="+mj-ea"/>
            </a:endParaRPr>
          </a:p>
        </p:txBody>
      </p:sp>
      <p:pic>
        <p:nvPicPr>
          <p:cNvPr id="6146" name="Picture 3" descr="O Thou Fount of Every-pp">
            <a:extLst>
              <a:ext uri="{FF2B5EF4-FFF2-40B4-BE49-F238E27FC236}">
                <a16:creationId xmlns:a16="http://schemas.microsoft.com/office/drawing/2014/main" id="{3B653E83-769A-1173-F723-890FAFA780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C50504E7-E3AA-DA03-3DE4-E92C02EF161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226</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24C6892F-0EB1-7CA0-783F-40A0E460CAE3}"/>
              </a:ext>
            </a:extLst>
          </p:cNvPr>
          <p:cNvSpPr txBox="1">
            <a:spLocks noChangeArrowheads="1"/>
          </p:cNvSpPr>
          <p:nvPr/>
        </p:nvSpPr>
        <p:spPr bwMode="auto">
          <a:xfrm>
            <a:off x="101601" y="76201"/>
            <a:ext cx="65267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Thou Fount of Every Blessing</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EE477372-7845-8BC3-6B19-35DE3E7238C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Come Thou Fount of Every Blessing</a:t>
            </a:r>
            <a:endParaRPr lang="en-US">
              <a:ea typeface="+mj-ea"/>
            </a:endParaRPr>
          </a:p>
        </p:txBody>
      </p:sp>
      <p:pic>
        <p:nvPicPr>
          <p:cNvPr id="7170" name="Picture 3" descr="O Thou Fount of Every-pp">
            <a:extLst>
              <a:ext uri="{FF2B5EF4-FFF2-40B4-BE49-F238E27FC236}">
                <a16:creationId xmlns:a16="http://schemas.microsoft.com/office/drawing/2014/main" id="{AB46B1E4-9D93-A095-A8A7-F5474F421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9C45CDAF-D276-0E20-6D44-F489CB44AFA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226</a:t>
            </a:r>
            <a:endParaRPr lang="en-US" sz="3200">
              <a:solidFill>
                <a:srgbClr val="000000"/>
              </a:solidFill>
              <a:latin typeface="Times" charset="0"/>
              <a:ea typeface="ＭＳ Ｐゴシック" charset="0"/>
              <a:cs typeface="ＭＳ Ｐゴシック" charset="0"/>
            </a:endParaRPr>
          </a:p>
        </p:txBody>
      </p:sp>
      <p:sp>
        <p:nvSpPr>
          <p:cNvPr id="198661" name="Text Box 5">
            <a:extLst>
              <a:ext uri="{FF2B5EF4-FFF2-40B4-BE49-F238E27FC236}">
                <a16:creationId xmlns:a16="http://schemas.microsoft.com/office/drawing/2014/main" id="{F42D6DC6-C89D-03D0-05FC-DBA0D17B73FA}"/>
              </a:ext>
            </a:extLst>
          </p:cNvPr>
          <p:cNvSpPr txBox="1">
            <a:spLocks noChangeArrowheads="1"/>
          </p:cNvSpPr>
          <p:nvPr/>
        </p:nvSpPr>
        <p:spPr bwMode="auto">
          <a:xfrm>
            <a:off x="101601" y="76201"/>
            <a:ext cx="65267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Thou Fount of Every Blessing</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6327D6E5-BF02-9FDC-7E6E-114D7E4D6FA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Come Thou Fount of Every Blessing</a:t>
            </a:r>
            <a:endParaRPr lang="en-US">
              <a:ea typeface="+mj-ea"/>
            </a:endParaRPr>
          </a:p>
        </p:txBody>
      </p:sp>
      <p:pic>
        <p:nvPicPr>
          <p:cNvPr id="8194" name="Picture 3" descr="O Thou Fount of Every-pp">
            <a:extLst>
              <a:ext uri="{FF2B5EF4-FFF2-40B4-BE49-F238E27FC236}">
                <a16:creationId xmlns:a16="http://schemas.microsoft.com/office/drawing/2014/main" id="{2994756C-D8D1-C575-496E-10DD2ADC3D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E328505A-D10E-69B0-462D-9FBC3AF29C9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226</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4236E413-E335-7B8B-C518-3D070F8D518F}"/>
              </a:ext>
            </a:extLst>
          </p:cNvPr>
          <p:cNvSpPr txBox="1">
            <a:spLocks noChangeArrowheads="1"/>
          </p:cNvSpPr>
          <p:nvPr/>
        </p:nvSpPr>
        <p:spPr bwMode="auto">
          <a:xfrm>
            <a:off x="101601" y="76201"/>
            <a:ext cx="65267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Thou Fount of Every Blessing</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7418832C-CD4E-F15C-BE50-CFF9D278BF5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2-4 Come Thou Fount of Every Blessing</a:t>
            </a:r>
            <a:endParaRPr lang="en-US">
              <a:ea typeface="+mj-ea"/>
            </a:endParaRPr>
          </a:p>
        </p:txBody>
      </p:sp>
      <p:pic>
        <p:nvPicPr>
          <p:cNvPr id="9218" name="Picture 3" descr="O Thou Fount of Every-pp">
            <a:extLst>
              <a:ext uri="{FF2B5EF4-FFF2-40B4-BE49-F238E27FC236}">
                <a16:creationId xmlns:a16="http://schemas.microsoft.com/office/drawing/2014/main" id="{B29BC783-2363-A20F-0A56-29C2F91D5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B43C3C45-45CF-FE9E-CE2A-3706DF2AF7D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226</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FB2B57F0-A8FB-578B-E4A3-4D335DD3D9BB}"/>
              </a:ext>
            </a:extLst>
          </p:cNvPr>
          <p:cNvSpPr txBox="1">
            <a:spLocks noChangeArrowheads="1"/>
          </p:cNvSpPr>
          <p:nvPr/>
        </p:nvSpPr>
        <p:spPr bwMode="auto">
          <a:xfrm>
            <a:off x="101601" y="76201"/>
            <a:ext cx="65267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Thou Fount of Every Blessing</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743ADE55-3FF3-7AFC-3EB1-7A8BBF7CEE3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Come Thou Fount of Every Blessing</a:t>
            </a:r>
            <a:endParaRPr lang="en-US">
              <a:ea typeface="+mj-ea"/>
            </a:endParaRPr>
          </a:p>
        </p:txBody>
      </p:sp>
      <p:pic>
        <p:nvPicPr>
          <p:cNvPr id="10242" name="Picture 3" descr="O Thou Fount of Every-pp">
            <a:extLst>
              <a:ext uri="{FF2B5EF4-FFF2-40B4-BE49-F238E27FC236}">
                <a16:creationId xmlns:a16="http://schemas.microsoft.com/office/drawing/2014/main" id="{52935A1A-71B3-E9DC-C312-6BB61340D7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653B7BCB-9927-28D2-1735-ED1008979D9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226</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94EAB923-C161-EC42-72CC-580D9CBB2B2E}"/>
              </a:ext>
            </a:extLst>
          </p:cNvPr>
          <p:cNvSpPr txBox="1">
            <a:spLocks noChangeArrowheads="1"/>
          </p:cNvSpPr>
          <p:nvPr/>
        </p:nvSpPr>
        <p:spPr bwMode="auto">
          <a:xfrm>
            <a:off x="101601" y="76201"/>
            <a:ext cx="65267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Thou Fount of Every Blessing</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0303F7B3-40E2-4B38-3774-B3FAA79C395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Come Thou Fount of Every Blessing</a:t>
            </a:r>
            <a:endParaRPr lang="en-US">
              <a:ea typeface="+mj-ea"/>
            </a:endParaRPr>
          </a:p>
        </p:txBody>
      </p:sp>
      <p:pic>
        <p:nvPicPr>
          <p:cNvPr id="11266" name="Picture 3" descr="O Thou Fount of Every-pp">
            <a:extLst>
              <a:ext uri="{FF2B5EF4-FFF2-40B4-BE49-F238E27FC236}">
                <a16:creationId xmlns:a16="http://schemas.microsoft.com/office/drawing/2014/main" id="{1B8A17E9-804A-3C46-9655-EF5B45E63C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9FF6BE84-5BB9-00D4-8451-98A4FD4F396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226</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B925B60B-ADE2-FE96-1CCF-3FC75234869B}"/>
              </a:ext>
            </a:extLst>
          </p:cNvPr>
          <p:cNvSpPr txBox="1">
            <a:spLocks noChangeArrowheads="1"/>
          </p:cNvSpPr>
          <p:nvPr/>
        </p:nvSpPr>
        <p:spPr bwMode="auto">
          <a:xfrm>
            <a:off x="101601" y="76201"/>
            <a:ext cx="65267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Thou Fount of Every Blessing</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3E2FD14E-0480-3A87-3606-9F982B7A6F2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Come Thou Fount of Every Blessing</a:t>
            </a:r>
            <a:endParaRPr lang="en-US">
              <a:ea typeface="+mj-ea"/>
            </a:endParaRPr>
          </a:p>
        </p:txBody>
      </p:sp>
      <p:pic>
        <p:nvPicPr>
          <p:cNvPr id="12290" name="Picture 3" descr="O Thou Fount of Every-pp">
            <a:extLst>
              <a:ext uri="{FF2B5EF4-FFF2-40B4-BE49-F238E27FC236}">
                <a16:creationId xmlns:a16="http://schemas.microsoft.com/office/drawing/2014/main" id="{91545B85-7B88-6EBF-8092-9B9E62AB56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3F3C7576-3DD1-A873-2492-256D6AA62F6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226</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900B4DED-F024-EDCB-6FEA-CEBE81E4B14E}"/>
              </a:ext>
            </a:extLst>
          </p:cNvPr>
          <p:cNvSpPr txBox="1">
            <a:spLocks noChangeArrowheads="1"/>
          </p:cNvSpPr>
          <p:nvPr/>
        </p:nvSpPr>
        <p:spPr bwMode="auto">
          <a:xfrm>
            <a:off x="101601" y="76201"/>
            <a:ext cx="65267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Thou Fount of Every Blessing</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FC75F819-2C0D-861A-7B5C-0BF57E9E509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3-4 Come Thou Fount of Every Blessing</a:t>
            </a:r>
            <a:endParaRPr lang="en-US">
              <a:ea typeface="+mj-ea"/>
            </a:endParaRPr>
          </a:p>
        </p:txBody>
      </p:sp>
      <p:pic>
        <p:nvPicPr>
          <p:cNvPr id="13314" name="Picture 3" descr="O Thou Fount of Every-pp">
            <a:extLst>
              <a:ext uri="{FF2B5EF4-FFF2-40B4-BE49-F238E27FC236}">
                <a16:creationId xmlns:a16="http://schemas.microsoft.com/office/drawing/2014/main" id="{F7AB12A1-8FC5-E9B5-BC3D-EDC64D0B1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D7FE8E4B-3FD7-0474-A0E0-520F514F225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226</a:t>
            </a:r>
            <a:endParaRPr lang="en-US" sz="3200">
              <a:solidFill>
                <a:srgbClr val="000000"/>
              </a:solidFill>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BF259E7B-741B-5520-1A19-71FF6FCE3B2B}"/>
              </a:ext>
            </a:extLst>
          </p:cNvPr>
          <p:cNvSpPr txBox="1">
            <a:spLocks noChangeArrowheads="1"/>
          </p:cNvSpPr>
          <p:nvPr/>
        </p:nvSpPr>
        <p:spPr bwMode="auto">
          <a:xfrm>
            <a:off x="101601" y="76201"/>
            <a:ext cx="652672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Come Thou Fount of Every Blessing</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65490D14-3255-0DAA-C963-A9E966DF4B9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Send the Light</a:t>
            </a:r>
            <a:endParaRPr lang="en-US">
              <a:ea typeface="+mj-ea"/>
            </a:endParaRPr>
          </a:p>
        </p:txBody>
      </p:sp>
      <p:pic>
        <p:nvPicPr>
          <p:cNvPr id="4098" name="Picture 3" descr="Send the Light-pp">
            <a:extLst>
              <a:ext uri="{FF2B5EF4-FFF2-40B4-BE49-F238E27FC236}">
                <a16:creationId xmlns:a16="http://schemas.microsoft.com/office/drawing/2014/main" id="{CC1E2922-457E-3832-3588-77903C8BCA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0CC417F5-341F-2C40-D4D4-C071F1BCBABF}"/>
              </a:ext>
            </a:extLst>
          </p:cNvPr>
          <p:cNvSpPr txBox="1">
            <a:spLocks noChangeArrowheads="1"/>
          </p:cNvSpPr>
          <p:nvPr/>
        </p:nvSpPr>
        <p:spPr bwMode="auto">
          <a:xfrm>
            <a:off x="101601" y="76201"/>
            <a:ext cx="27590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Send the Light</a:t>
            </a:r>
            <a:endParaRPr lang="en-US" sz="3200">
              <a:solidFill>
                <a:srgbClr val="000000"/>
              </a:solidFill>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E8CCE881-DB9D-FB80-3447-D1A8B564E91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650</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Every Time</a:t>
            </a:r>
          </a:p>
          <a:p>
            <a:pPr>
              <a:lnSpc>
                <a:spcPct val="150000"/>
              </a:lnSpc>
            </a:pPr>
            <a:r>
              <a:rPr lang="en-US" sz="5400" dirty="0">
                <a:latin typeface="Gobold" panose="02000500000000000000" pitchFamily="2" charset="0"/>
              </a:rPr>
              <a:t>PH #168</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4288649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73214FE-5E83-5F65-1D74-6932ADF3FD29}"/>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1-1 Every time</a:t>
            </a:r>
            <a:endParaRPr lang="en-US">
              <a:ea typeface="+mj-ea"/>
            </a:endParaRPr>
          </a:p>
        </p:txBody>
      </p:sp>
      <p:pic>
        <p:nvPicPr>
          <p:cNvPr id="2" name="Picture 21" descr="Everytime-pp">
            <a:extLst>
              <a:ext uri="{FF2B5EF4-FFF2-40B4-BE49-F238E27FC236}">
                <a16:creationId xmlns:a16="http://schemas.microsoft.com/office/drawing/2014/main" id="{8AD49FB4-A2D0-508C-5AD2-F8597D332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0" name="Text Box 22">
            <a:extLst>
              <a:ext uri="{FF2B5EF4-FFF2-40B4-BE49-F238E27FC236}">
                <a16:creationId xmlns:a16="http://schemas.microsoft.com/office/drawing/2014/main" id="{B01C8725-D0EC-66DA-80EC-EB3953861F64}"/>
              </a:ext>
            </a:extLst>
          </p:cNvPr>
          <p:cNvSpPr txBox="1">
            <a:spLocks noChangeArrowheads="1"/>
          </p:cNvSpPr>
          <p:nvPr/>
        </p:nvSpPr>
        <p:spPr bwMode="auto">
          <a:xfrm>
            <a:off x="80434" y="76201"/>
            <a:ext cx="22344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Every Time</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FB6D7B7F-E098-6252-8C3D-0AA1D2D275D4}"/>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1-2 Every time</a:t>
            </a:r>
            <a:endParaRPr lang="en-US">
              <a:ea typeface="+mj-ea"/>
            </a:endParaRPr>
          </a:p>
        </p:txBody>
      </p:sp>
      <p:pic>
        <p:nvPicPr>
          <p:cNvPr id="3074" name="Picture 3" descr="Everytime-pp">
            <a:extLst>
              <a:ext uri="{FF2B5EF4-FFF2-40B4-BE49-F238E27FC236}">
                <a16:creationId xmlns:a16="http://schemas.microsoft.com/office/drawing/2014/main" id="{F76F896E-68DD-E09D-7F20-C9EB6638A0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 Box 5">
            <a:extLst>
              <a:ext uri="{FF2B5EF4-FFF2-40B4-BE49-F238E27FC236}">
                <a16:creationId xmlns:a16="http://schemas.microsoft.com/office/drawing/2014/main" id="{BF1B14AC-CD09-9B49-D0FD-1198190964E8}"/>
              </a:ext>
            </a:extLst>
          </p:cNvPr>
          <p:cNvSpPr txBox="1">
            <a:spLocks noChangeArrowheads="1"/>
          </p:cNvSpPr>
          <p:nvPr/>
        </p:nvSpPr>
        <p:spPr bwMode="auto">
          <a:xfrm>
            <a:off x="80434" y="76201"/>
            <a:ext cx="22344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Every Time</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43769426-2E32-3E70-E579-5A1C67D0FC17}"/>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1-3 Every time</a:t>
            </a:r>
            <a:endParaRPr lang="en-US">
              <a:ea typeface="+mj-ea"/>
            </a:endParaRPr>
          </a:p>
        </p:txBody>
      </p:sp>
      <p:pic>
        <p:nvPicPr>
          <p:cNvPr id="4098" name="Picture 3" descr="Everytime-pp">
            <a:extLst>
              <a:ext uri="{FF2B5EF4-FFF2-40B4-BE49-F238E27FC236}">
                <a16:creationId xmlns:a16="http://schemas.microsoft.com/office/drawing/2014/main" id="{1AED61B8-B1BD-9CC0-6853-6C3A37EA3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4">
            <a:extLst>
              <a:ext uri="{FF2B5EF4-FFF2-40B4-BE49-F238E27FC236}">
                <a16:creationId xmlns:a16="http://schemas.microsoft.com/office/drawing/2014/main" id="{9CFD6091-FAB1-A3C5-ABB2-B7E7FC577820}"/>
              </a:ext>
            </a:extLst>
          </p:cNvPr>
          <p:cNvSpPr txBox="1">
            <a:spLocks noChangeArrowheads="1"/>
          </p:cNvSpPr>
          <p:nvPr/>
        </p:nvSpPr>
        <p:spPr bwMode="auto">
          <a:xfrm>
            <a:off x="80434" y="76201"/>
            <a:ext cx="22344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Every Time</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C6A6F033-59FA-B74F-12C1-1AEC4375DAA6}"/>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C-1 Every time</a:t>
            </a:r>
            <a:endParaRPr lang="en-US">
              <a:ea typeface="+mj-ea"/>
            </a:endParaRPr>
          </a:p>
        </p:txBody>
      </p:sp>
      <p:pic>
        <p:nvPicPr>
          <p:cNvPr id="5122" name="Picture 3" descr="Everytime-pp">
            <a:extLst>
              <a:ext uri="{FF2B5EF4-FFF2-40B4-BE49-F238E27FC236}">
                <a16:creationId xmlns:a16="http://schemas.microsoft.com/office/drawing/2014/main" id="{D162881B-FF88-D58A-C004-5D0C0F7DA8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2D697C5D-7CDF-F97B-8A20-36547129231B}"/>
              </a:ext>
            </a:extLst>
          </p:cNvPr>
          <p:cNvSpPr txBox="1">
            <a:spLocks noChangeArrowheads="1"/>
          </p:cNvSpPr>
          <p:nvPr/>
        </p:nvSpPr>
        <p:spPr bwMode="auto">
          <a:xfrm>
            <a:off x="80434" y="76201"/>
            <a:ext cx="22344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Every Time</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BA05E533-4B97-6494-ED87-5AB94F49F94B}"/>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 Every time</a:t>
            </a:r>
            <a:endParaRPr lang="en-US">
              <a:ea typeface="+mj-ea"/>
            </a:endParaRPr>
          </a:p>
        </p:txBody>
      </p:sp>
      <p:pic>
        <p:nvPicPr>
          <p:cNvPr id="6146" name="Picture 3" descr="Everytime-pp">
            <a:extLst>
              <a:ext uri="{FF2B5EF4-FFF2-40B4-BE49-F238E27FC236}">
                <a16:creationId xmlns:a16="http://schemas.microsoft.com/office/drawing/2014/main" id="{4A1BAB7D-311F-6C08-B764-3BA8ECDF14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5EDBEAD7-5726-C07F-AB2C-AE45E3BE0731}"/>
              </a:ext>
            </a:extLst>
          </p:cNvPr>
          <p:cNvSpPr txBox="1">
            <a:spLocks noChangeArrowheads="1"/>
          </p:cNvSpPr>
          <p:nvPr/>
        </p:nvSpPr>
        <p:spPr bwMode="auto">
          <a:xfrm>
            <a:off x="80434" y="76201"/>
            <a:ext cx="22344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Every Time</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BB8457A7-DB71-0E2B-D90A-BB2B59A25FC8}"/>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2-1 Every time</a:t>
            </a:r>
            <a:endParaRPr lang="en-US">
              <a:ea typeface="+mj-ea"/>
            </a:endParaRPr>
          </a:p>
        </p:txBody>
      </p:sp>
      <p:pic>
        <p:nvPicPr>
          <p:cNvPr id="7170" name="Picture 3" descr="Everytime-pp">
            <a:extLst>
              <a:ext uri="{FF2B5EF4-FFF2-40B4-BE49-F238E27FC236}">
                <a16:creationId xmlns:a16="http://schemas.microsoft.com/office/drawing/2014/main" id="{77E9F8EE-5A11-B698-AACD-DF52E99E45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4">
            <a:extLst>
              <a:ext uri="{FF2B5EF4-FFF2-40B4-BE49-F238E27FC236}">
                <a16:creationId xmlns:a16="http://schemas.microsoft.com/office/drawing/2014/main" id="{C1E742A2-7E3D-FE7C-2417-21B2012410AD}"/>
              </a:ext>
            </a:extLst>
          </p:cNvPr>
          <p:cNvSpPr txBox="1">
            <a:spLocks noChangeArrowheads="1"/>
          </p:cNvSpPr>
          <p:nvPr/>
        </p:nvSpPr>
        <p:spPr bwMode="auto">
          <a:xfrm>
            <a:off x="80434" y="76201"/>
            <a:ext cx="22344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Every Time</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FA9CB147-1A95-DE36-00A4-EFAFC2FD556A}"/>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2-2 Every time</a:t>
            </a:r>
            <a:endParaRPr lang="en-US">
              <a:ea typeface="+mj-ea"/>
            </a:endParaRPr>
          </a:p>
        </p:txBody>
      </p:sp>
      <p:pic>
        <p:nvPicPr>
          <p:cNvPr id="8194" name="Picture 3" descr="Everytime-pp">
            <a:extLst>
              <a:ext uri="{FF2B5EF4-FFF2-40B4-BE49-F238E27FC236}">
                <a16:creationId xmlns:a16="http://schemas.microsoft.com/office/drawing/2014/main" id="{EE7CDB83-BBD7-394A-50B3-64698BDA8D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4">
            <a:extLst>
              <a:ext uri="{FF2B5EF4-FFF2-40B4-BE49-F238E27FC236}">
                <a16:creationId xmlns:a16="http://schemas.microsoft.com/office/drawing/2014/main" id="{2ECE2695-CA9A-8374-74F4-938020E82B54}"/>
              </a:ext>
            </a:extLst>
          </p:cNvPr>
          <p:cNvSpPr txBox="1">
            <a:spLocks noChangeArrowheads="1"/>
          </p:cNvSpPr>
          <p:nvPr/>
        </p:nvSpPr>
        <p:spPr bwMode="auto">
          <a:xfrm>
            <a:off x="80434" y="76201"/>
            <a:ext cx="22344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Every Time</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F4CB33DC-AE59-CAE5-E610-E4B8745AE574}"/>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2-3 Every time</a:t>
            </a:r>
            <a:endParaRPr lang="en-US">
              <a:ea typeface="+mj-ea"/>
            </a:endParaRPr>
          </a:p>
        </p:txBody>
      </p:sp>
      <p:pic>
        <p:nvPicPr>
          <p:cNvPr id="9218" name="Picture 3" descr="Everytime-pp">
            <a:extLst>
              <a:ext uri="{FF2B5EF4-FFF2-40B4-BE49-F238E27FC236}">
                <a16:creationId xmlns:a16="http://schemas.microsoft.com/office/drawing/2014/main" id="{9FF48709-AFA5-B427-28FD-D2DE4B3939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4">
            <a:extLst>
              <a:ext uri="{FF2B5EF4-FFF2-40B4-BE49-F238E27FC236}">
                <a16:creationId xmlns:a16="http://schemas.microsoft.com/office/drawing/2014/main" id="{E6659484-FEEB-1D54-8B1F-D880EC7D5F99}"/>
              </a:ext>
            </a:extLst>
          </p:cNvPr>
          <p:cNvSpPr txBox="1">
            <a:spLocks noChangeArrowheads="1"/>
          </p:cNvSpPr>
          <p:nvPr/>
        </p:nvSpPr>
        <p:spPr bwMode="auto">
          <a:xfrm>
            <a:off x="80434" y="76201"/>
            <a:ext cx="22344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Every Time</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261C2F48-3359-418E-EFF6-190F09984EF3}"/>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C-1 Every time</a:t>
            </a:r>
            <a:endParaRPr lang="en-US">
              <a:ea typeface="+mj-ea"/>
            </a:endParaRPr>
          </a:p>
        </p:txBody>
      </p:sp>
      <p:pic>
        <p:nvPicPr>
          <p:cNvPr id="10242" name="Picture 3" descr="Everytime-pp">
            <a:extLst>
              <a:ext uri="{FF2B5EF4-FFF2-40B4-BE49-F238E27FC236}">
                <a16:creationId xmlns:a16="http://schemas.microsoft.com/office/drawing/2014/main" id="{FBEF53B7-7239-DA1E-1D5D-0ED3957545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CED74599-A04C-66C4-61BD-E9BA7DD44035}"/>
              </a:ext>
            </a:extLst>
          </p:cNvPr>
          <p:cNvSpPr txBox="1">
            <a:spLocks noChangeArrowheads="1"/>
          </p:cNvSpPr>
          <p:nvPr/>
        </p:nvSpPr>
        <p:spPr bwMode="auto">
          <a:xfrm>
            <a:off x="80434" y="76201"/>
            <a:ext cx="22344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Every Time</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C39816CD-EC98-7FE5-20E2-777D0F535AF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Send the Light</a:t>
            </a:r>
            <a:endParaRPr lang="en-US">
              <a:ea typeface="+mj-ea"/>
            </a:endParaRPr>
          </a:p>
        </p:txBody>
      </p:sp>
      <p:pic>
        <p:nvPicPr>
          <p:cNvPr id="5122" name="Picture 3" descr="Send the Light-pp">
            <a:extLst>
              <a:ext uri="{FF2B5EF4-FFF2-40B4-BE49-F238E27FC236}">
                <a16:creationId xmlns:a16="http://schemas.microsoft.com/office/drawing/2014/main" id="{1DB5137B-AE8E-A4D4-F418-46CA9E824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C618C906-1CA4-2CC7-FB7F-DB1AB9484A3C}"/>
              </a:ext>
            </a:extLst>
          </p:cNvPr>
          <p:cNvSpPr txBox="1">
            <a:spLocks noChangeArrowheads="1"/>
          </p:cNvSpPr>
          <p:nvPr/>
        </p:nvSpPr>
        <p:spPr bwMode="auto">
          <a:xfrm>
            <a:off x="101601" y="76201"/>
            <a:ext cx="27590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Send the Light</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F109ED2F-CB03-C932-251C-F5259EFB271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650</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8B84E39F-5897-B67A-ADD9-7DECB062A616}"/>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 Every time</a:t>
            </a:r>
            <a:endParaRPr lang="en-US">
              <a:ea typeface="+mj-ea"/>
            </a:endParaRPr>
          </a:p>
        </p:txBody>
      </p:sp>
      <p:pic>
        <p:nvPicPr>
          <p:cNvPr id="11266" name="Picture 3" descr="Everytime-pp">
            <a:extLst>
              <a:ext uri="{FF2B5EF4-FFF2-40B4-BE49-F238E27FC236}">
                <a16:creationId xmlns:a16="http://schemas.microsoft.com/office/drawing/2014/main" id="{0E2C6923-6998-FDBF-40B0-F4F7E62141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Text Box 5">
            <a:extLst>
              <a:ext uri="{FF2B5EF4-FFF2-40B4-BE49-F238E27FC236}">
                <a16:creationId xmlns:a16="http://schemas.microsoft.com/office/drawing/2014/main" id="{DF91D3E4-1205-FF3E-4231-169682B3B80E}"/>
              </a:ext>
            </a:extLst>
          </p:cNvPr>
          <p:cNvSpPr txBox="1">
            <a:spLocks noChangeArrowheads="1"/>
          </p:cNvSpPr>
          <p:nvPr/>
        </p:nvSpPr>
        <p:spPr bwMode="auto">
          <a:xfrm>
            <a:off x="80434" y="76201"/>
            <a:ext cx="22344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Every Time</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87A1AF75-FA9D-C61F-1904-09AFD53D9CA1}"/>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3-1 Every time</a:t>
            </a:r>
            <a:endParaRPr lang="en-US">
              <a:ea typeface="+mj-ea"/>
            </a:endParaRPr>
          </a:p>
        </p:txBody>
      </p:sp>
      <p:pic>
        <p:nvPicPr>
          <p:cNvPr id="12290" name="Picture 4" descr="Everytime-pp-Opt harmony end">
            <a:extLst>
              <a:ext uri="{FF2B5EF4-FFF2-40B4-BE49-F238E27FC236}">
                <a16:creationId xmlns:a16="http://schemas.microsoft.com/office/drawing/2014/main" id="{C6BADA7C-7CE1-530E-7C24-AAA130E5E6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Text Box 5">
            <a:extLst>
              <a:ext uri="{FF2B5EF4-FFF2-40B4-BE49-F238E27FC236}">
                <a16:creationId xmlns:a16="http://schemas.microsoft.com/office/drawing/2014/main" id="{8BBC1378-D4C6-BB7C-E63C-3E8D3B8A955D}"/>
              </a:ext>
            </a:extLst>
          </p:cNvPr>
          <p:cNvSpPr txBox="1">
            <a:spLocks noChangeArrowheads="1"/>
          </p:cNvSpPr>
          <p:nvPr/>
        </p:nvSpPr>
        <p:spPr bwMode="auto">
          <a:xfrm>
            <a:off x="80434" y="76201"/>
            <a:ext cx="22344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Every Time</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5442581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Blue Skies &amp; Rainbows</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1284401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E454CBB-829C-1079-FD14-0477F03B6F1A}"/>
              </a:ext>
            </a:extLst>
          </p:cNvPr>
          <p:cNvSpPr>
            <a:spLocks noGrp="1" noChangeArrowheads="1"/>
          </p:cNvSpPr>
          <p:nvPr>
            <p:ph type="ctrTitle"/>
          </p:nvPr>
        </p:nvSpPr>
        <p:spPr>
          <a:xfrm>
            <a:off x="1600200" y="152400"/>
            <a:ext cx="3276600" cy="228600"/>
          </a:xfrm>
        </p:spPr>
        <p:txBody>
          <a:bodyPr anchor="ctr"/>
          <a:lstStyle/>
          <a:p>
            <a:r>
              <a:rPr lang="en-US" altLang="en-US" sz="1800"/>
              <a:t>1-1 Blue Skies and Rainbows</a:t>
            </a:r>
          </a:p>
        </p:txBody>
      </p:sp>
      <p:pic>
        <p:nvPicPr>
          <p:cNvPr id="2074" name="Picture 26">
            <a:extLst>
              <a:ext uri="{FF2B5EF4-FFF2-40B4-BE49-F238E27FC236}">
                <a16:creationId xmlns:a16="http://schemas.microsoft.com/office/drawing/2014/main" id="{2D5E673F-FFF6-59F9-3EC2-8CE51CC243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2075" name="Text Box 27">
            <a:extLst>
              <a:ext uri="{FF2B5EF4-FFF2-40B4-BE49-F238E27FC236}">
                <a16:creationId xmlns:a16="http://schemas.microsoft.com/office/drawing/2014/main" id="{3738FE43-A409-241C-B92D-A602565A2C0D}"/>
              </a:ext>
            </a:extLst>
          </p:cNvPr>
          <p:cNvSpPr txBox="1">
            <a:spLocks noChangeArrowheads="1"/>
          </p:cNvSpPr>
          <p:nvPr/>
        </p:nvSpPr>
        <p:spPr bwMode="auto">
          <a:xfrm>
            <a:off x="1600200" y="76200"/>
            <a:ext cx="899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2400" b="1">
                <a:solidFill>
                  <a:srgbClr val="000000"/>
                </a:solidFill>
                <a:latin typeface="Times" panose="02020603050405020304" pitchFamily="18" charset="0"/>
                <a:ea typeface="MS PGothic" panose="020B0600070205080204" pitchFamily="34" charset="-128"/>
              </a:rPr>
              <a:t>Blue Skies and Rainbows</a:t>
            </a:r>
            <a:endParaRPr lang="en-US" altLang="en-US" sz="2400">
              <a:solidFill>
                <a:srgbClr val="000000"/>
              </a:solidFill>
              <a:latin typeface="Times" panose="02020603050405020304" pitchFamily="18" charset="0"/>
              <a:ea typeface="MS PGothic" panose="020B0600070205080204" pitchFamily="34" charset="-128"/>
            </a:endParaRPr>
          </a:p>
        </p:txBody>
      </p:sp>
      <p:sp>
        <p:nvSpPr>
          <p:cNvPr id="2076" name="Text Box 28">
            <a:extLst>
              <a:ext uri="{FF2B5EF4-FFF2-40B4-BE49-F238E27FC236}">
                <a16:creationId xmlns:a16="http://schemas.microsoft.com/office/drawing/2014/main" id="{BA1E3DD2-DDE2-BD47-6671-7DBF3121BF1A}"/>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MS PGothic" panose="020B0600070205080204" pitchFamily="34" charset="-128"/>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704B1523-526C-D37D-920C-98847BBDA8DC}"/>
              </a:ext>
            </a:extLst>
          </p:cNvPr>
          <p:cNvSpPr>
            <a:spLocks noGrp="1" noChangeArrowheads="1"/>
          </p:cNvSpPr>
          <p:nvPr>
            <p:ph type="ctrTitle"/>
          </p:nvPr>
        </p:nvSpPr>
        <p:spPr>
          <a:xfrm>
            <a:off x="1600200" y="152400"/>
            <a:ext cx="3276600" cy="228600"/>
          </a:xfrm>
        </p:spPr>
        <p:txBody>
          <a:bodyPr anchor="ctr"/>
          <a:lstStyle/>
          <a:p>
            <a:r>
              <a:rPr lang="en-US" altLang="en-US" sz="1800"/>
              <a:t>1-2 Blue Skies and Rainbows</a:t>
            </a:r>
          </a:p>
        </p:txBody>
      </p:sp>
      <p:pic>
        <p:nvPicPr>
          <p:cNvPr id="90115" name="Picture 3">
            <a:extLst>
              <a:ext uri="{FF2B5EF4-FFF2-40B4-BE49-F238E27FC236}">
                <a16:creationId xmlns:a16="http://schemas.microsoft.com/office/drawing/2014/main" id="{8B12E90B-480C-ACD3-04B4-82F3D9A1E2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90116" name="Text Box 4">
            <a:extLst>
              <a:ext uri="{FF2B5EF4-FFF2-40B4-BE49-F238E27FC236}">
                <a16:creationId xmlns:a16="http://schemas.microsoft.com/office/drawing/2014/main" id="{796F77B2-01E1-5718-38DE-CEC909DDB21C}"/>
              </a:ext>
            </a:extLst>
          </p:cNvPr>
          <p:cNvSpPr txBox="1">
            <a:spLocks noChangeArrowheads="1"/>
          </p:cNvSpPr>
          <p:nvPr/>
        </p:nvSpPr>
        <p:spPr bwMode="auto">
          <a:xfrm>
            <a:off x="1600200" y="76200"/>
            <a:ext cx="899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2400" b="1">
                <a:solidFill>
                  <a:srgbClr val="000000"/>
                </a:solidFill>
                <a:latin typeface="Times" panose="02020603050405020304" pitchFamily="18" charset="0"/>
                <a:ea typeface="MS PGothic" panose="020B0600070205080204" pitchFamily="34" charset="-128"/>
              </a:rPr>
              <a:t>Blue Skies and Rainbows</a:t>
            </a:r>
            <a:endParaRPr lang="en-US" altLang="en-US" sz="2400">
              <a:solidFill>
                <a:srgbClr val="000000"/>
              </a:solidFill>
              <a:latin typeface="Times" panose="02020603050405020304" pitchFamily="18" charset="0"/>
              <a:ea typeface="MS PGothic" panose="020B0600070205080204" pitchFamily="34" charset="-128"/>
            </a:endParaRPr>
          </a:p>
        </p:txBody>
      </p:sp>
      <p:sp>
        <p:nvSpPr>
          <p:cNvPr id="90117" name="Text Box 5">
            <a:extLst>
              <a:ext uri="{FF2B5EF4-FFF2-40B4-BE49-F238E27FC236}">
                <a16:creationId xmlns:a16="http://schemas.microsoft.com/office/drawing/2014/main" id="{DE878D5D-4BE4-842D-C01D-84E1DF319857}"/>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MS PGothic" panose="020B0600070205080204" pitchFamily="34" charset="-12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A8C8C145-38A7-70E3-96CB-5678D0F1DA3D}"/>
              </a:ext>
            </a:extLst>
          </p:cNvPr>
          <p:cNvSpPr>
            <a:spLocks noGrp="1" noChangeArrowheads="1"/>
          </p:cNvSpPr>
          <p:nvPr>
            <p:ph type="ctrTitle"/>
          </p:nvPr>
        </p:nvSpPr>
        <p:spPr>
          <a:xfrm>
            <a:off x="1600200" y="152400"/>
            <a:ext cx="3276600" cy="228600"/>
          </a:xfrm>
        </p:spPr>
        <p:txBody>
          <a:bodyPr anchor="ctr"/>
          <a:lstStyle/>
          <a:p>
            <a:r>
              <a:rPr lang="en-US" altLang="en-US" sz="1800"/>
              <a:t>C-1 Blue Skies and Rainbows</a:t>
            </a:r>
          </a:p>
        </p:txBody>
      </p:sp>
      <p:pic>
        <p:nvPicPr>
          <p:cNvPr id="97283" name="Picture 3">
            <a:extLst>
              <a:ext uri="{FF2B5EF4-FFF2-40B4-BE49-F238E27FC236}">
                <a16:creationId xmlns:a16="http://schemas.microsoft.com/office/drawing/2014/main" id="{FC458A8D-0AD3-9B1F-F1B6-C7A2DC556F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97284" name="Text Box 4">
            <a:extLst>
              <a:ext uri="{FF2B5EF4-FFF2-40B4-BE49-F238E27FC236}">
                <a16:creationId xmlns:a16="http://schemas.microsoft.com/office/drawing/2014/main" id="{BFE8ED4D-3B69-340F-D9C2-0CB4588C438F}"/>
              </a:ext>
            </a:extLst>
          </p:cNvPr>
          <p:cNvSpPr txBox="1">
            <a:spLocks noChangeArrowheads="1"/>
          </p:cNvSpPr>
          <p:nvPr/>
        </p:nvSpPr>
        <p:spPr bwMode="auto">
          <a:xfrm>
            <a:off x="1600200" y="76200"/>
            <a:ext cx="899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2400" b="1">
                <a:solidFill>
                  <a:srgbClr val="000000"/>
                </a:solidFill>
                <a:latin typeface="Times" panose="02020603050405020304" pitchFamily="18" charset="0"/>
                <a:ea typeface="MS PGothic" panose="020B0600070205080204" pitchFamily="34" charset="-128"/>
              </a:rPr>
              <a:t>Blue Skies and Rainbows</a:t>
            </a:r>
            <a:endParaRPr lang="en-US" altLang="en-US" sz="2400">
              <a:solidFill>
                <a:srgbClr val="000000"/>
              </a:solidFill>
              <a:latin typeface="Times" panose="02020603050405020304" pitchFamily="18" charset="0"/>
              <a:ea typeface="MS PGothic" panose="020B0600070205080204" pitchFamily="34" charset="-128"/>
            </a:endParaRPr>
          </a:p>
        </p:txBody>
      </p:sp>
      <p:sp>
        <p:nvSpPr>
          <p:cNvPr id="97285" name="Text Box 5">
            <a:extLst>
              <a:ext uri="{FF2B5EF4-FFF2-40B4-BE49-F238E27FC236}">
                <a16:creationId xmlns:a16="http://schemas.microsoft.com/office/drawing/2014/main" id="{3A90E4A7-4CF0-42FD-E56E-128AC32EF61C}"/>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MS PGothic" panose="020B0600070205080204" pitchFamily="34" charset="-12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D725A07B-8929-8D67-7EFE-9183D10E3C9C}"/>
              </a:ext>
            </a:extLst>
          </p:cNvPr>
          <p:cNvSpPr>
            <a:spLocks noGrp="1" noChangeArrowheads="1"/>
          </p:cNvSpPr>
          <p:nvPr>
            <p:ph type="ctrTitle"/>
          </p:nvPr>
        </p:nvSpPr>
        <p:spPr>
          <a:xfrm>
            <a:off x="1600200" y="152400"/>
            <a:ext cx="3276600" cy="228600"/>
          </a:xfrm>
        </p:spPr>
        <p:txBody>
          <a:bodyPr anchor="ctr"/>
          <a:lstStyle/>
          <a:p>
            <a:r>
              <a:rPr lang="en-US" altLang="en-US" sz="1800"/>
              <a:t>C-2 Blue Skies and Rainbows</a:t>
            </a:r>
          </a:p>
        </p:txBody>
      </p:sp>
      <p:pic>
        <p:nvPicPr>
          <p:cNvPr id="98307" name="Picture 3">
            <a:extLst>
              <a:ext uri="{FF2B5EF4-FFF2-40B4-BE49-F238E27FC236}">
                <a16:creationId xmlns:a16="http://schemas.microsoft.com/office/drawing/2014/main" id="{768A8E90-56E0-7E5C-25CF-7D40C5030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98308" name="Text Box 4">
            <a:extLst>
              <a:ext uri="{FF2B5EF4-FFF2-40B4-BE49-F238E27FC236}">
                <a16:creationId xmlns:a16="http://schemas.microsoft.com/office/drawing/2014/main" id="{913E547F-0D88-EBF2-CA0C-5902B79FF8B9}"/>
              </a:ext>
            </a:extLst>
          </p:cNvPr>
          <p:cNvSpPr txBox="1">
            <a:spLocks noChangeArrowheads="1"/>
          </p:cNvSpPr>
          <p:nvPr/>
        </p:nvSpPr>
        <p:spPr bwMode="auto">
          <a:xfrm>
            <a:off x="1600200" y="76200"/>
            <a:ext cx="899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2400" b="1">
                <a:solidFill>
                  <a:srgbClr val="000000"/>
                </a:solidFill>
                <a:latin typeface="Times" panose="02020603050405020304" pitchFamily="18" charset="0"/>
                <a:ea typeface="MS PGothic" panose="020B0600070205080204" pitchFamily="34" charset="-128"/>
              </a:rPr>
              <a:t>Blue Skies and Rainbows</a:t>
            </a:r>
            <a:endParaRPr lang="en-US" altLang="en-US" sz="2400">
              <a:solidFill>
                <a:srgbClr val="000000"/>
              </a:solidFill>
              <a:latin typeface="Times" panose="02020603050405020304" pitchFamily="18" charset="0"/>
              <a:ea typeface="MS PGothic" panose="020B0600070205080204" pitchFamily="34" charset="-128"/>
            </a:endParaRPr>
          </a:p>
        </p:txBody>
      </p:sp>
      <p:sp>
        <p:nvSpPr>
          <p:cNvPr id="98309" name="Text Box 5">
            <a:extLst>
              <a:ext uri="{FF2B5EF4-FFF2-40B4-BE49-F238E27FC236}">
                <a16:creationId xmlns:a16="http://schemas.microsoft.com/office/drawing/2014/main" id="{16B93812-DFA7-04F2-C16E-2363BF6CDE07}"/>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MS PGothic" panose="020B0600070205080204" pitchFamily="34" charset="-128"/>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3EA3DCAF-CBF9-0B75-039A-68CA77258623}"/>
              </a:ext>
            </a:extLst>
          </p:cNvPr>
          <p:cNvSpPr>
            <a:spLocks noGrp="1" noChangeArrowheads="1"/>
          </p:cNvSpPr>
          <p:nvPr>
            <p:ph type="ctrTitle"/>
          </p:nvPr>
        </p:nvSpPr>
        <p:spPr>
          <a:xfrm>
            <a:off x="1600200" y="152400"/>
            <a:ext cx="3276600" cy="228600"/>
          </a:xfrm>
        </p:spPr>
        <p:txBody>
          <a:bodyPr anchor="ctr"/>
          <a:lstStyle/>
          <a:p>
            <a:r>
              <a:rPr lang="en-US" altLang="en-US" sz="1800"/>
              <a:t>3-1 Blue Skies and Rainbows</a:t>
            </a:r>
          </a:p>
        </p:txBody>
      </p:sp>
      <p:pic>
        <p:nvPicPr>
          <p:cNvPr id="93190" name="Picture 6">
            <a:extLst>
              <a:ext uri="{FF2B5EF4-FFF2-40B4-BE49-F238E27FC236}">
                <a16:creationId xmlns:a16="http://schemas.microsoft.com/office/drawing/2014/main" id="{CFE42D52-E42A-007B-20E4-D00354767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93191" name="Text Box 7">
            <a:extLst>
              <a:ext uri="{FF2B5EF4-FFF2-40B4-BE49-F238E27FC236}">
                <a16:creationId xmlns:a16="http://schemas.microsoft.com/office/drawing/2014/main" id="{3E811AC4-BFBC-5088-18E7-CCC48D08DFCA}"/>
              </a:ext>
            </a:extLst>
          </p:cNvPr>
          <p:cNvSpPr txBox="1">
            <a:spLocks noChangeArrowheads="1"/>
          </p:cNvSpPr>
          <p:nvPr/>
        </p:nvSpPr>
        <p:spPr bwMode="auto">
          <a:xfrm>
            <a:off x="1600200" y="76200"/>
            <a:ext cx="899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2400" b="1">
                <a:solidFill>
                  <a:srgbClr val="000000"/>
                </a:solidFill>
                <a:latin typeface="Times" panose="02020603050405020304" pitchFamily="18" charset="0"/>
                <a:ea typeface="MS PGothic" panose="020B0600070205080204" pitchFamily="34" charset="-128"/>
              </a:rPr>
              <a:t>Blue Skies and Rainbows</a:t>
            </a:r>
            <a:endParaRPr lang="en-US" altLang="en-US" sz="2400">
              <a:solidFill>
                <a:srgbClr val="000000"/>
              </a:solidFill>
              <a:latin typeface="Times" panose="02020603050405020304" pitchFamily="18" charset="0"/>
              <a:ea typeface="MS PGothic" panose="020B0600070205080204" pitchFamily="34" charset="-128"/>
            </a:endParaRPr>
          </a:p>
        </p:txBody>
      </p:sp>
      <p:sp>
        <p:nvSpPr>
          <p:cNvPr id="93192" name="Text Box 8">
            <a:extLst>
              <a:ext uri="{FF2B5EF4-FFF2-40B4-BE49-F238E27FC236}">
                <a16:creationId xmlns:a16="http://schemas.microsoft.com/office/drawing/2014/main" id="{F0012B8C-2DE8-99F8-8709-D8E70866E15B}"/>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MS PGothic" panose="020B0600070205080204" pitchFamily="34"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217173C1-BCC7-F59C-D031-71061AE4F81B}"/>
              </a:ext>
            </a:extLst>
          </p:cNvPr>
          <p:cNvSpPr>
            <a:spLocks noGrp="1" noChangeArrowheads="1"/>
          </p:cNvSpPr>
          <p:nvPr>
            <p:ph type="ctrTitle"/>
          </p:nvPr>
        </p:nvSpPr>
        <p:spPr>
          <a:xfrm>
            <a:off x="1600200" y="152400"/>
            <a:ext cx="3276600" cy="228600"/>
          </a:xfrm>
        </p:spPr>
        <p:txBody>
          <a:bodyPr anchor="ctr"/>
          <a:lstStyle/>
          <a:p>
            <a:r>
              <a:rPr lang="en-US" altLang="en-US" sz="1800"/>
              <a:t>3-2 Blue Skies and Rainbows</a:t>
            </a:r>
          </a:p>
        </p:txBody>
      </p:sp>
      <p:pic>
        <p:nvPicPr>
          <p:cNvPr id="94211" name="Picture 3">
            <a:extLst>
              <a:ext uri="{FF2B5EF4-FFF2-40B4-BE49-F238E27FC236}">
                <a16:creationId xmlns:a16="http://schemas.microsoft.com/office/drawing/2014/main" id="{8A8EE2A5-CD91-20DA-0676-EC100890E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94212" name="Text Box 4">
            <a:extLst>
              <a:ext uri="{FF2B5EF4-FFF2-40B4-BE49-F238E27FC236}">
                <a16:creationId xmlns:a16="http://schemas.microsoft.com/office/drawing/2014/main" id="{C9CC02CD-0FEA-77CA-BF54-24A01E00900B}"/>
              </a:ext>
            </a:extLst>
          </p:cNvPr>
          <p:cNvSpPr txBox="1">
            <a:spLocks noChangeArrowheads="1"/>
          </p:cNvSpPr>
          <p:nvPr/>
        </p:nvSpPr>
        <p:spPr bwMode="auto">
          <a:xfrm>
            <a:off x="1600200" y="76200"/>
            <a:ext cx="899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2400" b="1">
                <a:solidFill>
                  <a:srgbClr val="000000"/>
                </a:solidFill>
                <a:latin typeface="Times" panose="02020603050405020304" pitchFamily="18" charset="0"/>
                <a:ea typeface="MS PGothic" panose="020B0600070205080204" pitchFamily="34" charset="-128"/>
              </a:rPr>
              <a:t>Blue Skies and Rainbows</a:t>
            </a:r>
            <a:endParaRPr lang="en-US" altLang="en-US" sz="2400">
              <a:solidFill>
                <a:srgbClr val="000000"/>
              </a:solidFill>
              <a:latin typeface="Times" panose="02020603050405020304" pitchFamily="18" charset="0"/>
              <a:ea typeface="MS PGothic" panose="020B0600070205080204" pitchFamily="34" charset="-128"/>
            </a:endParaRPr>
          </a:p>
        </p:txBody>
      </p:sp>
      <p:sp>
        <p:nvSpPr>
          <p:cNvPr id="94213" name="Text Box 5">
            <a:extLst>
              <a:ext uri="{FF2B5EF4-FFF2-40B4-BE49-F238E27FC236}">
                <a16:creationId xmlns:a16="http://schemas.microsoft.com/office/drawing/2014/main" id="{124C5189-3419-075C-56B8-67E45B77B796}"/>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MS PGothic" panose="020B0600070205080204" pitchFamily="34"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85A6B26B-637C-8AD8-A6C8-B271B187622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Send the Light</a:t>
            </a:r>
            <a:endParaRPr lang="en-US">
              <a:ea typeface="+mj-ea"/>
            </a:endParaRPr>
          </a:p>
        </p:txBody>
      </p:sp>
      <p:pic>
        <p:nvPicPr>
          <p:cNvPr id="6146" name="Picture 3" descr="Send the Light-pp">
            <a:extLst>
              <a:ext uri="{FF2B5EF4-FFF2-40B4-BE49-F238E27FC236}">
                <a16:creationId xmlns:a16="http://schemas.microsoft.com/office/drawing/2014/main" id="{652B5324-4338-56E8-8F30-AACDE1DB64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AD92BBF9-A7FC-A1CE-EE94-608B8EF02E5E}"/>
              </a:ext>
            </a:extLst>
          </p:cNvPr>
          <p:cNvSpPr txBox="1">
            <a:spLocks noChangeArrowheads="1"/>
          </p:cNvSpPr>
          <p:nvPr/>
        </p:nvSpPr>
        <p:spPr bwMode="auto">
          <a:xfrm>
            <a:off x="101601" y="76201"/>
            <a:ext cx="27590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Send the Light</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578B1DAD-3797-2C59-E326-D64A035A475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650</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50E0D5EE-59B1-0F06-73C9-B0F2ECC44D24}"/>
              </a:ext>
            </a:extLst>
          </p:cNvPr>
          <p:cNvSpPr>
            <a:spLocks noGrp="1" noChangeArrowheads="1"/>
          </p:cNvSpPr>
          <p:nvPr>
            <p:ph type="ctrTitle"/>
          </p:nvPr>
        </p:nvSpPr>
        <p:spPr>
          <a:xfrm>
            <a:off x="1600200" y="152400"/>
            <a:ext cx="3276600" cy="228600"/>
          </a:xfrm>
        </p:spPr>
        <p:txBody>
          <a:bodyPr anchor="ctr"/>
          <a:lstStyle/>
          <a:p>
            <a:r>
              <a:rPr lang="en-US" altLang="en-US" sz="1800"/>
              <a:t>C-1 Blue Skies and Rainbows</a:t>
            </a:r>
          </a:p>
        </p:txBody>
      </p:sp>
      <p:pic>
        <p:nvPicPr>
          <p:cNvPr id="95235" name="Picture 3">
            <a:extLst>
              <a:ext uri="{FF2B5EF4-FFF2-40B4-BE49-F238E27FC236}">
                <a16:creationId xmlns:a16="http://schemas.microsoft.com/office/drawing/2014/main" id="{C426465F-B5D1-2165-4730-79AD525B1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95236" name="Text Box 4">
            <a:extLst>
              <a:ext uri="{FF2B5EF4-FFF2-40B4-BE49-F238E27FC236}">
                <a16:creationId xmlns:a16="http://schemas.microsoft.com/office/drawing/2014/main" id="{611DC6FE-AF0A-A962-7EEA-2B8B8C95034C}"/>
              </a:ext>
            </a:extLst>
          </p:cNvPr>
          <p:cNvSpPr txBox="1">
            <a:spLocks noChangeArrowheads="1"/>
          </p:cNvSpPr>
          <p:nvPr/>
        </p:nvSpPr>
        <p:spPr bwMode="auto">
          <a:xfrm>
            <a:off x="1600200" y="76200"/>
            <a:ext cx="899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2400" b="1">
                <a:solidFill>
                  <a:srgbClr val="000000"/>
                </a:solidFill>
                <a:latin typeface="Times" panose="02020603050405020304" pitchFamily="18" charset="0"/>
                <a:ea typeface="MS PGothic" panose="020B0600070205080204" pitchFamily="34" charset="-128"/>
              </a:rPr>
              <a:t>Blue Skies and Rainbows</a:t>
            </a:r>
            <a:endParaRPr lang="en-US" altLang="en-US" sz="2400">
              <a:solidFill>
                <a:srgbClr val="000000"/>
              </a:solidFill>
              <a:latin typeface="Times" panose="02020603050405020304" pitchFamily="18" charset="0"/>
              <a:ea typeface="MS PGothic" panose="020B0600070205080204" pitchFamily="34" charset="-128"/>
            </a:endParaRPr>
          </a:p>
        </p:txBody>
      </p:sp>
      <p:sp>
        <p:nvSpPr>
          <p:cNvPr id="95237" name="Text Box 5">
            <a:extLst>
              <a:ext uri="{FF2B5EF4-FFF2-40B4-BE49-F238E27FC236}">
                <a16:creationId xmlns:a16="http://schemas.microsoft.com/office/drawing/2014/main" id="{9618C047-4EA3-C7FE-4DF7-64411DA378CF}"/>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MS PGothic" panose="020B0600070205080204" pitchFamily="34" charset="-128"/>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339123DA-A541-33A3-FC34-4C44631747DE}"/>
              </a:ext>
            </a:extLst>
          </p:cNvPr>
          <p:cNvSpPr>
            <a:spLocks noGrp="1" noChangeArrowheads="1"/>
          </p:cNvSpPr>
          <p:nvPr>
            <p:ph type="ctrTitle"/>
          </p:nvPr>
        </p:nvSpPr>
        <p:spPr>
          <a:xfrm>
            <a:off x="1600200" y="152400"/>
            <a:ext cx="3276600" cy="228600"/>
          </a:xfrm>
        </p:spPr>
        <p:txBody>
          <a:bodyPr anchor="ctr"/>
          <a:lstStyle/>
          <a:p>
            <a:r>
              <a:rPr lang="en-US" altLang="en-US" sz="1800"/>
              <a:t>C-2 Blue Skies and Rainbows</a:t>
            </a:r>
          </a:p>
        </p:txBody>
      </p:sp>
      <p:pic>
        <p:nvPicPr>
          <p:cNvPr id="96259" name="Picture 3">
            <a:extLst>
              <a:ext uri="{FF2B5EF4-FFF2-40B4-BE49-F238E27FC236}">
                <a16:creationId xmlns:a16="http://schemas.microsoft.com/office/drawing/2014/main" id="{85BFFDC6-2205-433A-02BD-FE26B5C8E0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96260" name="Text Box 4">
            <a:extLst>
              <a:ext uri="{FF2B5EF4-FFF2-40B4-BE49-F238E27FC236}">
                <a16:creationId xmlns:a16="http://schemas.microsoft.com/office/drawing/2014/main" id="{C1DCFD5F-7304-E464-2C29-90B94C125505}"/>
              </a:ext>
            </a:extLst>
          </p:cNvPr>
          <p:cNvSpPr txBox="1">
            <a:spLocks noChangeArrowheads="1"/>
          </p:cNvSpPr>
          <p:nvPr/>
        </p:nvSpPr>
        <p:spPr bwMode="auto">
          <a:xfrm>
            <a:off x="1600200" y="76200"/>
            <a:ext cx="899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2400" b="1">
                <a:solidFill>
                  <a:srgbClr val="000000"/>
                </a:solidFill>
                <a:latin typeface="Times" panose="02020603050405020304" pitchFamily="18" charset="0"/>
                <a:ea typeface="MS PGothic" panose="020B0600070205080204" pitchFamily="34" charset="-128"/>
              </a:rPr>
              <a:t>Blue Skies and Rainbows</a:t>
            </a:r>
            <a:endParaRPr lang="en-US" altLang="en-US" sz="2400">
              <a:solidFill>
                <a:srgbClr val="000000"/>
              </a:solidFill>
              <a:latin typeface="Times" panose="02020603050405020304" pitchFamily="18" charset="0"/>
              <a:ea typeface="MS PGothic" panose="020B0600070205080204" pitchFamily="34" charset="-128"/>
            </a:endParaRPr>
          </a:p>
        </p:txBody>
      </p:sp>
      <p:sp>
        <p:nvSpPr>
          <p:cNvPr id="96261" name="Text Box 5">
            <a:extLst>
              <a:ext uri="{FF2B5EF4-FFF2-40B4-BE49-F238E27FC236}">
                <a16:creationId xmlns:a16="http://schemas.microsoft.com/office/drawing/2014/main" id="{22EB0CEA-58A9-AD1A-31BE-9DFC7B3877F8}"/>
              </a:ext>
            </a:extLst>
          </p:cNvPr>
          <p:cNvSpPr txBox="1">
            <a:spLocks noChangeArrowheads="1"/>
          </p:cNvSpPr>
          <p:nvPr/>
        </p:nvSpPr>
        <p:spPr bwMode="auto">
          <a:xfrm>
            <a:off x="9950450" y="76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altLang="en-US" sz="2400" b="1">
              <a:solidFill>
                <a:srgbClr val="000000"/>
              </a:solidFill>
              <a:latin typeface="Times" panose="02020603050405020304" pitchFamily="18" charset="0"/>
              <a:ea typeface="MS PGothic" panose="020B0600070205080204" pitchFamily="34" charset="-128"/>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God’s Family</a:t>
            </a:r>
          </a:p>
          <a:p>
            <a:pPr>
              <a:lnSpc>
                <a:spcPct val="150000"/>
              </a:lnSpc>
            </a:pPr>
            <a:r>
              <a:rPr lang="en-US" sz="5400" dirty="0">
                <a:latin typeface="Gobold" panose="02000500000000000000" pitchFamily="2" charset="0"/>
              </a:rPr>
              <a:t>#744</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500655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A65C677-A770-30AF-D007-ADB1BD7DFFAB}"/>
              </a:ext>
            </a:extLst>
          </p:cNvPr>
          <p:cNvSpPr>
            <a:spLocks noGrp="1" noChangeArrowheads="1"/>
          </p:cNvSpPr>
          <p:nvPr>
            <p:ph type="ctrTitle"/>
          </p:nvPr>
        </p:nvSpPr>
        <p:spPr>
          <a:xfrm>
            <a:off x="101600" y="152400"/>
            <a:ext cx="5384800" cy="228600"/>
          </a:xfrm>
        </p:spPr>
        <p:txBody>
          <a:bodyPr/>
          <a:lstStyle/>
          <a:p>
            <a:pPr eaLnBrk="1" hangingPunct="1"/>
            <a:r>
              <a:rPr lang="en-US" altLang="en-US" sz="2400"/>
              <a:t>1-1 God</a:t>
            </a:r>
            <a:r>
              <a:rPr lang="ja-JP" altLang="en-US" sz="2400">
                <a:latin typeface="Arial" panose="020B0604020202020204" pitchFamily="34" charset="0"/>
              </a:rPr>
              <a:t>’</a:t>
            </a:r>
            <a:r>
              <a:rPr lang="en-US" altLang="ja-JP" sz="2400"/>
              <a:t>s Family</a:t>
            </a:r>
            <a:endParaRPr lang="en-US" altLang="en-US"/>
          </a:p>
        </p:txBody>
      </p:sp>
      <p:pic>
        <p:nvPicPr>
          <p:cNvPr id="2" name="Picture 46" descr="God's Family-pp">
            <a:extLst>
              <a:ext uri="{FF2B5EF4-FFF2-40B4-BE49-F238E27FC236}">
                <a16:creationId xmlns:a16="http://schemas.microsoft.com/office/drawing/2014/main" id="{1E411032-A696-B2E9-1818-DEDAE27EC0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A2C56696-3993-D298-3337-702FBFCCBC0B}"/>
              </a:ext>
            </a:extLst>
          </p:cNvPr>
          <p:cNvSpPr txBox="1">
            <a:spLocks noChangeArrowheads="1"/>
          </p:cNvSpPr>
          <p:nvPr/>
        </p:nvSpPr>
        <p:spPr bwMode="auto">
          <a:xfrm>
            <a:off x="101600" y="76201"/>
            <a:ext cx="2635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God</a:t>
            </a:r>
            <a:r>
              <a:rPr lang="ja-JP" altLang="en-US" sz="3200" b="1">
                <a:solidFill>
                  <a:srgbClr val="000000"/>
                </a:solidFill>
                <a:latin typeface="Arial" panose="020B0604020202020204" pitchFamily="34" charset="0"/>
              </a:rPr>
              <a:t>’</a:t>
            </a:r>
            <a:r>
              <a:rPr lang="en-US" altLang="ja-JP" sz="3200" b="1">
                <a:solidFill>
                  <a:srgbClr val="000000"/>
                </a:solidFill>
              </a:rPr>
              <a:t>s Family</a:t>
            </a:r>
            <a:endParaRPr lang="en-US" altLang="en-US" sz="3200">
              <a:solidFill>
                <a:srgbClr val="000000"/>
              </a:solidFill>
            </a:endParaRPr>
          </a:p>
        </p:txBody>
      </p:sp>
      <p:sp>
        <p:nvSpPr>
          <p:cNvPr id="2096" name="Text Box 48">
            <a:extLst>
              <a:ext uri="{FF2B5EF4-FFF2-40B4-BE49-F238E27FC236}">
                <a16:creationId xmlns:a16="http://schemas.microsoft.com/office/drawing/2014/main" id="{6C841CA4-219F-CB1D-440C-1720AC670EB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744</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E2FCA687-46AD-D79D-8B51-2B27BB828CD7}"/>
              </a:ext>
            </a:extLst>
          </p:cNvPr>
          <p:cNvSpPr>
            <a:spLocks noGrp="1" noChangeArrowheads="1"/>
          </p:cNvSpPr>
          <p:nvPr>
            <p:ph type="ctrTitle"/>
          </p:nvPr>
        </p:nvSpPr>
        <p:spPr>
          <a:xfrm>
            <a:off x="101600" y="152400"/>
            <a:ext cx="5384800" cy="228600"/>
          </a:xfrm>
        </p:spPr>
        <p:txBody>
          <a:bodyPr/>
          <a:lstStyle/>
          <a:p>
            <a:pPr eaLnBrk="1" hangingPunct="1"/>
            <a:r>
              <a:rPr lang="en-US" altLang="en-US" sz="2400"/>
              <a:t>1-2 God</a:t>
            </a:r>
            <a:r>
              <a:rPr lang="ja-JP" altLang="en-US" sz="2400">
                <a:latin typeface="Arial" panose="020B0604020202020204" pitchFamily="34" charset="0"/>
              </a:rPr>
              <a:t>’</a:t>
            </a:r>
            <a:r>
              <a:rPr lang="en-US" altLang="ja-JP" sz="2400"/>
              <a:t>s Family</a:t>
            </a:r>
            <a:endParaRPr lang="en-US" altLang="en-US"/>
          </a:p>
        </p:txBody>
      </p:sp>
      <p:pic>
        <p:nvPicPr>
          <p:cNvPr id="3074" name="Picture 3" descr="God's Family-pp">
            <a:extLst>
              <a:ext uri="{FF2B5EF4-FFF2-40B4-BE49-F238E27FC236}">
                <a16:creationId xmlns:a16="http://schemas.microsoft.com/office/drawing/2014/main" id="{DF422BAD-B662-802C-74F0-5B1D1EFE2B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06668A8C-059E-C412-26A3-84BBD3D8E71D}"/>
              </a:ext>
            </a:extLst>
          </p:cNvPr>
          <p:cNvSpPr txBox="1">
            <a:spLocks noChangeArrowheads="1"/>
          </p:cNvSpPr>
          <p:nvPr/>
        </p:nvSpPr>
        <p:spPr bwMode="auto">
          <a:xfrm>
            <a:off x="101600" y="76201"/>
            <a:ext cx="2635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God</a:t>
            </a:r>
            <a:r>
              <a:rPr lang="ja-JP" altLang="en-US" sz="3200" b="1">
                <a:solidFill>
                  <a:srgbClr val="000000"/>
                </a:solidFill>
                <a:latin typeface="Arial" panose="020B0604020202020204" pitchFamily="34" charset="0"/>
              </a:rPr>
              <a:t>’</a:t>
            </a:r>
            <a:r>
              <a:rPr lang="en-US" altLang="ja-JP" sz="3200" b="1">
                <a:solidFill>
                  <a:srgbClr val="000000"/>
                </a:solidFill>
              </a:rPr>
              <a:t>s Family</a:t>
            </a:r>
            <a:endParaRPr lang="en-US" altLang="en-US" sz="3200">
              <a:solidFill>
                <a:srgbClr val="000000"/>
              </a:solidFill>
            </a:endParaRPr>
          </a:p>
        </p:txBody>
      </p:sp>
      <p:sp>
        <p:nvSpPr>
          <p:cNvPr id="175109" name="Text Box 5">
            <a:extLst>
              <a:ext uri="{FF2B5EF4-FFF2-40B4-BE49-F238E27FC236}">
                <a16:creationId xmlns:a16="http://schemas.microsoft.com/office/drawing/2014/main" id="{C619E420-6C12-BA76-934F-5959EE25E7D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744</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ED1DBB5A-471C-3773-2163-433A0E26A693}"/>
              </a:ext>
            </a:extLst>
          </p:cNvPr>
          <p:cNvSpPr>
            <a:spLocks noGrp="1" noChangeArrowheads="1"/>
          </p:cNvSpPr>
          <p:nvPr>
            <p:ph type="ctrTitle"/>
          </p:nvPr>
        </p:nvSpPr>
        <p:spPr>
          <a:xfrm>
            <a:off x="101600" y="152400"/>
            <a:ext cx="5384800" cy="228600"/>
          </a:xfrm>
        </p:spPr>
        <p:txBody>
          <a:bodyPr/>
          <a:lstStyle/>
          <a:p>
            <a:pPr eaLnBrk="1" hangingPunct="1"/>
            <a:r>
              <a:rPr lang="en-US" altLang="en-US" sz="2400"/>
              <a:t>1-3 God</a:t>
            </a:r>
            <a:r>
              <a:rPr lang="ja-JP" altLang="en-US" sz="2400">
                <a:latin typeface="Arial" panose="020B0604020202020204" pitchFamily="34" charset="0"/>
              </a:rPr>
              <a:t>’</a:t>
            </a:r>
            <a:r>
              <a:rPr lang="en-US" altLang="ja-JP" sz="2400"/>
              <a:t>s Family</a:t>
            </a:r>
            <a:endParaRPr lang="en-US" altLang="en-US"/>
          </a:p>
        </p:txBody>
      </p:sp>
      <p:pic>
        <p:nvPicPr>
          <p:cNvPr id="4098" name="Picture 3" descr="God's Family-pp">
            <a:extLst>
              <a:ext uri="{FF2B5EF4-FFF2-40B4-BE49-F238E27FC236}">
                <a16:creationId xmlns:a16="http://schemas.microsoft.com/office/drawing/2014/main" id="{90EBDDAA-CAA7-8372-2863-DC92CD229D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7A9E6A97-E4FC-E19E-1ACE-5BE826173025}"/>
              </a:ext>
            </a:extLst>
          </p:cNvPr>
          <p:cNvSpPr txBox="1">
            <a:spLocks noChangeArrowheads="1"/>
          </p:cNvSpPr>
          <p:nvPr/>
        </p:nvSpPr>
        <p:spPr bwMode="auto">
          <a:xfrm>
            <a:off x="101600" y="76201"/>
            <a:ext cx="2635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God</a:t>
            </a:r>
            <a:r>
              <a:rPr lang="ja-JP" altLang="en-US" sz="3200" b="1">
                <a:solidFill>
                  <a:srgbClr val="000000"/>
                </a:solidFill>
                <a:latin typeface="Arial" panose="020B0604020202020204" pitchFamily="34" charset="0"/>
              </a:rPr>
              <a:t>’</a:t>
            </a:r>
            <a:r>
              <a:rPr lang="en-US" altLang="ja-JP" sz="3200" b="1">
                <a:solidFill>
                  <a:srgbClr val="000000"/>
                </a:solidFill>
              </a:rPr>
              <a:t>s Family</a:t>
            </a:r>
            <a:endParaRPr lang="en-US" altLang="en-US" sz="3200">
              <a:solidFill>
                <a:srgbClr val="000000"/>
              </a:solidFill>
            </a:endParaRPr>
          </a:p>
        </p:txBody>
      </p:sp>
      <p:sp>
        <p:nvSpPr>
          <p:cNvPr id="176133" name="Text Box 5">
            <a:extLst>
              <a:ext uri="{FF2B5EF4-FFF2-40B4-BE49-F238E27FC236}">
                <a16:creationId xmlns:a16="http://schemas.microsoft.com/office/drawing/2014/main" id="{3FC760F5-8FD0-B8BE-75B2-9627C60C251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744</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A19D1B1C-E165-70B0-A8E5-8FFEA05435D6}"/>
              </a:ext>
            </a:extLst>
          </p:cNvPr>
          <p:cNvSpPr>
            <a:spLocks noGrp="1" noChangeArrowheads="1"/>
          </p:cNvSpPr>
          <p:nvPr>
            <p:ph type="ctrTitle"/>
          </p:nvPr>
        </p:nvSpPr>
        <p:spPr>
          <a:xfrm>
            <a:off x="101600" y="152400"/>
            <a:ext cx="5384800" cy="228600"/>
          </a:xfrm>
        </p:spPr>
        <p:txBody>
          <a:bodyPr/>
          <a:lstStyle/>
          <a:p>
            <a:pPr eaLnBrk="1" hangingPunct="1"/>
            <a:r>
              <a:rPr lang="en-US" altLang="en-US" sz="2400"/>
              <a:t>C-1 God</a:t>
            </a:r>
            <a:r>
              <a:rPr lang="ja-JP" altLang="en-US" sz="2400">
                <a:latin typeface="Arial" panose="020B0604020202020204" pitchFamily="34" charset="0"/>
              </a:rPr>
              <a:t>’</a:t>
            </a:r>
            <a:r>
              <a:rPr lang="en-US" altLang="ja-JP" sz="2400"/>
              <a:t>s Family</a:t>
            </a:r>
            <a:endParaRPr lang="en-US" altLang="en-US"/>
          </a:p>
        </p:txBody>
      </p:sp>
      <p:pic>
        <p:nvPicPr>
          <p:cNvPr id="5122" name="Picture 6" descr="God's Family-pp">
            <a:extLst>
              <a:ext uri="{FF2B5EF4-FFF2-40B4-BE49-F238E27FC236}">
                <a16:creationId xmlns:a16="http://schemas.microsoft.com/office/drawing/2014/main" id="{F7A5FB0C-D7EE-F8E2-BE68-A30D617BE6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5" name="Text Box 7">
            <a:extLst>
              <a:ext uri="{FF2B5EF4-FFF2-40B4-BE49-F238E27FC236}">
                <a16:creationId xmlns:a16="http://schemas.microsoft.com/office/drawing/2014/main" id="{DB80732F-B661-D825-DFC9-BB1BD178433A}"/>
              </a:ext>
            </a:extLst>
          </p:cNvPr>
          <p:cNvSpPr txBox="1">
            <a:spLocks noChangeArrowheads="1"/>
          </p:cNvSpPr>
          <p:nvPr/>
        </p:nvSpPr>
        <p:spPr bwMode="auto">
          <a:xfrm>
            <a:off x="101600" y="76201"/>
            <a:ext cx="2635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God</a:t>
            </a:r>
            <a:r>
              <a:rPr lang="ja-JP" altLang="en-US" sz="3200" b="1">
                <a:solidFill>
                  <a:srgbClr val="000000"/>
                </a:solidFill>
                <a:latin typeface="Arial" panose="020B0604020202020204" pitchFamily="34" charset="0"/>
              </a:rPr>
              <a:t>’</a:t>
            </a:r>
            <a:r>
              <a:rPr lang="en-US" altLang="ja-JP" sz="3200" b="1">
                <a:solidFill>
                  <a:srgbClr val="000000"/>
                </a:solidFill>
              </a:rPr>
              <a:t>s Family</a:t>
            </a:r>
            <a:endParaRPr lang="en-US" altLang="en-US" sz="3200">
              <a:solidFill>
                <a:srgbClr val="000000"/>
              </a:solidFill>
            </a:endParaRPr>
          </a:p>
        </p:txBody>
      </p:sp>
      <p:sp>
        <p:nvSpPr>
          <p:cNvPr id="186376" name="Text Box 8">
            <a:extLst>
              <a:ext uri="{FF2B5EF4-FFF2-40B4-BE49-F238E27FC236}">
                <a16:creationId xmlns:a16="http://schemas.microsoft.com/office/drawing/2014/main" id="{C6D7E4C6-D5EE-C8A5-A8A4-997C5F981FF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744</a:t>
            </a:r>
            <a:endParaRPr lang="en-US" sz="3200">
              <a:solidFill>
                <a:srgbClr val="000000"/>
              </a:solidFill>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A1275864-D0A7-7A47-B0AD-31B0EED5C3F7}"/>
              </a:ext>
            </a:extLst>
          </p:cNvPr>
          <p:cNvSpPr>
            <a:spLocks noGrp="1" noChangeArrowheads="1"/>
          </p:cNvSpPr>
          <p:nvPr>
            <p:ph type="ctrTitle"/>
          </p:nvPr>
        </p:nvSpPr>
        <p:spPr>
          <a:xfrm>
            <a:off x="101600" y="152400"/>
            <a:ext cx="5384800" cy="228600"/>
          </a:xfrm>
        </p:spPr>
        <p:txBody>
          <a:bodyPr/>
          <a:lstStyle/>
          <a:p>
            <a:pPr eaLnBrk="1" hangingPunct="1"/>
            <a:r>
              <a:rPr lang="en-US" altLang="en-US" sz="2400"/>
              <a:t>C-2 God</a:t>
            </a:r>
            <a:r>
              <a:rPr lang="ja-JP" altLang="en-US" sz="2400">
                <a:latin typeface="Arial" panose="020B0604020202020204" pitchFamily="34" charset="0"/>
              </a:rPr>
              <a:t>’</a:t>
            </a:r>
            <a:r>
              <a:rPr lang="en-US" altLang="ja-JP" sz="2400"/>
              <a:t>s Family</a:t>
            </a:r>
            <a:endParaRPr lang="en-US" altLang="en-US"/>
          </a:p>
        </p:txBody>
      </p:sp>
      <p:pic>
        <p:nvPicPr>
          <p:cNvPr id="6146" name="Picture 3" descr="God's Family-pp">
            <a:extLst>
              <a:ext uri="{FF2B5EF4-FFF2-40B4-BE49-F238E27FC236}">
                <a16:creationId xmlns:a16="http://schemas.microsoft.com/office/drawing/2014/main" id="{DD640DAB-9183-2099-DC45-BCB48B74F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0C3E54EC-22B9-3AFC-5094-0CAC32635D1C}"/>
              </a:ext>
            </a:extLst>
          </p:cNvPr>
          <p:cNvSpPr txBox="1">
            <a:spLocks noChangeArrowheads="1"/>
          </p:cNvSpPr>
          <p:nvPr/>
        </p:nvSpPr>
        <p:spPr bwMode="auto">
          <a:xfrm>
            <a:off x="101600" y="76201"/>
            <a:ext cx="2635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God</a:t>
            </a:r>
            <a:r>
              <a:rPr lang="ja-JP" altLang="en-US" sz="3200" b="1">
                <a:solidFill>
                  <a:srgbClr val="000000"/>
                </a:solidFill>
                <a:latin typeface="Arial" panose="020B0604020202020204" pitchFamily="34" charset="0"/>
              </a:rPr>
              <a:t>’</a:t>
            </a:r>
            <a:r>
              <a:rPr lang="en-US" altLang="ja-JP" sz="3200" b="1">
                <a:solidFill>
                  <a:srgbClr val="000000"/>
                </a:solidFill>
              </a:rPr>
              <a:t>s Family</a:t>
            </a:r>
            <a:endParaRPr lang="en-US" altLang="en-US" sz="3200">
              <a:solidFill>
                <a:srgbClr val="000000"/>
              </a:solidFill>
            </a:endParaRPr>
          </a:p>
        </p:txBody>
      </p:sp>
      <p:sp>
        <p:nvSpPr>
          <p:cNvPr id="187397" name="Text Box 5">
            <a:extLst>
              <a:ext uri="{FF2B5EF4-FFF2-40B4-BE49-F238E27FC236}">
                <a16:creationId xmlns:a16="http://schemas.microsoft.com/office/drawing/2014/main" id="{D0559B38-3109-BA35-74E8-F1D2E7B48EB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744</a:t>
            </a:r>
            <a:endParaRPr lang="en-US" sz="3200">
              <a:solidFill>
                <a:srgbClr val="000000"/>
              </a:solidFill>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69CF8C6A-1289-39C6-14A5-D05A1FB32776}"/>
              </a:ext>
            </a:extLst>
          </p:cNvPr>
          <p:cNvSpPr>
            <a:spLocks noGrp="1" noChangeArrowheads="1"/>
          </p:cNvSpPr>
          <p:nvPr>
            <p:ph type="ctrTitle"/>
          </p:nvPr>
        </p:nvSpPr>
        <p:spPr>
          <a:xfrm>
            <a:off x="101600" y="152400"/>
            <a:ext cx="5384800" cy="228600"/>
          </a:xfrm>
        </p:spPr>
        <p:txBody>
          <a:bodyPr/>
          <a:lstStyle/>
          <a:p>
            <a:pPr eaLnBrk="1" hangingPunct="1"/>
            <a:r>
              <a:rPr lang="en-US" altLang="en-US" sz="2400"/>
              <a:t>C-3 God</a:t>
            </a:r>
            <a:r>
              <a:rPr lang="ja-JP" altLang="en-US" sz="2400">
                <a:latin typeface="Arial" panose="020B0604020202020204" pitchFamily="34" charset="0"/>
              </a:rPr>
              <a:t>’</a:t>
            </a:r>
            <a:r>
              <a:rPr lang="en-US" altLang="ja-JP" sz="2400"/>
              <a:t>s Family</a:t>
            </a:r>
            <a:endParaRPr lang="en-US" altLang="en-US"/>
          </a:p>
        </p:txBody>
      </p:sp>
      <p:pic>
        <p:nvPicPr>
          <p:cNvPr id="7170" name="Picture 3" descr="God's Family-pp">
            <a:extLst>
              <a:ext uri="{FF2B5EF4-FFF2-40B4-BE49-F238E27FC236}">
                <a16:creationId xmlns:a16="http://schemas.microsoft.com/office/drawing/2014/main" id="{E9106F4C-BE6D-DE43-B326-DC2E1381E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CF02B015-9E54-51C4-C88F-8FBB124B2724}"/>
              </a:ext>
            </a:extLst>
          </p:cNvPr>
          <p:cNvSpPr txBox="1">
            <a:spLocks noChangeArrowheads="1"/>
          </p:cNvSpPr>
          <p:nvPr/>
        </p:nvSpPr>
        <p:spPr bwMode="auto">
          <a:xfrm>
            <a:off x="101600" y="76201"/>
            <a:ext cx="2635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God</a:t>
            </a:r>
            <a:r>
              <a:rPr lang="ja-JP" altLang="en-US" sz="3200" b="1">
                <a:solidFill>
                  <a:srgbClr val="000000"/>
                </a:solidFill>
                <a:latin typeface="Arial" panose="020B0604020202020204" pitchFamily="34" charset="0"/>
              </a:rPr>
              <a:t>’</a:t>
            </a:r>
            <a:r>
              <a:rPr lang="en-US" altLang="ja-JP" sz="3200" b="1">
                <a:solidFill>
                  <a:srgbClr val="000000"/>
                </a:solidFill>
              </a:rPr>
              <a:t>s Family</a:t>
            </a:r>
            <a:endParaRPr lang="en-US" altLang="en-US" sz="3200">
              <a:solidFill>
                <a:srgbClr val="000000"/>
              </a:solidFill>
            </a:endParaRPr>
          </a:p>
        </p:txBody>
      </p:sp>
      <p:sp>
        <p:nvSpPr>
          <p:cNvPr id="188421" name="Text Box 5">
            <a:extLst>
              <a:ext uri="{FF2B5EF4-FFF2-40B4-BE49-F238E27FC236}">
                <a16:creationId xmlns:a16="http://schemas.microsoft.com/office/drawing/2014/main" id="{AC18E671-0113-CBB8-A43F-E5865E510DF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744</a:t>
            </a: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E27B877A-EEFF-A7B7-EE41-0FA895855687}"/>
              </a:ext>
            </a:extLst>
          </p:cNvPr>
          <p:cNvSpPr>
            <a:spLocks noGrp="1" noChangeArrowheads="1"/>
          </p:cNvSpPr>
          <p:nvPr>
            <p:ph type="ctrTitle"/>
          </p:nvPr>
        </p:nvSpPr>
        <p:spPr>
          <a:xfrm>
            <a:off x="101600" y="152400"/>
            <a:ext cx="5384800" cy="228600"/>
          </a:xfrm>
        </p:spPr>
        <p:txBody>
          <a:bodyPr/>
          <a:lstStyle/>
          <a:p>
            <a:pPr eaLnBrk="1" hangingPunct="1"/>
            <a:r>
              <a:rPr lang="en-US" altLang="en-US" sz="2400"/>
              <a:t>2-1 God</a:t>
            </a:r>
            <a:r>
              <a:rPr lang="ja-JP" altLang="en-US" sz="2400">
                <a:latin typeface="Arial" panose="020B0604020202020204" pitchFamily="34" charset="0"/>
              </a:rPr>
              <a:t>’</a:t>
            </a:r>
            <a:r>
              <a:rPr lang="en-US" altLang="ja-JP" sz="2400"/>
              <a:t>s Family</a:t>
            </a:r>
            <a:endParaRPr lang="en-US" altLang="en-US"/>
          </a:p>
        </p:txBody>
      </p:sp>
      <p:pic>
        <p:nvPicPr>
          <p:cNvPr id="8194" name="Picture 3" descr="God's Family-pp">
            <a:extLst>
              <a:ext uri="{FF2B5EF4-FFF2-40B4-BE49-F238E27FC236}">
                <a16:creationId xmlns:a16="http://schemas.microsoft.com/office/drawing/2014/main" id="{0969FBD3-FD45-CE06-F454-0C6ECFE7A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CFE6A0B1-03BE-7A17-E31D-33ADCABE9F1E}"/>
              </a:ext>
            </a:extLst>
          </p:cNvPr>
          <p:cNvSpPr txBox="1">
            <a:spLocks noChangeArrowheads="1"/>
          </p:cNvSpPr>
          <p:nvPr/>
        </p:nvSpPr>
        <p:spPr bwMode="auto">
          <a:xfrm>
            <a:off x="101600" y="76201"/>
            <a:ext cx="2635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God</a:t>
            </a:r>
            <a:r>
              <a:rPr lang="ja-JP" altLang="en-US" sz="3200" b="1">
                <a:solidFill>
                  <a:srgbClr val="000000"/>
                </a:solidFill>
                <a:latin typeface="Arial" panose="020B0604020202020204" pitchFamily="34" charset="0"/>
              </a:rPr>
              <a:t>’</a:t>
            </a:r>
            <a:r>
              <a:rPr lang="en-US" altLang="ja-JP" sz="3200" b="1">
                <a:solidFill>
                  <a:srgbClr val="000000"/>
                </a:solidFill>
              </a:rPr>
              <a:t>s Family</a:t>
            </a:r>
            <a:endParaRPr lang="en-US" altLang="en-US" sz="3200">
              <a:solidFill>
                <a:srgbClr val="000000"/>
              </a:solidFill>
            </a:endParaRPr>
          </a:p>
        </p:txBody>
      </p:sp>
      <p:sp>
        <p:nvSpPr>
          <p:cNvPr id="177157" name="Text Box 5">
            <a:extLst>
              <a:ext uri="{FF2B5EF4-FFF2-40B4-BE49-F238E27FC236}">
                <a16:creationId xmlns:a16="http://schemas.microsoft.com/office/drawing/2014/main" id="{E5034721-4351-CFFB-6629-E73FC553182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744</a:t>
            </a:r>
            <a:endParaRPr lang="en-US" sz="3200">
              <a:solidFill>
                <a:srgbClr val="000000"/>
              </a:solidFill>
              <a:latin typeface="Time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27EC78FA-00DE-BDB3-F4EA-9097A5317BA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Send the Light</a:t>
            </a:r>
            <a:endParaRPr lang="en-US">
              <a:ea typeface="+mj-ea"/>
            </a:endParaRPr>
          </a:p>
        </p:txBody>
      </p:sp>
      <p:pic>
        <p:nvPicPr>
          <p:cNvPr id="12290" name="Picture 3" descr="Send the Light-pp">
            <a:extLst>
              <a:ext uri="{FF2B5EF4-FFF2-40B4-BE49-F238E27FC236}">
                <a16:creationId xmlns:a16="http://schemas.microsoft.com/office/drawing/2014/main" id="{8B1DB5C1-74E5-1C4E-A519-706E0DBD71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EE78A206-23CB-1677-F997-5414F68585A1}"/>
              </a:ext>
            </a:extLst>
          </p:cNvPr>
          <p:cNvSpPr txBox="1">
            <a:spLocks noChangeArrowheads="1"/>
          </p:cNvSpPr>
          <p:nvPr/>
        </p:nvSpPr>
        <p:spPr bwMode="auto">
          <a:xfrm>
            <a:off x="101601" y="76201"/>
            <a:ext cx="27590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Send the Light</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7DDA3502-5910-8080-48D0-167F97256CF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650</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1A2AC26F-0DA4-36D7-55A3-FB914BEC90EA}"/>
              </a:ext>
            </a:extLst>
          </p:cNvPr>
          <p:cNvSpPr>
            <a:spLocks noGrp="1" noChangeArrowheads="1"/>
          </p:cNvSpPr>
          <p:nvPr>
            <p:ph type="ctrTitle"/>
          </p:nvPr>
        </p:nvSpPr>
        <p:spPr>
          <a:xfrm>
            <a:off x="101600" y="152400"/>
            <a:ext cx="5384800" cy="228600"/>
          </a:xfrm>
        </p:spPr>
        <p:txBody>
          <a:bodyPr/>
          <a:lstStyle/>
          <a:p>
            <a:pPr eaLnBrk="1" hangingPunct="1"/>
            <a:r>
              <a:rPr lang="en-US" altLang="en-US" sz="2400"/>
              <a:t>2-2 God</a:t>
            </a:r>
            <a:r>
              <a:rPr lang="ja-JP" altLang="en-US" sz="2400">
                <a:latin typeface="Arial" panose="020B0604020202020204" pitchFamily="34" charset="0"/>
              </a:rPr>
              <a:t>’</a:t>
            </a:r>
            <a:r>
              <a:rPr lang="en-US" altLang="ja-JP" sz="2400"/>
              <a:t>s Family</a:t>
            </a:r>
            <a:endParaRPr lang="en-US" altLang="en-US"/>
          </a:p>
        </p:txBody>
      </p:sp>
      <p:pic>
        <p:nvPicPr>
          <p:cNvPr id="9218" name="Picture 6" descr="God's Family-pp">
            <a:extLst>
              <a:ext uri="{FF2B5EF4-FFF2-40B4-BE49-F238E27FC236}">
                <a16:creationId xmlns:a16="http://schemas.microsoft.com/office/drawing/2014/main" id="{16F33D84-F043-6497-3782-CA02367A94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3" name="Text Box 7">
            <a:extLst>
              <a:ext uri="{FF2B5EF4-FFF2-40B4-BE49-F238E27FC236}">
                <a16:creationId xmlns:a16="http://schemas.microsoft.com/office/drawing/2014/main" id="{508DB297-DC21-8F38-B9E4-DC70005E0DBB}"/>
              </a:ext>
            </a:extLst>
          </p:cNvPr>
          <p:cNvSpPr txBox="1">
            <a:spLocks noChangeArrowheads="1"/>
          </p:cNvSpPr>
          <p:nvPr/>
        </p:nvSpPr>
        <p:spPr bwMode="auto">
          <a:xfrm>
            <a:off x="101600" y="76201"/>
            <a:ext cx="2635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God</a:t>
            </a:r>
            <a:r>
              <a:rPr lang="ja-JP" altLang="en-US" sz="3200" b="1">
                <a:solidFill>
                  <a:srgbClr val="000000"/>
                </a:solidFill>
                <a:latin typeface="Arial" panose="020B0604020202020204" pitchFamily="34" charset="0"/>
              </a:rPr>
              <a:t>’</a:t>
            </a:r>
            <a:r>
              <a:rPr lang="en-US" altLang="ja-JP" sz="3200" b="1">
                <a:solidFill>
                  <a:srgbClr val="000000"/>
                </a:solidFill>
              </a:rPr>
              <a:t>s Family</a:t>
            </a:r>
            <a:endParaRPr lang="en-US" altLang="en-US" sz="3200">
              <a:solidFill>
                <a:srgbClr val="000000"/>
              </a:solidFill>
            </a:endParaRPr>
          </a:p>
        </p:txBody>
      </p:sp>
      <p:sp>
        <p:nvSpPr>
          <p:cNvPr id="178184" name="Text Box 8">
            <a:extLst>
              <a:ext uri="{FF2B5EF4-FFF2-40B4-BE49-F238E27FC236}">
                <a16:creationId xmlns:a16="http://schemas.microsoft.com/office/drawing/2014/main" id="{ED19A5C1-3B16-A9BE-66F9-DA303EE0F6D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744</a:t>
            </a:r>
            <a:endParaRPr lang="en-US" sz="3200">
              <a:solidFill>
                <a:srgbClr val="000000"/>
              </a:solidFill>
              <a:latin typeface="Times" charset="0"/>
              <a:ea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E3D41644-D82A-3D7D-0418-4C4272A790CB}"/>
              </a:ext>
            </a:extLst>
          </p:cNvPr>
          <p:cNvSpPr>
            <a:spLocks noGrp="1" noChangeArrowheads="1"/>
          </p:cNvSpPr>
          <p:nvPr>
            <p:ph type="ctrTitle"/>
          </p:nvPr>
        </p:nvSpPr>
        <p:spPr>
          <a:xfrm>
            <a:off x="101600" y="152400"/>
            <a:ext cx="5384800" cy="228600"/>
          </a:xfrm>
        </p:spPr>
        <p:txBody>
          <a:bodyPr/>
          <a:lstStyle/>
          <a:p>
            <a:pPr eaLnBrk="1" hangingPunct="1"/>
            <a:r>
              <a:rPr lang="en-US" altLang="en-US" sz="2400"/>
              <a:t>2-3 God</a:t>
            </a:r>
            <a:r>
              <a:rPr lang="ja-JP" altLang="en-US" sz="2400">
                <a:latin typeface="Arial" panose="020B0604020202020204" pitchFamily="34" charset="0"/>
              </a:rPr>
              <a:t>’</a:t>
            </a:r>
            <a:r>
              <a:rPr lang="en-US" altLang="ja-JP" sz="2400"/>
              <a:t>s Family</a:t>
            </a:r>
            <a:endParaRPr lang="en-US" altLang="en-US"/>
          </a:p>
        </p:txBody>
      </p:sp>
      <p:pic>
        <p:nvPicPr>
          <p:cNvPr id="10242" name="Picture 3" descr="God's Family-pp">
            <a:extLst>
              <a:ext uri="{FF2B5EF4-FFF2-40B4-BE49-F238E27FC236}">
                <a16:creationId xmlns:a16="http://schemas.microsoft.com/office/drawing/2014/main" id="{16823EB8-1AE3-6EA6-5B18-2E2EF74EC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B2875A94-94EC-AAFD-288B-B7E3C3AFE27A}"/>
              </a:ext>
            </a:extLst>
          </p:cNvPr>
          <p:cNvSpPr txBox="1">
            <a:spLocks noChangeArrowheads="1"/>
          </p:cNvSpPr>
          <p:nvPr/>
        </p:nvSpPr>
        <p:spPr bwMode="auto">
          <a:xfrm>
            <a:off x="101600" y="76201"/>
            <a:ext cx="2635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God</a:t>
            </a:r>
            <a:r>
              <a:rPr lang="ja-JP" altLang="en-US" sz="3200" b="1">
                <a:solidFill>
                  <a:srgbClr val="000000"/>
                </a:solidFill>
                <a:latin typeface="Arial" panose="020B0604020202020204" pitchFamily="34" charset="0"/>
              </a:rPr>
              <a:t>’</a:t>
            </a:r>
            <a:r>
              <a:rPr lang="en-US" altLang="ja-JP" sz="3200" b="1">
                <a:solidFill>
                  <a:srgbClr val="000000"/>
                </a:solidFill>
              </a:rPr>
              <a:t>s Family</a:t>
            </a:r>
            <a:endParaRPr lang="en-US" altLang="en-US" sz="3200">
              <a:solidFill>
                <a:srgbClr val="000000"/>
              </a:solidFill>
            </a:endParaRPr>
          </a:p>
        </p:txBody>
      </p:sp>
      <p:sp>
        <p:nvSpPr>
          <p:cNvPr id="179205" name="Text Box 5">
            <a:extLst>
              <a:ext uri="{FF2B5EF4-FFF2-40B4-BE49-F238E27FC236}">
                <a16:creationId xmlns:a16="http://schemas.microsoft.com/office/drawing/2014/main" id="{04215D7C-5B7F-0470-1E34-1BEAE92B4CA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744</a:t>
            </a:r>
            <a:endParaRPr lang="en-US" sz="3200">
              <a:solidFill>
                <a:srgbClr val="000000"/>
              </a:solidFill>
              <a:latin typeface="Times"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4E26FC51-6A28-6CB6-69CA-22B1EC188A64}"/>
              </a:ext>
            </a:extLst>
          </p:cNvPr>
          <p:cNvSpPr>
            <a:spLocks noGrp="1" noChangeArrowheads="1"/>
          </p:cNvSpPr>
          <p:nvPr>
            <p:ph type="ctrTitle"/>
          </p:nvPr>
        </p:nvSpPr>
        <p:spPr>
          <a:xfrm>
            <a:off x="101600" y="152400"/>
            <a:ext cx="5384800" cy="228600"/>
          </a:xfrm>
        </p:spPr>
        <p:txBody>
          <a:bodyPr/>
          <a:lstStyle/>
          <a:p>
            <a:pPr eaLnBrk="1" hangingPunct="1"/>
            <a:r>
              <a:rPr lang="en-US" altLang="en-US" sz="2400"/>
              <a:t>C-1 God</a:t>
            </a:r>
            <a:r>
              <a:rPr lang="ja-JP" altLang="en-US" sz="2400">
                <a:latin typeface="Arial" panose="020B0604020202020204" pitchFamily="34" charset="0"/>
              </a:rPr>
              <a:t>’</a:t>
            </a:r>
            <a:r>
              <a:rPr lang="en-US" altLang="ja-JP" sz="2400"/>
              <a:t>s Family</a:t>
            </a:r>
            <a:endParaRPr lang="en-US" altLang="en-US"/>
          </a:p>
        </p:txBody>
      </p:sp>
      <p:pic>
        <p:nvPicPr>
          <p:cNvPr id="11266" name="Picture 6" descr="God's Family-pp">
            <a:extLst>
              <a:ext uri="{FF2B5EF4-FFF2-40B4-BE49-F238E27FC236}">
                <a16:creationId xmlns:a16="http://schemas.microsoft.com/office/drawing/2014/main" id="{8FCB6263-6F5F-7C86-865C-E6289935DE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7" name="Text Box 7">
            <a:extLst>
              <a:ext uri="{FF2B5EF4-FFF2-40B4-BE49-F238E27FC236}">
                <a16:creationId xmlns:a16="http://schemas.microsoft.com/office/drawing/2014/main" id="{CAE60D52-8F3E-92F4-5974-48C6D85BFF90}"/>
              </a:ext>
            </a:extLst>
          </p:cNvPr>
          <p:cNvSpPr txBox="1">
            <a:spLocks noChangeArrowheads="1"/>
          </p:cNvSpPr>
          <p:nvPr/>
        </p:nvSpPr>
        <p:spPr bwMode="auto">
          <a:xfrm>
            <a:off x="101600" y="76201"/>
            <a:ext cx="2635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God</a:t>
            </a:r>
            <a:r>
              <a:rPr lang="ja-JP" altLang="en-US" sz="3200" b="1">
                <a:solidFill>
                  <a:srgbClr val="000000"/>
                </a:solidFill>
                <a:latin typeface="Arial" panose="020B0604020202020204" pitchFamily="34" charset="0"/>
              </a:rPr>
              <a:t>’</a:t>
            </a:r>
            <a:r>
              <a:rPr lang="en-US" altLang="ja-JP" sz="3200" b="1">
                <a:solidFill>
                  <a:srgbClr val="000000"/>
                </a:solidFill>
              </a:rPr>
              <a:t>s Family</a:t>
            </a:r>
            <a:endParaRPr lang="en-US" altLang="en-US" sz="3200">
              <a:solidFill>
                <a:srgbClr val="000000"/>
              </a:solidFill>
            </a:endParaRPr>
          </a:p>
        </p:txBody>
      </p:sp>
      <p:sp>
        <p:nvSpPr>
          <p:cNvPr id="189448" name="Text Box 8">
            <a:extLst>
              <a:ext uri="{FF2B5EF4-FFF2-40B4-BE49-F238E27FC236}">
                <a16:creationId xmlns:a16="http://schemas.microsoft.com/office/drawing/2014/main" id="{91592422-C9DA-350C-4312-57EB90A4189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744</a:t>
            </a:r>
            <a:endParaRPr lang="en-US" sz="3200">
              <a:solidFill>
                <a:srgbClr val="000000"/>
              </a:solidFill>
              <a:latin typeface="Times" charset="0"/>
              <a:ea typeface="ＭＳ Ｐゴシック"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1026">
            <a:extLst>
              <a:ext uri="{FF2B5EF4-FFF2-40B4-BE49-F238E27FC236}">
                <a16:creationId xmlns:a16="http://schemas.microsoft.com/office/drawing/2014/main" id="{FF9D5D4E-F8CF-F9EF-4820-42403D79EE3F}"/>
              </a:ext>
            </a:extLst>
          </p:cNvPr>
          <p:cNvSpPr>
            <a:spLocks noGrp="1" noChangeArrowheads="1"/>
          </p:cNvSpPr>
          <p:nvPr>
            <p:ph type="ctrTitle"/>
          </p:nvPr>
        </p:nvSpPr>
        <p:spPr>
          <a:xfrm>
            <a:off x="101600" y="152400"/>
            <a:ext cx="5384800" cy="228600"/>
          </a:xfrm>
        </p:spPr>
        <p:txBody>
          <a:bodyPr/>
          <a:lstStyle/>
          <a:p>
            <a:pPr eaLnBrk="1" hangingPunct="1"/>
            <a:r>
              <a:rPr lang="en-US" altLang="en-US" sz="2400"/>
              <a:t>C-2 God</a:t>
            </a:r>
            <a:r>
              <a:rPr lang="ja-JP" altLang="en-US" sz="2400">
                <a:latin typeface="Arial" panose="020B0604020202020204" pitchFamily="34" charset="0"/>
              </a:rPr>
              <a:t>’</a:t>
            </a:r>
            <a:r>
              <a:rPr lang="en-US" altLang="ja-JP" sz="2400"/>
              <a:t>s Family</a:t>
            </a:r>
            <a:endParaRPr lang="en-US" altLang="en-US"/>
          </a:p>
        </p:txBody>
      </p:sp>
      <p:pic>
        <p:nvPicPr>
          <p:cNvPr id="12290" name="Picture 1027" descr="God's Family-pp">
            <a:extLst>
              <a:ext uri="{FF2B5EF4-FFF2-40B4-BE49-F238E27FC236}">
                <a16:creationId xmlns:a16="http://schemas.microsoft.com/office/drawing/2014/main" id="{DC7DA9E2-CC6E-53A9-09A8-81E7696296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ext Box 1028">
            <a:extLst>
              <a:ext uri="{FF2B5EF4-FFF2-40B4-BE49-F238E27FC236}">
                <a16:creationId xmlns:a16="http://schemas.microsoft.com/office/drawing/2014/main" id="{F53C6325-7AC9-D429-F44F-3332B5CF71C0}"/>
              </a:ext>
            </a:extLst>
          </p:cNvPr>
          <p:cNvSpPr txBox="1">
            <a:spLocks noChangeArrowheads="1"/>
          </p:cNvSpPr>
          <p:nvPr/>
        </p:nvSpPr>
        <p:spPr bwMode="auto">
          <a:xfrm>
            <a:off x="101600" y="76201"/>
            <a:ext cx="2635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God</a:t>
            </a:r>
            <a:r>
              <a:rPr lang="ja-JP" altLang="en-US" sz="3200" b="1">
                <a:solidFill>
                  <a:srgbClr val="000000"/>
                </a:solidFill>
                <a:latin typeface="Arial" panose="020B0604020202020204" pitchFamily="34" charset="0"/>
              </a:rPr>
              <a:t>’</a:t>
            </a:r>
            <a:r>
              <a:rPr lang="en-US" altLang="ja-JP" sz="3200" b="1">
                <a:solidFill>
                  <a:srgbClr val="000000"/>
                </a:solidFill>
              </a:rPr>
              <a:t>s Family</a:t>
            </a:r>
            <a:endParaRPr lang="en-US" altLang="en-US" sz="3200">
              <a:solidFill>
                <a:srgbClr val="000000"/>
              </a:solidFill>
            </a:endParaRPr>
          </a:p>
        </p:txBody>
      </p:sp>
      <p:sp>
        <p:nvSpPr>
          <p:cNvPr id="190469" name="Text Box 1029">
            <a:extLst>
              <a:ext uri="{FF2B5EF4-FFF2-40B4-BE49-F238E27FC236}">
                <a16:creationId xmlns:a16="http://schemas.microsoft.com/office/drawing/2014/main" id="{C7999550-A42B-5778-1DCC-2B57DE8FE05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744</a:t>
            </a:r>
            <a:endParaRPr lang="en-US" sz="3200">
              <a:solidFill>
                <a:srgbClr val="000000"/>
              </a:solidFill>
              <a:latin typeface="Times"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1026">
            <a:extLst>
              <a:ext uri="{FF2B5EF4-FFF2-40B4-BE49-F238E27FC236}">
                <a16:creationId xmlns:a16="http://schemas.microsoft.com/office/drawing/2014/main" id="{E9F02C18-67AA-0D4B-30BB-39A400C60401}"/>
              </a:ext>
            </a:extLst>
          </p:cNvPr>
          <p:cNvSpPr>
            <a:spLocks noGrp="1" noChangeArrowheads="1"/>
          </p:cNvSpPr>
          <p:nvPr>
            <p:ph type="ctrTitle"/>
          </p:nvPr>
        </p:nvSpPr>
        <p:spPr>
          <a:xfrm>
            <a:off x="101600" y="152400"/>
            <a:ext cx="5384800" cy="228600"/>
          </a:xfrm>
        </p:spPr>
        <p:txBody>
          <a:bodyPr/>
          <a:lstStyle/>
          <a:p>
            <a:pPr eaLnBrk="1" hangingPunct="1"/>
            <a:r>
              <a:rPr lang="en-US" altLang="en-US" sz="2400"/>
              <a:t>C-3 God</a:t>
            </a:r>
            <a:r>
              <a:rPr lang="ja-JP" altLang="en-US" sz="2400">
                <a:latin typeface="Arial" panose="020B0604020202020204" pitchFamily="34" charset="0"/>
              </a:rPr>
              <a:t>’</a:t>
            </a:r>
            <a:r>
              <a:rPr lang="en-US" altLang="ja-JP" sz="2400"/>
              <a:t>s Family</a:t>
            </a:r>
            <a:endParaRPr lang="en-US" altLang="en-US"/>
          </a:p>
        </p:txBody>
      </p:sp>
      <p:pic>
        <p:nvPicPr>
          <p:cNvPr id="13314" name="Picture 1027" descr="God's Family-pp">
            <a:extLst>
              <a:ext uri="{FF2B5EF4-FFF2-40B4-BE49-F238E27FC236}">
                <a16:creationId xmlns:a16="http://schemas.microsoft.com/office/drawing/2014/main" id="{FDB7ED94-852E-B8FC-E8EF-62F4C0E913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Text Box 1028">
            <a:extLst>
              <a:ext uri="{FF2B5EF4-FFF2-40B4-BE49-F238E27FC236}">
                <a16:creationId xmlns:a16="http://schemas.microsoft.com/office/drawing/2014/main" id="{20F1125F-3864-FB76-BA1D-7CC1D108D643}"/>
              </a:ext>
            </a:extLst>
          </p:cNvPr>
          <p:cNvSpPr txBox="1">
            <a:spLocks noChangeArrowheads="1"/>
          </p:cNvSpPr>
          <p:nvPr/>
        </p:nvSpPr>
        <p:spPr bwMode="auto">
          <a:xfrm>
            <a:off x="101600" y="76201"/>
            <a:ext cx="2635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God</a:t>
            </a:r>
            <a:r>
              <a:rPr lang="ja-JP" altLang="en-US" sz="3200" b="1">
                <a:solidFill>
                  <a:srgbClr val="000000"/>
                </a:solidFill>
                <a:latin typeface="Arial" panose="020B0604020202020204" pitchFamily="34" charset="0"/>
              </a:rPr>
              <a:t>’</a:t>
            </a:r>
            <a:r>
              <a:rPr lang="en-US" altLang="ja-JP" sz="3200" b="1">
                <a:solidFill>
                  <a:srgbClr val="000000"/>
                </a:solidFill>
              </a:rPr>
              <a:t>s Family</a:t>
            </a:r>
            <a:endParaRPr lang="en-US" altLang="en-US" sz="3200">
              <a:solidFill>
                <a:srgbClr val="000000"/>
              </a:solidFill>
            </a:endParaRPr>
          </a:p>
        </p:txBody>
      </p:sp>
      <p:sp>
        <p:nvSpPr>
          <p:cNvPr id="191493" name="Text Box 1029">
            <a:extLst>
              <a:ext uri="{FF2B5EF4-FFF2-40B4-BE49-F238E27FC236}">
                <a16:creationId xmlns:a16="http://schemas.microsoft.com/office/drawing/2014/main" id="{3872FB63-5A48-2458-42B5-F8D3C0E4BB5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744</a:t>
            </a:r>
            <a:endParaRPr lang="en-US" sz="3200">
              <a:solidFill>
                <a:srgbClr val="000000"/>
              </a:solidFill>
              <a:latin typeface="Times" charset="0"/>
              <a:ea typeface="ＭＳ Ｐゴシック"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2D8EEE75-7E79-C59B-4DDE-04715F792757}"/>
              </a:ext>
            </a:extLst>
          </p:cNvPr>
          <p:cNvSpPr>
            <a:spLocks noGrp="1" noChangeArrowheads="1"/>
          </p:cNvSpPr>
          <p:nvPr>
            <p:ph type="ctrTitle"/>
          </p:nvPr>
        </p:nvSpPr>
        <p:spPr>
          <a:xfrm>
            <a:off x="101600" y="152400"/>
            <a:ext cx="5384800" cy="228600"/>
          </a:xfrm>
        </p:spPr>
        <p:txBody>
          <a:bodyPr/>
          <a:lstStyle/>
          <a:p>
            <a:pPr eaLnBrk="1" hangingPunct="1"/>
            <a:r>
              <a:rPr lang="en-US" altLang="en-US" sz="2400"/>
              <a:t>3-1 God</a:t>
            </a:r>
            <a:r>
              <a:rPr lang="ja-JP" altLang="en-US" sz="2400">
                <a:latin typeface="Arial" panose="020B0604020202020204" pitchFamily="34" charset="0"/>
              </a:rPr>
              <a:t>’</a:t>
            </a:r>
            <a:r>
              <a:rPr lang="en-US" altLang="ja-JP" sz="2400"/>
              <a:t>s Family</a:t>
            </a:r>
            <a:endParaRPr lang="en-US" altLang="en-US"/>
          </a:p>
        </p:txBody>
      </p:sp>
      <p:pic>
        <p:nvPicPr>
          <p:cNvPr id="14338" name="Picture 3" descr="God's Family-pp">
            <a:extLst>
              <a:ext uri="{FF2B5EF4-FFF2-40B4-BE49-F238E27FC236}">
                <a16:creationId xmlns:a16="http://schemas.microsoft.com/office/drawing/2014/main" id="{CA1B046D-2573-6033-3802-F663AF70EE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60508B28-49F9-F16A-D8D1-FA7B6478DDCE}"/>
              </a:ext>
            </a:extLst>
          </p:cNvPr>
          <p:cNvSpPr txBox="1">
            <a:spLocks noChangeArrowheads="1"/>
          </p:cNvSpPr>
          <p:nvPr/>
        </p:nvSpPr>
        <p:spPr bwMode="auto">
          <a:xfrm>
            <a:off x="101600" y="76201"/>
            <a:ext cx="2635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God</a:t>
            </a:r>
            <a:r>
              <a:rPr lang="ja-JP" altLang="en-US" sz="3200" b="1">
                <a:solidFill>
                  <a:srgbClr val="000000"/>
                </a:solidFill>
                <a:latin typeface="Arial" panose="020B0604020202020204" pitchFamily="34" charset="0"/>
              </a:rPr>
              <a:t>’</a:t>
            </a:r>
            <a:r>
              <a:rPr lang="en-US" altLang="ja-JP" sz="3200" b="1">
                <a:solidFill>
                  <a:srgbClr val="000000"/>
                </a:solidFill>
              </a:rPr>
              <a:t>s Family</a:t>
            </a:r>
            <a:endParaRPr lang="en-US" altLang="en-US" sz="3200">
              <a:solidFill>
                <a:srgbClr val="000000"/>
              </a:solidFill>
            </a:endParaRPr>
          </a:p>
        </p:txBody>
      </p:sp>
      <p:sp>
        <p:nvSpPr>
          <p:cNvPr id="180229" name="Text Box 5">
            <a:extLst>
              <a:ext uri="{FF2B5EF4-FFF2-40B4-BE49-F238E27FC236}">
                <a16:creationId xmlns:a16="http://schemas.microsoft.com/office/drawing/2014/main" id="{261A4BCF-BC53-2D04-4CB9-31118312C95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744</a:t>
            </a:r>
            <a:endParaRPr lang="en-US" sz="3200">
              <a:solidFill>
                <a:srgbClr val="000000"/>
              </a:solidFill>
              <a:latin typeface="Times" charset="0"/>
              <a:ea typeface="ＭＳ Ｐゴシック"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CAF5CB0C-DD0F-B894-84B2-BF76FF5B5242}"/>
              </a:ext>
            </a:extLst>
          </p:cNvPr>
          <p:cNvSpPr>
            <a:spLocks noGrp="1" noChangeArrowheads="1"/>
          </p:cNvSpPr>
          <p:nvPr>
            <p:ph type="ctrTitle"/>
          </p:nvPr>
        </p:nvSpPr>
        <p:spPr>
          <a:xfrm>
            <a:off x="101600" y="152400"/>
            <a:ext cx="5384800" cy="228600"/>
          </a:xfrm>
        </p:spPr>
        <p:txBody>
          <a:bodyPr/>
          <a:lstStyle/>
          <a:p>
            <a:pPr eaLnBrk="1" hangingPunct="1"/>
            <a:r>
              <a:rPr lang="en-US" altLang="en-US" sz="2400"/>
              <a:t>3-2 God</a:t>
            </a:r>
            <a:r>
              <a:rPr lang="ja-JP" altLang="en-US" sz="2400">
                <a:latin typeface="Arial" panose="020B0604020202020204" pitchFamily="34" charset="0"/>
              </a:rPr>
              <a:t>’</a:t>
            </a:r>
            <a:r>
              <a:rPr lang="en-US" altLang="ja-JP" sz="2400"/>
              <a:t>s Family</a:t>
            </a:r>
            <a:endParaRPr lang="en-US" altLang="en-US"/>
          </a:p>
        </p:txBody>
      </p:sp>
      <p:pic>
        <p:nvPicPr>
          <p:cNvPr id="15362" name="Picture 3" descr="God's Family-pp">
            <a:extLst>
              <a:ext uri="{FF2B5EF4-FFF2-40B4-BE49-F238E27FC236}">
                <a16:creationId xmlns:a16="http://schemas.microsoft.com/office/drawing/2014/main" id="{B12A63A9-372E-F231-A03F-091DB43CB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62A89789-4A06-D751-B3BC-9568BDD6C477}"/>
              </a:ext>
            </a:extLst>
          </p:cNvPr>
          <p:cNvSpPr txBox="1">
            <a:spLocks noChangeArrowheads="1"/>
          </p:cNvSpPr>
          <p:nvPr/>
        </p:nvSpPr>
        <p:spPr bwMode="auto">
          <a:xfrm>
            <a:off x="101600" y="76201"/>
            <a:ext cx="2635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God</a:t>
            </a:r>
            <a:r>
              <a:rPr lang="ja-JP" altLang="en-US" sz="3200" b="1">
                <a:solidFill>
                  <a:srgbClr val="000000"/>
                </a:solidFill>
                <a:latin typeface="Arial" panose="020B0604020202020204" pitchFamily="34" charset="0"/>
              </a:rPr>
              <a:t>’</a:t>
            </a:r>
            <a:r>
              <a:rPr lang="en-US" altLang="ja-JP" sz="3200" b="1">
                <a:solidFill>
                  <a:srgbClr val="000000"/>
                </a:solidFill>
              </a:rPr>
              <a:t>s Family</a:t>
            </a:r>
            <a:endParaRPr lang="en-US" altLang="en-US" sz="3200">
              <a:solidFill>
                <a:srgbClr val="000000"/>
              </a:solidFill>
            </a:endParaRPr>
          </a:p>
        </p:txBody>
      </p:sp>
      <p:sp>
        <p:nvSpPr>
          <p:cNvPr id="181253" name="Text Box 5">
            <a:extLst>
              <a:ext uri="{FF2B5EF4-FFF2-40B4-BE49-F238E27FC236}">
                <a16:creationId xmlns:a16="http://schemas.microsoft.com/office/drawing/2014/main" id="{35EDDA9B-88E9-E575-4A40-76207FB1911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744</a:t>
            </a:r>
            <a:endParaRPr lang="en-US" sz="3200">
              <a:solidFill>
                <a:srgbClr val="000000"/>
              </a:solidFill>
              <a:latin typeface="Times" charset="0"/>
              <a:ea typeface="ＭＳ Ｐゴシック"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5D1E37BF-4ED7-97CE-856A-E50245B5E94A}"/>
              </a:ext>
            </a:extLst>
          </p:cNvPr>
          <p:cNvSpPr>
            <a:spLocks noGrp="1" noChangeArrowheads="1"/>
          </p:cNvSpPr>
          <p:nvPr>
            <p:ph type="ctrTitle"/>
          </p:nvPr>
        </p:nvSpPr>
        <p:spPr>
          <a:xfrm>
            <a:off x="101600" y="152400"/>
            <a:ext cx="5384800" cy="228600"/>
          </a:xfrm>
        </p:spPr>
        <p:txBody>
          <a:bodyPr/>
          <a:lstStyle/>
          <a:p>
            <a:pPr eaLnBrk="1" hangingPunct="1"/>
            <a:r>
              <a:rPr lang="en-US" altLang="en-US" sz="2400"/>
              <a:t>3-3 God</a:t>
            </a:r>
            <a:r>
              <a:rPr lang="ja-JP" altLang="en-US" sz="2400">
                <a:latin typeface="Arial" panose="020B0604020202020204" pitchFamily="34" charset="0"/>
              </a:rPr>
              <a:t>’</a:t>
            </a:r>
            <a:r>
              <a:rPr lang="en-US" altLang="ja-JP" sz="2400"/>
              <a:t>s Family</a:t>
            </a:r>
            <a:endParaRPr lang="en-US" altLang="en-US"/>
          </a:p>
        </p:txBody>
      </p:sp>
      <p:pic>
        <p:nvPicPr>
          <p:cNvPr id="16386" name="Picture 3" descr="God's Family-pp">
            <a:extLst>
              <a:ext uri="{FF2B5EF4-FFF2-40B4-BE49-F238E27FC236}">
                <a16:creationId xmlns:a16="http://schemas.microsoft.com/office/drawing/2014/main" id="{C03FAD8C-A0F6-228E-1A88-796A21BE6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AE2E7DBE-F205-FED7-534D-1EA934437D21}"/>
              </a:ext>
            </a:extLst>
          </p:cNvPr>
          <p:cNvSpPr txBox="1">
            <a:spLocks noChangeArrowheads="1"/>
          </p:cNvSpPr>
          <p:nvPr/>
        </p:nvSpPr>
        <p:spPr bwMode="auto">
          <a:xfrm>
            <a:off x="101600" y="76201"/>
            <a:ext cx="2635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God</a:t>
            </a:r>
            <a:r>
              <a:rPr lang="ja-JP" altLang="en-US" sz="3200" b="1">
                <a:solidFill>
                  <a:srgbClr val="000000"/>
                </a:solidFill>
                <a:latin typeface="Arial" panose="020B0604020202020204" pitchFamily="34" charset="0"/>
              </a:rPr>
              <a:t>’</a:t>
            </a:r>
            <a:r>
              <a:rPr lang="en-US" altLang="ja-JP" sz="3200" b="1">
                <a:solidFill>
                  <a:srgbClr val="000000"/>
                </a:solidFill>
              </a:rPr>
              <a:t>s Family</a:t>
            </a:r>
            <a:endParaRPr lang="en-US" altLang="en-US" sz="3200">
              <a:solidFill>
                <a:srgbClr val="000000"/>
              </a:solidFill>
            </a:endParaRPr>
          </a:p>
        </p:txBody>
      </p:sp>
      <p:sp>
        <p:nvSpPr>
          <p:cNvPr id="182277" name="Text Box 5">
            <a:extLst>
              <a:ext uri="{FF2B5EF4-FFF2-40B4-BE49-F238E27FC236}">
                <a16:creationId xmlns:a16="http://schemas.microsoft.com/office/drawing/2014/main" id="{5AF0178B-AA04-3B03-6758-FC2F2C9924C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744</a:t>
            </a:r>
            <a:endParaRPr lang="en-US" sz="3200">
              <a:solidFill>
                <a:srgbClr val="000000"/>
              </a:solidFill>
              <a:latin typeface="Times" charset="0"/>
              <a:ea typeface="ＭＳ Ｐゴシック"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AF890626-1A11-E88F-06AE-F7A5C964695E}"/>
              </a:ext>
            </a:extLst>
          </p:cNvPr>
          <p:cNvSpPr>
            <a:spLocks noGrp="1" noChangeArrowheads="1"/>
          </p:cNvSpPr>
          <p:nvPr>
            <p:ph type="ctrTitle"/>
          </p:nvPr>
        </p:nvSpPr>
        <p:spPr>
          <a:xfrm>
            <a:off x="101600" y="152400"/>
            <a:ext cx="5384800" cy="228600"/>
          </a:xfrm>
        </p:spPr>
        <p:txBody>
          <a:bodyPr/>
          <a:lstStyle/>
          <a:p>
            <a:pPr eaLnBrk="1" hangingPunct="1"/>
            <a:r>
              <a:rPr lang="en-US" altLang="en-US" sz="2400"/>
              <a:t>C-1 God</a:t>
            </a:r>
            <a:r>
              <a:rPr lang="ja-JP" altLang="en-US" sz="2400">
                <a:latin typeface="Arial" panose="020B0604020202020204" pitchFamily="34" charset="0"/>
              </a:rPr>
              <a:t>’</a:t>
            </a:r>
            <a:r>
              <a:rPr lang="en-US" altLang="ja-JP" sz="2400"/>
              <a:t>s Family</a:t>
            </a:r>
            <a:endParaRPr lang="en-US" altLang="en-US"/>
          </a:p>
        </p:txBody>
      </p:sp>
      <p:pic>
        <p:nvPicPr>
          <p:cNvPr id="17410" name="Picture 6" descr="God's Family-pp">
            <a:extLst>
              <a:ext uri="{FF2B5EF4-FFF2-40B4-BE49-F238E27FC236}">
                <a16:creationId xmlns:a16="http://schemas.microsoft.com/office/drawing/2014/main" id="{6F7F075F-4544-D685-FA5D-F6573A9B50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3" name="Text Box 7">
            <a:extLst>
              <a:ext uri="{FF2B5EF4-FFF2-40B4-BE49-F238E27FC236}">
                <a16:creationId xmlns:a16="http://schemas.microsoft.com/office/drawing/2014/main" id="{C7E67A66-5621-48BB-5CB7-A7C736321995}"/>
              </a:ext>
            </a:extLst>
          </p:cNvPr>
          <p:cNvSpPr txBox="1">
            <a:spLocks noChangeArrowheads="1"/>
          </p:cNvSpPr>
          <p:nvPr/>
        </p:nvSpPr>
        <p:spPr bwMode="auto">
          <a:xfrm>
            <a:off x="101600" y="76201"/>
            <a:ext cx="2635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God</a:t>
            </a:r>
            <a:r>
              <a:rPr lang="ja-JP" altLang="en-US" sz="3200" b="1">
                <a:solidFill>
                  <a:srgbClr val="000000"/>
                </a:solidFill>
                <a:latin typeface="Arial" panose="020B0604020202020204" pitchFamily="34" charset="0"/>
              </a:rPr>
              <a:t>’</a:t>
            </a:r>
            <a:r>
              <a:rPr lang="en-US" altLang="ja-JP" sz="3200" b="1">
                <a:solidFill>
                  <a:srgbClr val="000000"/>
                </a:solidFill>
              </a:rPr>
              <a:t>s Family</a:t>
            </a:r>
            <a:endParaRPr lang="en-US" altLang="en-US" sz="3200">
              <a:solidFill>
                <a:srgbClr val="000000"/>
              </a:solidFill>
            </a:endParaRPr>
          </a:p>
        </p:txBody>
      </p:sp>
      <p:sp>
        <p:nvSpPr>
          <p:cNvPr id="183304" name="Text Box 8">
            <a:extLst>
              <a:ext uri="{FF2B5EF4-FFF2-40B4-BE49-F238E27FC236}">
                <a16:creationId xmlns:a16="http://schemas.microsoft.com/office/drawing/2014/main" id="{B84AB1C5-F2A2-558E-DAF9-A0149C5AB92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744</a:t>
            </a:r>
            <a:endParaRPr lang="en-US" sz="3200">
              <a:solidFill>
                <a:srgbClr val="000000"/>
              </a:solidFill>
              <a:latin typeface="Times" charset="0"/>
              <a:ea typeface="ＭＳ Ｐゴシック"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026C5BB5-D170-3768-CF0F-A806A7194404}"/>
              </a:ext>
            </a:extLst>
          </p:cNvPr>
          <p:cNvSpPr>
            <a:spLocks noGrp="1" noChangeArrowheads="1"/>
          </p:cNvSpPr>
          <p:nvPr>
            <p:ph type="ctrTitle"/>
          </p:nvPr>
        </p:nvSpPr>
        <p:spPr>
          <a:xfrm>
            <a:off x="101600" y="152400"/>
            <a:ext cx="5384800" cy="228600"/>
          </a:xfrm>
        </p:spPr>
        <p:txBody>
          <a:bodyPr/>
          <a:lstStyle/>
          <a:p>
            <a:pPr eaLnBrk="1" hangingPunct="1"/>
            <a:r>
              <a:rPr lang="en-US" altLang="en-US" sz="2400"/>
              <a:t>C-2 God</a:t>
            </a:r>
            <a:r>
              <a:rPr lang="ja-JP" altLang="en-US" sz="2400">
                <a:latin typeface="Arial" panose="020B0604020202020204" pitchFamily="34" charset="0"/>
              </a:rPr>
              <a:t>’</a:t>
            </a:r>
            <a:r>
              <a:rPr lang="en-US" altLang="ja-JP" sz="2400"/>
              <a:t>s Family</a:t>
            </a:r>
            <a:endParaRPr lang="en-US" altLang="en-US"/>
          </a:p>
        </p:txBody>
      </p:sp>
      <p:pic>
        <p:nvPicPr>
          <p:cNvPr id="18434" name="Picture 3" descr="God's Family-pp">
            <a:extLst>
              <a:ext uri="{FF2B5EF4-FFF2-40B4-BE49-F238E27FC236}">
                <a16:creationId xmlns:a16="http://schemas.microsoft.com/office/drawing/2014/main" id="{5BDDE743-E788-9542-6426-FEC1CA1EF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15BCDE1A-CC17-5A33-A833-05034EE4F599}"/>
              </a:ext>
            </a:extLst>
          </p:cNvPr>
          <p:cNvSpPr txBox="1">
            <a:spLocks noChangeArrowheads="1"/>
          </p:cNvSpPr>
          <p:nvPr/>
        </p:nvSpPr>
        <p:spPr bwMode="auto">
          <a:xfrm>
            <a:off x="101600" y="76201"/>
            <a:ext cx="2635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God</a:t>
            </a:r>
            <a:r>
              <a:rPr lang="ja-JP" altLang="en-US" sz="3200" b="1">
                <a:solidFill>
                  <a:srgbClr val="000000"/>
                </a:solidFill>
                <a:latin typeface="Arial" panose="020B0604020202020204" pitchFamily="34" charset="0"/>
              </a:rPr>
              <a:t>’</a:t>
            </a:r>
            <a:r>
              <a:rPr lang="en-US" altLang="ja-JP" sz="3200" b="1">
                <a:solidFill>
                  <a:srgbClr val="000000"/>
                </a:solidFill>
              </a:rPr>
              <a:t>s Family</a:t>
            </a:r>
            <a:endParaRPr lang="en-US" altLang="en-US" sz="3200">
              <a:solidFill>
                <a:srgbClr val="000000"/>
              </a:solidFill>
            </a:endParaRPr>
          </a:p>
        </p:txBody>
      </p:sp>
      <p:sp>
        <p:nvSpPr>
          <p:cNvPr id="184325" name="Text Box 5">
            <a:extLst>
              <a:ext uri="{FF2B5EF4-FFF2-40B4-BE49-F238E27FC236}">
                <a16:creationId xmlns:a16="http://schemas.microsoft.com/office/drawing/2014/main" id="{9212C595-A3C1-E6C6-6D65-03CD46DA43D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744</a:t>
            </a:r>
            <a:endParaRPr lang="en-US" sz="3200">
              <a:solidFill>
                <a:srgbClr val="000000"/>
              </a:solidFill>
              <a:latin typeface="Times" charset="0"/>
              <a:ea typeface="ＭＳ Ｐゴシック"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8404D5CD-0051-FEA0-FF85-3B9901CDC84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Send the Light</a:t>
            </a:r>
            <a:endParaRPr lang="en-US">
              <a:ea typeface="+mj-ea"/>
            </a:endParaRPr>
          </a:p>
        </p:txBody>
      </p:sp>
      <p:pic>
        <p:nvPicPr>
          <p:cNvPr id="13314" name="Picture 3" descr="Send the Light-pp">
            <a:extLst>
              <a:ext uri="{FF2B5EF4-FFF2-40B4-BE49-F238E27FC236}">
                <a16:creationId xmlns:a16="http://schemas.microsoft.com/office/drawing/2014/main" id="{97F6C932-BF06-83DA-F619-638C63F69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AC660228-1721-BB1F-8433-0F25D3E2BD86}"/>
              </a:ext>
            </a:extLst>
          </p:cNvPr>
          <p:cNvSpPr txBox="1">
            <a:spLocks noChangeArrowheads="1"/>
          </p:cNvSpPr>
          <p:nvPr/>
        </p:nvSpPr>
        <p:spPr bwMode="auto">
          <a:xfrm>
            <a:off x="101601" y="76201"/>
            <a:ext cx="27590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Send the Light</a:t>
            </a:r>
            <a:endParaRPr lang="en-US" sz="3200">
              <a:solidFill>
                <a:srgbClr val="000000"/>
              </a:solidFill>
              <a:latin typeface="Times" charset="0"/>
              <a:ea typeface="ＭＳ Ｐゴシック" charset="0"/>
              <a:cs typeface="ＭＳ Ｐゴシック" charset="0"/>
            </a:endParaRPr>
          </a:p>
        </p:txBody>
      </p:sp>
      <p:sp>
        <p:nvSpPr>
          <p:cNvPr id="198661" name="Text Box 5">
            <a:extLst>
              <a:ext uri="{FF2B5EF4-FFF2-40B4-BE49-F238E27FC236}">
                <a16:creationId xmlns:a16="http://schemas.microsoft.com/office/drawing/2014/main" id="{871CD40B-C7E2-3B4A-11CC-111A159B1ED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650</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9BE53ED2-6836-3FC9-C2AD-B2571360CDEE}"/>
              </a:ext>
            </a:extLst>
          </p:cNvPr>
          <p:cNvSpPr>
            <a:spLocks noGrp="1" noChangeArrowheads="1"/>
          </p:cNvSpPr>
          <p:nvPr>
            <p:ph type="ctrTitle"/>
          </p:nvPr>
        </p:nvSpPr>
        <p:spPr>
          <a:xfrm>
            <a:off x="101600" y="152400"/>
            <a:ext cx="5384800" cy="228600"/>
          </a:xfrm>
        </p:spPr>
        <p:txBody>
          <a:bodyPr/>
          <a:lstStyle/>
          <a:p>
            <a:pPr eaLnBrk="1" hangingPunct="1"/>
            <a:r>
              <a:rPr lang="en-US" altLang="en-US" sz="2400"/>
              <a:t>C-3 God</a:t>
            </a:r>
            <a:r>
              <a:rPr lang="ja-JP" altLang="en-US" sz="2400">
                <a:latin typeface="Arial" panose="020B0604020202020204" pitchFamily="34" charset="0"/>
              </a:rPr>
              <a:t>’</a:t>
            </a:r>
            <a:r>
              <a:rPr lang="en-US" altLang="ja-JP" sz="2400"/>
              <a:t>s Family</a:t>
            </a:r>
            <a:endParaRPr lang="en-US" altLang="en-US"/>
          </a:p>
        </p:txBody>
      </p:sp>
      <p:pic>
        <p:nvPicPr>
          <p:cNvPr id="19458" name="Picture 3" descr="God's Family-pp">
            <a:extLst>
              <a:ext uri="{FF2B5EF4-FFF2-40B4-BE49-F238E27FC236}">
                <a16:creationId xmlns:a16="http://schemas.microsoft.com/office/drawing/2014/main" id="{32A9643D-C8AC-7022-6816-11A3436A5A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DAEFB742-5792-3C82-25A8-A780968F2ADB}"/>
              </a:ext>
            </a:extLst>
          </p:cNvPr>
          <p:cNvSpPr txBox="1">
            <a:spLocks noChangeArrowheads="1"/>
          </p:cNvSpPr>
          <p:nvPr/>
        </p:nvSpPr>
        <p:spPr bwMode="auto">
          <a:xfrm>
            <a:off x="101600" y="76201"/>
            <a:ext cx="263565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God</a:t>
            </a:r>
            <a:r>
              <a:rPr lang="ja-JP" altLang="en-US" sz="3200" b="1">
                <a:solidFill>
                  <a:srgbClr val="000000"/>
                </a:solidFill>
                <a:latin typeface="Arial" panose="020B0604020202020204" pitchFamily="34" charset="0"/>
              </a:rPr>
              <a:t>’</a:t>
            </a:r>
            <a:r>
              <a:rPr lang="en-US" altLang="ja-JP" sz="3200" b="1">
                <a:solidFill>
                  <a:srgbClr val="000000"/>
                </a:solidFill>
              </a:rPr>
              <a:t>s Family</a:t>
            </a:r>
            <a:endParaRPr lang="en-US" altLang="en-US" sz="3200">
              <a:solidFill>
                <a:srgbClr val="000000"/>
              </a:solidFill>
            </a:endParaRPr>
          </a:p>
        </p:txBody>
      </p:sp>
      <p:sp>
        <p:nvSpPr>
          <p:cNvPr id="185349" name="Text Box 5">
            <a:extLst>
              <a:ext uri="{FF2B5EF4-FFF2-40B4-BE49-F238E27FC236}">
                <a16:creationId xmlns:a16="http://schemas.microsoft.com/office/drawing/2014/main" id="{EEA5A5C1-848B-6254-CF2B-89038947C4B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744</a:t>
            </a:r>
            <a:endParaRPr lang="en-US" sz="3200">
              <a:solidFill>
                <a:srgbClr val="000000"/>
              </a:solidFill>
              <a:latin typeface="Times" charset="0"/>
              <a:ea typeface="ＭＳ Ｐゴシック"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Scripture Reading:</a:t>
            </a:r>
          </a:p>
          <a:p>
            <a:pPr>
              <a:lnSpc>
                <a:spcPct val="150000"/>
              </a:lnSpc>
            </a:pPr>
            <a:r>
              <a:rPr lang="en-US" sz="5400" dirty="0">
                <a:solidFill>
                  <a:schemeClr val="accent5"/>
                </a:solidFill>
                <a:latin typeface="Gobold" panose="02000500000000000000" pitchFamily="2" charset="0"/>
              </a:rPr>
              <a:t>1 Timothy 5:1-2</a:t>
            </a:r>
            <a:endParaRPr lang="en-US" sz="6600" dirty="0">
              <a:solidFill>
                <a:schemeClr val="accent5"/>
              </a:solidFill>
              <a:latin typeface="Gobold" panose="02000500000000000000" pitchFamily="2" charset="0"/>
            </a:endParaRPr>
          </a:p>
        </p:txBody>
      </p:sp>
    </p:spTree>
    <p:extLst>
      <p:ext uri="{BB962C8B-B14F-4D97-AF65-F5344CB8AC3E}">
        <p14:creationId xmlns:p14="http://schemas.microsoft.com/office/powerpoint/2010/main" val="20920273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03244" y="3841173"/>
            <a:ext cx="8785512" cy="1239981"/>
          </a:xfrm>
        </p:spPr>
        <p:txBody>
          <a:bodyPr>
            <a:noAutofit/>
          </a:bodyPr>
          <a:lstStyle/>
          <a:p>
            <a:r>
              <a:rPr lang="en-US" sz="8000" dirty="0">
                <a:latin typeface="Montana" panose="02000506000000020003" pitchFamily="50" charset="0"/>
              </a:rPr>
              <a:t>Christianity</a:t>
            </a:r>
            <a:endParaRPr lang="en-US" sz="7200" dirty="0">
              <a:latin typeface="Montana" panose="02000506000000020003" pitchFamily="50" charset="0"/>
            </a:endParaRPr>
          </a:p>
        </p:txBody>
      </p:sp>
      <p:sp>
        <p:nvSpPr>
          <p:cNvPr id="5" name="TextBox 4">
            <a:extLst>
              <a:ext uri="{FF2B5EF4-FFF2-40B4-BE49-F238E27FC236}">
                <a16:creationId xmlns:a16="http://schemas.microsoft.com/office/drawing/2014/main" id="{B56F9469-ACB4-C0DA-CA3A-9095E24DD208}"/>
              </a:ext>
            </a:extLst>
          </p:cNvPr>
          <p:cNvSpPr txBox="1"/>
          <p:nvPr/>
        </p:nvSpPr>
        <p:spPr>
          <a:xfrm>
            <a:off x="2983706" y="1719642"/>
            <a:ext cx="6224588"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srgbClr val="7E4D13"/>
                </a:solidFill>
                <a:effectLst/>
                <a:uLnTx/>
                <a:uFillTx/>
                <a:latin typeface="Montana" panose="02000506000000020003" pitchFamily="50" charset="0"/>
                <a:ea typeface="+mn-ea"/>
                <a:cs typeface="+mn-cs"/>
              </a:rPr>
              <a:t>Joys</a:t>
            </a:r>
            <a:endParaRPr kumimoji="0" lang="en-US" sz="13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0C6F7230-4075-9993-D98A-B207C390B3BF}"/>
              </a:ext>
            </a:extLst>
          </p:cNvPr>
          <p:cNvSpPr txBox="1"/>
          <p:nvPr/>
        </p:nvSpPr>
        <p:spPr>
          <a:xfrm>
            <a:off x="3296408" y="2413337"/>
            <a:ext cx="5277066"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7E4D13"/>
                </a:solidFill>
                <a:effectLst/>
                <a:uLnTx/>
                <a:uFillTx/>
                <a:latin typeface="Montana" panose="02000506000000020003" pitchFamily="50" charset="0"/>
                <a:ea typeface="+mn-ea"/>
                <a:cs typeface="+mn-cs"/>
              </a:rPr>
              <a:t>The				 of </a:t>
            </a:r>
            <a:endParaRPr kumimoji="0" lang="en-US" sz="6000" b="0" i="0" u="none" strike="noStrike" kern="1200" cap="none" spc="0" normalizeH="0" baseline="0" noProof="0" dirty="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13094651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5958" y="1222859"/>
            <a:ext cx="10880084" cy="4412281"/>
          </a:xfrm>
        </p:spPr>
        <p:txBody>
          <a:bodyPr anchor="ctr"/>
          <a:lstStyle/>
          <a:p>
            <a:pPr>
              <a:lnSpc>
                <a:spcPct val="200000"/>
              </a:lnSpc>
            </a:pPr>
            <a:r>
              <a:rPr lang="en-US" b="1" dirty="0">
                <a:latin typeface="Archer Book" panose="02000000000000000000" pitchFamily="50" charset="0"/>
              </a:rPr>
              <a:t>Gal. 5:19-22</a:t>
            </a:r>
          </a:p>
          <a:p>
            <a:pPr>
              <a:lnSpc>
                <a:spcPct val="200000"/>
              </a:lnSpc>
            </a:pPr>
            <a:r>
              <a:rPr lang="en-US" b="1" dirty="0">
                <a:latin typeface="Archer Book" panose="02000000000000000000" pitchFamily="50" charset="0"/>
              </a:rPr>
              <a:t>Psa. 144:15</a:t>
            </a:r>
          </a:p>
          <a:p>
            <a:pPr>
              <a:lnSpc>
                <a:spcPct val="200000"/>
              </a:lnSpc>
            </a:pPr>
            <a:r>
              <a:rPr lang="en-US" b="1" dirty="0">
                <a:latin typeface="Archer Book" panose="02000000000000000000" pitchFamily="50" charset="0"/>
              </a:rPr>
              <a:t>Acts 8:39</a:t>
            </a: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698512" y="16477"/>
            <a:ext cx="8787027"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7E4D13"/>
                </a:solidFill>
                <a:effectLst/>
                <a:uLnTx/>
                <a:uFillTx/>
                <a:latin typeface="Montana" panose="02000506000000020003" pitchFamily="50" charset="0"/>
                <a:ea typeface="+mj-ea"/>
              </a:rPr>
              <a:t>Joy &amp; The Christian</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42788592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03244" y="3737476"/>
            <a:ext cx="8785512" cy="1239981"/>
          </a:xfrm>
        </p:spPr>
        <p:txBody>
          <a:bodyPr>
            <a:noAutofit/>
          </a:bodyPr>
          <a:lstStyle/>
          <a:p>
            <a:r>
              <a:rPr lang="en-US" sz="8000" dirty="0">
                <a:latin typeface="Montana" panose="02000506000000020003" pitchFamily="50" charset="0"/>
              </a:rPr>
              <a:t>Forgiveness</a:t>
            </a:r>
            <a:endParaRPr lang="en-US" sz="7200" dirty="0">
              <a:latin typeface="Montana" panose="02000506000000020003" pitchFamily="50" charset="0"/>
            </a:endParaRPr>
          </a:p>
        </p:txBody>
      </p:sp>
      <p:sp>
        <p:nvSpPr>
          <p:cNvPr id="5" name="TextBox 4">
            <a:extLst>
              <a:ext uri="{FF2B5EF4-FFF2-40B4-BE49-F238E27FC236}">
                <a16:creationId xmlns:a16="http://schemas.microsoft.com/office/drawing/2014/main" id="{B56F9469-ACB4-C0DA-CA3A-9095E24DD208}"/>
              </a:ext>
            </a:extLst>
          </p:cNvPr>
          <p:cNvSpPr txBox="1"/>
          <p:nvPr/>
        </p:nvSpPr>
        <p:spPr>
          <a:xfrm>
            <a:off x="2983706" y="1719642"/>
            <a:ext cx="6224588"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srgbClr val="7E4D13"/>
                </a:solidFill>
                <a:effectLst/>
                <a:uLnTx/>
                <a:uFillTx/>
                <a:latin typeface="Montana" panose="02000506000000020003" pitchFamily="50" charset="0"/>
                <a:ea typeface="+mn-ea"/>
                <a:cs typeface="+mn-cs"/>
              </a:rPr>
              <a:t>Joy</a:t>
            </a:r>
            <a:endParaRPr kumimoji="0" lang="en-US" sz="13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0C6F7230-4075-9993-D98A-B207C390B3BF}"/>
              </a:ext>
            </a:extLst>
          </p:cNvPr>
          <p:cNvSpPr txBox="1"/>
          <p:nvPr/>
        </p:nvSpPr>
        <p:spPr>
          <a:xfrm>
            <a:off x="3296408" y="2413337"/>
            <a:ext cx="5277066"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7E4D13"/>
                </a:solidFill>
                <a:effectLst/>
                <a:uLnTx/>
                <a:uFillTx/>
                <a:latin typeface="Montana" panose="02000506000000020003" pitchFamily="50" charset="0"/>
                <a:ea typeface="+mn-ea"/>
                <a:cs typeface="+mn-cs"/>
              </a:rPr>
              <a:t>The				 of </a:t>
            </a:r>
            <a:endParaRPr kumimoji="0" lang="en-US" sz="6000" b="0" i="0" u="none" strike="noStrike" kern="1200" cap="none" spc="0" normalizeH="0" baseline="0" noProof="0" dirty="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42740816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03244" y="3737476"/>
            <a:ext cx="8785512" cy="1239981"/>
          </a:xfrm>
        </p:spPr>
        <p:txBody>
          <a:bodyPr>
            <a:noAutofit/>
          </a:bodyPr>
          <a:lstStyle/>
          <a:p>
            <a:r>
              <a:rPr lang="en-US" sz="8000" dirty="0">
                <a:latin typeface="Montana" panose="02000506000000020003" pitchFamily="50" charset="0"/>
              </a:rPr>
              <a:t>Assurance</a:t>
            </a:r>
            <a:endParaRPr lang="en-US" sz="7200" dirty="0">
              <a:latin typeface="Montana" panose="02000506000000020003" pitchFamily="50" charset="0"/>
            </a:endParaRPr>
          </a:p>
        </p:txBody>
      </p:sp>
      <p:sp>
        <p:nvSpPr>
          <p:cNvPr id="5" name="TextBox 4">
            <a:extLst>
              <a:ext uri="{FF2B5EF4-FFF2-40B4-BE49-F238E27FC236}">
                <a16:creationId xmlns:a16="http://schemas.microsoft.com/office/drawing/2014/main" id="{B56F9469-ACB4-C0DA-CA3A-9095E24DD208}"/>
              </a:ext>
            </a:extLst>
          </p:cNvPr>
          <p:cNvSpPr txBox="1"/>
          <p:nvPr/>
        </p:nvSpPr>
        <p:spPr>
          <a:xfrm>
            <a:off x="2983706" y="1719642"/>
            <a:ext cx="6224588"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srgbClr val="7E4D13"/>
                </a:solidFill>
                <a:effectLst/>
                <a:uLnTx/>
                <a:uFillTx/>
                <a:latin typeface="Montana" panose="02000506000000020003" pitchFamily="50" charset="0"/>
                <a:ea typeface="+mn-ea"/>
                <a:cs typeface="+mn-cs"/>
              </a:rPr>
              <a:t>Joy</a:t>
            </a:r>
            <a:endParaRPr kumimoji="0" lang="en-US" sz="13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0C6F7230-4075-9993-D98A-B207C390B3BF}"/>
              </a:ext>
            </a:extLst>
          </p:cNvPr>
          <p:cNvSpPr txBox="1"/>
          <p:nvPr/>
        </p:nvSpPr>
        <p:spPr>
          <a:xfrm>
            <a:off x="3296408" y="2413337"/>
            <a:ext cx="5277066"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7E4D13"/>
                </a:solidFill>
                <a:effectLst/>
                <a:uLnTx/>
                <a:uFillTx/>
                <a:latin typeface="Montana" panose="02000506000000020003" pitchFamily="50" charset="0"/>
                <a:ea typeface="+mn-ea"/>
                <a:cs typeface="+mn-cs"/>
              </a:rPr>
              <a:t>The				 of </a:t>
            </a:r>
            <a:endParaRPr kumimoji="0" lang="en-US" sz="6000" b="0" i="0" u="none" strike="noStrike" kern="1200" cap="none" spc="0" normalizeH="0" baseline="0" noProof="0" dirty="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39334516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03244" y="3737476"/>
            <a:ext cx="8785512" cy="1239981"/>
          </a:xfrm>
        </p:spPr>
        <p:txBody>
          <a:bodyPr>
            <a:noAutofit/>
          </a:bodyPr>
          <a:lstStyle/>
          <a:p>
            <a:r>
              <a:rPr lang="en-US" sz="8000" dirty="0">
                <a:latin typeface="Montana" panose="02000506000000020003" pitchFamily="50" charset="0"/>
              </a:rPr>
              <a:t>Our Advocate</a:t>
            </a:r>
            <a:endParaRPr lang="en-US" sz="7200" dirty="0">
              <a:latin typeface="Montana" panose="02000506000000020003" pitchFamily="50" charset="0"/>
            </a:endParaRPr>
          </a:p>
        </p:txBody>
      </p:sp>
      <p:sp>
        <p:nvSpPr>
          <p:cNvPr id="5" name="TextBox 4">
            <a:extLst>
              <a:ext uri="{FF2B5EF4-FFF2-40B4-BE49-F238E27FC236}">
                <a16:creationId xmlns:a16="http://schemas.microsoft.com/office/drawing/2014/main" id="{B56F9469-ACB4-C0DA-CA3A-9095E24DD208}"/>
              </a:ext>
            </a:extLst>
          </p:cNvPr>
          <p:cNvSpPr txBox="1"/>
          <p:nvPr/>
        </p:nvSpPr>
        <p:spPr>
          <a:xfrm>
            <a:off x="2983706" y="1719642"/>
            <a:ext cx="6224588"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srgbClr val="7E4D13"/>
                </a:solidFill>
                <a:effectLst/>
                <a:uLnTx/>
                <a:uFillTx/>
                <a:latin typeface="Montana" panose="02000506000000020003" pitchFamily="50" charset="0"/>
                <a:ea typeface="+mn-ea"/>
                <a:cs typeface="+mn-cs"/>
              </a:rPr>
              <a:t>Joy</a:t>
            </a:r>
            <a:endParaRPr kumimoji="0" lang="en-US" sz="13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0C6F7230-4075-9993-D98A-B207C390B3BF}"/>
              </a:ext>
            </a:extLst>
          </p:cNvPr>
          <p:cNvSpPr txBox="1"/>
          <p:nvPr/>
        </p:nvSpPr>
        <p:spPr>
          <a:xfrm>
            <a:off x="3296408" y="2413337"/>
            <a:ext cx="5277066"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7E4D13"/>
                </a:solidFill>
                <a:effectLst/>
                <a:uLnTx/>
                <a:uFillTx/>
                <a:latin typeface="Montana" panose="02000506000000020003" pitchFamily="50" charset="0"/>
                <a:ea typeface="+mn-ea"/>
                <a:cs typeface="+mn-cs"/>
              </a:rPr>
              <a:t>The				 of </a:t>
            </a:r>
            <a:endParaRPr kumimoji="0" lang="en-US" sz="6000" b="0" i="0" u="none" strike="noStrike" kern="1200" cap="none" spc="0" normalizeH="0" baseline="0" noProof="0" dirty="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12154430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03244" y="3737476"/>
            <a:ext cx="8785512" cy="1239981"/>
          </a:xfrm>
        </p:spPr>
        <p:txBody>
          <a:bodyPr>
            <a:noAutofit/>
          </a:bodyPr>
          <a:lstStyle/>
          <a:p>
            <a:r>
              <a:rPr lang="en-US" sz="8000" dirty="0">
                <a:latin typeface="Montana" panose="02000506000000020003" pitchFamily="50" charset="0"/>
              </a:rPr>
              <a:t>Stability</a:t>
            </a:r>
            <a:endParaRPr lang="en-US" sz="7200" dirty="0">
              <a:latin typeface="Montana" panose="02000506000000020003" pitchFamily="50" charset="0"/>
            </a:endParaRPr>
          </a:p>
        </p:txBody>
      </p:sp>
      <p:sp>
        <p:nvSpPr>
          <p:cNvPr id="5" name="TextBox 4">
            <a:extLst>
              <a:ext uri="{FF2B5EF4-FFF2-40B4-BE49-F238E27FC236}">
                <a16:creationId xmlns:a16="http://schemas.microsoft.com/office/drawing/2014/main" id="{B56F9469-ACB4-C0DA-CA3A-9095E24DD208}"/>
              </a:ext>
            </a:extLst>
          </p:cNvPr>
          <p:cNvSpPr txBox="1"/>
          <p:nvPr/>
        </p:nvSpPr>
        <p:spPr>
          <a:xfrm>
            <a:off x="2983706" y="1719642"/>
            <a:ext cx="6224588"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srgbClr val="7E4D13"/>
                </a:solidFill>
                <a:effectLst/>
                <a:uLnTx/>
                <a:uFillTx/>
                <a:latin typeface="Montana" panose="02000506000000020003" pitchFamily="50" charset="0"/>
                <a:ea typeface="+mn-ea"/>
                <a:cs typeface="+mn-cs"/>
              </a:rPr>
              <a:t>Joy</a:t>
            </a:r>
            <a:endParaRPr kumimoji="0" lang="en-US" sz="13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0C6F7230-4075-9993-D98A-B207C390B3BF}"/>
              </a:ext>
            </a:extLst>
          </p:cNvPr>
          <p:cNvSpPr txBox="1"/>
          <p:nvPr/>
        </p:nvSpPr>
        <p:spPr>
          <a:xfrm>
            <a:off x="3296408" y="2413337"/>
            <a:ext cx="5277066"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7E4D13"/>
                </a:solidFill>
                <a:effectLst/>
                <a:uLnTx/>
                <a:uFillTx/>
                <a:latin typeface="Montana" panose="02000506000000020003" pitchFamily="50" charset="0"/>
                <a:ea typeface="+mn-ea"/>
                <a:cs typeface="+mn-cs"/>
              </a:rPr>
              <a:t>The				 of </a:t>
            </a:r>
            <a:endParaRPr kumimoji="0" lang="en-US" sz="6000" b="0" i="0" u="none" strike="noStrike" kern="1200" cap="none" spc="0" normalizeH="0" baseline="0" noProof="0" dirty="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11290256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03244" y="3737476"/>
            <a:ext cx="8785512" cy="1239981"/>
          </a:xfrm>
        </p:spPr>
        <p:txBody>
          <a:bodyPr>
            <a:noAutofit/>
          </a:bodyPr>
          <a:lstStyle/>
          <a:p>
            <a:r>
              <a:rPr lang="en-US" sz="8000" dirty="0">
                <a:latin typeface="Montana" panose="02000506000000020003" pitchFamily="50" charset="0"/>
              </a:rPr>
              <a:t>Spiritual Family</a:t>
            </a:r>
            <a:endParaRPr lang="en-US" sz="7200" dirty="0">
              <a:latin typeface="Montana" panose="02000506000000020003" pitchFamily="50" charset="0"/>
            </a:endParaRPr>
          </a:p>
        </p:txBody>
      </p:sp>
      <p:sp>
        <p:nvSpPr>
          <p:cNvPr id="5" name="TextBox 4">
            <a:extLst>
              <a:ext uri="{FF2B5EF4-FFF2-40B4-BE49-F238E27FC236}">
                <a16:creationId xmlns:a16="http://schemas.microsoft.com/office/drawing/2014/main" id="{B56F9469-ACB4-C0DA-CA3A-9095E24DD208}"/>
              </a:ext>
            </a:extLst>
          </p:cNvPr>
          <p:cNvSpPr txBox="1"/>
          <p:nvPr/>
        </p:nvSpPr>
        <p:spPr>
          <a:xfrm>
            <a:off x="2983706" y="1719642"/>
            <a:ext cx="6224588"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srgbClr val="7E4D13"/>
                </a:solidFill>
                <a:effectLst/>
                <a:uLnTx/>
                <a:uFillTx/>
                <a:latin typeface="Montana" panose="02000506000000020003" pitchFamily="50" charset="0"/>
                <a:ea typeface="+mn-ea"/>
                <a:cs typeface="+mn-cs"/>
              </a:rPr>
              <a:t>Joy</a:t>
            </a:r>
            <a:endParaRPr kumimoji="0" lang="en-US" sz="13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0C6F7230-4075-9993-D98A-B207C390B3BF}"/>
              </a:ext>
            </a:extLst>
          </p:cNvPr>
          <p:cNvSpPr txBox="1"/>
          <p:nvPr/>
        </p:nvSpPr>
        <p:spPr>
          <a:xfrm>
            <a:off x="3296408" y="2413337"/>
            <a:ext cx="5277066"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7E4D13"/>
                </a:solidFill>
                <a:effectLst/>
                <a:uLnTx/>
                <a:uFillTx/>
                <a:latin typeface="Montana" panose="02000506000000020003" pitchFamily="50" charset="0"/>
                <a:ea typeface="+mn-ea"/>
                <a:cs typeface="+mn-cs"/>
              </a:rPr>
              <a:t>The				 of </a:t>
            </a:r>
            <a:endParaRPr kumimoji="0" lang="en-US" sz="6000" b="0" i="0" u="none" strike="noStrike" kern="1200" cap="none" spc="0" normalizeH="0" baseline="0" noProof="0" dirty="0">
              <a:ln>
                <a:noFill/>
              </a:ln>
              <a:solidFill>
                <a:prstClr val="white"/>
              </a:solidFill>
              <a:effectLst/>
              <a:uLnTx/>
              <a:uFillTx/>
              <a:latin typeface="Trebuchet MS"/>
              <a:ea typeface="+mn-ea"/>
              <a:cs typeface="+mn-cs"/>
            </a:endParaRPr>
          </a:p>
        </p:txBody>
      </p:sp>
    </p:spTree>
    <p:extLst>
      <p:ext uri="{BB962C8B-B14F-4D97-AF65-F5344CB8AC3E}">
        <p14:creationId xmlns:p14="http://schemas.microsoft.com/office/powerpoint/2010/main" val="29331916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5958" y="1524412"/>
            <a:ext cx="10880084" cy="3809175"/>
          </a:xfrm>
        </p:spPr>
        <p:txBody>
          <a:bodyPr anchor="t"/>
          <a:lstStyle/>
          <a:p>
            <a:pPr>
              <a:lnSpc>
                <a:spcPct val="150000"/>
              </a:lnSpc>
            </a:pPr>
            <a:r>
              <a:rPr lang="en-US" b="1" u="sng" dirty="0">
                <a:latin typeface="Archer Book" panose="02000000000000000000" pitchFamily="50" charset="0"/>
              </a:rPr>
              <a:t>Adopted by God</a:t>
            </a:r>
          </a:p>
          <a:p>
            <a:pPr>
              <a:lnSpc>
                <a:spcPct val="150000"/>
              </a:lnSpc>
            </a:pPr>
            <a:r>
              <a:rPr lang="en-US" b="1" dirty="0">
                <a:latin typeface="Archer Book" panose="02000000000000000000" pitchFamily="50" charset="0"/>
              </a:rPr>
              <a:t>Eph. 1:5, 6:10</a:t>
            </a:r>
          </a:p>
          <a:p>
            <a:pPr>
              <a:lnSpc>
                <a:spcPct val="150000"/>
              </a:lnSpc>
            </a:pPr>
            <a:r>
              <a:rPr lang="en-US" b="1" dirty="0">
                <a:latin typeface="Archer Book" panose="02000000000000000000" pitchFamily="50" charset="0"/>
              </a:rPr>
              <a:t>Gal. 4:5</a:t>
            </a: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698512" y="16477"/>
            <a:ext cx="8787027"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7E4D13"/>
                </a:solidFill>
                <a:effectLst/>
                <a:uLnTx/>
                <a:uFillTx/>
                <a:latin typeface="Montana" panose="02000506000000020003" pitchFamily="50" charset="0"/>
                <a:ea typeface="+mj-ea"/>
              </a:rPr>
              <a:t>The Church Is A Family</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2007099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E81D633F-4097-6FB0-A039-CC7F25E7E0B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Send the Light</a:t>
            </a:r>
            <a:endParaRPr lang="en-US">
              <a:ea typeface="+mj-ea"/>
            </a:endParaRPr>
          </a:p>
        </p:txBody>
      </p:sp>
      <p:pic>
        <p:nvPicPr>
          <p:cNvPr id="14338" name="Picture 3" descr="Send the Light-pp">
            <a:extLst>
              <a:ext uri="{FF2B5EF4-FFF2-40B4-BE49-F238E27FC236}">
                <a16:creationId xmlns:a16="http://schemas.microsoft.com/office/drawing/2014/main" id="{69455579-C6EC-EEA2-037E-A61F8B69B2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10096D9D-5F5C-FE82-C3C6-1EA15A22647C}"/>
              </a:ext>
            </a:extLst>
          </p:cNvPr>
          <p:cNvSpPr txBox="1">
            <a:spLocks noChangeArrowheads="1"/>
          </p:cNvSpPr>
          <p:nvPr/>
        </p:nvSpPr>
        <p:spPr bwMode="auto">
          <a:xfrm>
            <a:off x="101601" y="76201"/>
            <a:ext cx="27590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Send the Light</a:t>
            </a:r>
            <a:endParaRPr lang="en-US" sz="3200">
              <a:solidFill>
                <a:srgbClr val="000000"/>
              </a:solidFill>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CB91FF75-9862-A79B-A643-073A3E7F2C9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650</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5958" y="1524412"/>
            <a:ext cx="10880084" cy="3809175"/>
          </a:xfrm>
        </p:spPr>
        <p:txBody>
          <a:bodyPr anchor="t"/>
          <a:lstStyle/>
          <a:p>
            <a:pPr>
              <a:lnSpc>
                <a:spcPct val="150000"/>
              </a:lnSpc>
            </a:pPr>
            <a:r>
              <a:rPr lang="en-US" b="1" dirty="0">
                <a:latin typeface="Archer Book" panose="02000000000000000000" pitchFamily="50" charset="0"/>
              </a:rPr>
              <a:t>Rom. 16:1 – Phoebe a “sister”</a:t>
            </a:r>
          </a:p>
          <a:p>
            <a:pPr>
              <a:lnSpc>
                <a:spcPct val="150000"/>
              </a:lnSpc>
            </a:pPr>
            <a:r>
              <a:rPr lang="en-US" b="1" dirty="0">
                <a:latin typeface="Archer Book" panose="02000000000000000000" pitchFamily="50" charset="0"/>
              </a:rPr>
              <a:t>1 Pet. 5:12 - Silvanus a “brother”</a:t>
            </a:r>
          </a:p>
          <a:p>
            <a:pPr>
              <a:lnSpc>
                <a:spcPct val="150000"/>
              </a:lnSpc>
            </a:pPr>
            <a:r>
              <a:rPr lang="en-US" b="1" dirty="0">
                <a:latin typeface="Archer Book" panose="02000000000000000000" pitchFamily="50" charset="0"/>
              </a:rPr>
              <a:t>1 Tim. 5:1 – Fathers &amp; Mothers</a:t>
            </a: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698512" y="16477"/>
            <a:ext cx="8787027"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7E4D13"/>
                </a:solidFill>
                <a:effectLst/>
                <a:uLnTx/>
                <a:uFillTx/>
                <a:latin typeface="Montana" panose="02000506000000020003" pitchFamily="50" charset="0"/>
                <a:ea typeface="+mj-ea"/>
              </a:rPr>
              <a:t>The Church Is A Family</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31310877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3" y="1026985"/>
            <a:ext cx="10880084" cy="5084827"/>
          </a:xfrm>
        </p:spPr>
        <p:txBody>
          <a:bodyPr anchor="t">
            <a:normAutofit/>
          </a:bodyPr>
          <a:lstStyle/>
          <a:p>
            <a:pPr marL="742950" indent="-742950" algn="l">
              <a:lnSpc>
                <a:spcPct val="150000"/>
              </a:lnSpc>
              <a:buFont typeface="+mj-lt"/>
              <a:buAutoNum type="arabicPeriod"/>
            </a:pPr>
            <a:r>
              <a:rPr lang="en-US" b="1" u="sng" dirty="0">
                <a:latin typeface="Archer Book" panose="02000000000000000000" pitchFamily="50" charset="0"/>
              </a:rPr>
              <a:t>Accountability</a:t>
            </a:r>
          </a:p>
          <a:p>
            <a:pPr marL="1181085" lvl="1" indent="-571500" algn="l">
              <a:lnSpc>
                <a:spcPct val="150000"/>
              </a:lnSpc>
              <a:buFont typeface="Arial" panose="020B0604020202020204" pitchFamily="34" charset="0"/>
              <a:buChar char="•"/>
            </a:pPr>
            <a:r>
              <a:rPr lang="en-US" b="1" dirty="0">
                <a:latin typeface="Archer Book" panose="02000000000000000000" pitchFamily="50" charset="0"/>
              </a:rPr>
              <a:t>The Elders – Heb. 13:7, 17</a:t>
            </a: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590935" y="17302"/>
            <a:ext cx="9002179"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7E4D13"/>
                </a:solidFill>
                <a:effectLst/>
                <a:uLnTx/>
                <a:uFillTx/>
                <a:latin typeface="Montana" panose="02000506000000020003" pitchFamily="50" charset="0"/>
                <a:ea typeface="+mj-ea"/>
              </a:rPr>
              <a:t>The Blessings Of God’s Family</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42304840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3" y="1026985"/>
            <a:ext cx="10880084" cy="5084827"/>
          </a:xfrm>
        </p:spPr>
        <p:txBody>
          <a:bodyPr anchor="t">
            <a:normAutofit/>
          </a:bodyPr>
          <a:lstStyle/>
          <a:p>
            <a:pPr marL="742950" indent="-742950" algn="l">
              <a:lnSpc>
                <a:spcPct val="150000"/>
              </a:lnSpc>
              <a:buFont typeface="+mj-lt"/>
              <a:buAutoNum type="arabicPeriod"/>
            </a:pPr>
            <a:r>
              <a:rPr lang="en-US" b="1" u="sng" dirty="0">
                <a:latin typeface="Archer Book" panose="02000000000000000000" pitchFamily="50" charset="0"/>
              </a:rPr>
              <a:t>Accountability</a:t>
            </a:r>
          </a:p>
          <a:p>
            <a:pPr marL="1181085" lvl="1" indent="-571500" algn="l">
              <a:lnSpc>
                <a:spcPct val="150000"/>
              </a:lnSpc>
              <a:buFont typeface="Arial" panose="020B0604020202020204" pitchFamily="34" charset="0"/>
              <a:buChar char="•"/>
            </a:pPr>
            <a:r>
              <a:rPr lang="en-US" b="1" dirty="0">
                <a:latin typeface="Archer Book" panose="02000000000000000000" pitchFamily="50" charset="0"/>
              </a:rPr>
              <a:t>The Elders – Heb. 13:7, 17</a:t>
            </a:r>
          </a:p>
          <a:p>
            <a:pPr marL="1181085" lvl="1" indent="-571500" algn="l">
              <a:lnSpc>
                <a:spcPct val="150000"/>
              </a:lnSpc>
              <a:buFont typeface="Arial" panose="020B0604020202020204" pitchFamily="34" charset="0"/>
              <a:buChar char="•"/>
            </a:pPr>
            <a:r>
              <a:rPr lang="en-US" b="1" dirty="0">
                <a:latin typeface="Archer Book" panose="02000000000000000000" pitchFamily="50" charset="0"/>
              </a:rPr>
              <a:t>One Another – Prov. 27:17, Gal. 6:1</a:t>
            </a: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590935" y="17302"/>
            <a:ext cx="9002179"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7E4D13"/>
                </a:solidFill>
                <a:effectLst/>
                <a:uLnTx/>
                <a:uFillTx/>
                <a:latin typeface="Montana" panose="02000506000000020003" pitchFamily="50" charset="0"/>
                <a:ea typeface="+mj-ea"/>
              </a:rPr>
              <a:t>The Blessings Of God’s Family</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19331720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3" y="1026985"/>
            <a:ext cx="10880084" cy="5084827"/>
          </a:xfrm>
        </p:spPr>
        <p:txBody>
          <a:bodyPr anchor="t">
            <a:normAutofit/>
          </a:bodyPr>
          <a:lstStyle/>
          <a:p>
            <a:pPr marL="742950" indent="-742950" algn="l">
              <a:lnSpc>
                <a:spcPct val="150000"/>
              </a:lnSpc>
              <a:buFont typeface="+mj-lt"/>
              <a:buAutoNum type="arabicPeriod"/>
            </a:pPr>
            <a:r>
              <a:rPr lang="en-US" b="1" u="sng" dirty="0">
                <a:latin typeface="Archer Book" panose="02000000000000000000" pitchFamily="50" charset="0"/>
              </a:rPr>
              <a:t>Accountability</a:t>
            </a:r>
          </a:p>
          <a:p>
            <a:pPr marL="1181085" lvl="1" indent="-571500" algn="l">
              <a:lnSpc>
                <a:spcPct val="150000"/>
              </a:lnSpc>
              <a:buFont typeface="Arial" panose="020B0604020202020204" pitchFamily="34" charset="0"/>
              <a:buChar char="•"/>
            </a:pPr>
            <a:r>
              <a:rPr lang="en-US" b="1" dirty="0">
                <a:latin typeface="Archer Book" panose="02000000000000000000" pitchFamily="50" charset="0"/>
              </a:rPr>
              <a:t>The Process</a:t>
            </a:r>
          </a:p>
          <a:p>
            <a:pPr marL="1790670" lvl="2" indent="-571500" algn="l">
              <a:lnSpc>
                <a:spcPct val="150000"/>
              </a:lnSpc>
              <a:buFont typeface="Wingdings" panose="05000000000000000000" pitchFamily="2" charset="2"/>
              <a:buChar char="Ø"/>
            </a:pPr>
            <a:r>
              <a:rPr lang="en-US" b="1" dirty="0">
                <a:latin typeface="Archer Book" panose="02000000000000000000" pitchFamily="50" charset="0"/>
              </a:rPr>
              <a:t>Matt. 18:15-20</a:t>
            </a: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590935" y="17302"/>
            <a:ext cx="9002179"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7E4D13"/>
                </a:solidFill>
                <a:effectLst/>
                <a:uLnTx/>
                <a:uFillTx/>
                <a:latin typeface="Montana" panose="02000506000000020003" pitchFamily="50" charset="0"/>
                <a:ea typeface="+mj-ea"/>
              </a:rPr>
              <a:t>The Blessings Of God’s Family</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32879777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3" y="1026985"/>
            <a:ext cx="10880084" cy="5084827"/>
          </a:xfrm>
        </p:spPr>
        <p:txBody>
          <a:bodyPr anchor="t">
            <a:normAutofit/>
          </a:bodyPr>
          <a:lstStyle/>
          <a:p>
            <a:pPr marL="742950" indent="-742950" algn="l">
              <a:lnSpc>
                <a:spcPct val="150000"/>
              </a:lnSpc>
              <a:buFont typeface="+mj-lt"/>
              <a:buAutoNum type="arabicPeriod"/>
            </a:pPr>
            <a:r>
              <a:rPr lang="en-US" b="1" u="sng" dirty="0">
                <a:latin typeface="Archer Book" panose="02000000000000000000" pitchFamily="50" charset="0"/>
              </a:rPr>
              <a:t>Accountability</a:t>
            </a:r>
          </a:p>
          <a:p>
            <a:pPr marL="1181085" lvl="1" indent="-571500" algn="l">
              <a:buFont typeface="Arial" panose="020B0604020202020204" pitchFamily="34" charset="0"/>
              <a:buChar char="•"/>
            </a:pPr>
            <a:r>
              <a:rPr lang="en-US" b="1" dirty="0">
                <a:latin typeface="Archer Book" panose="02000000000000000000" pitchFamily="50" charset="0"/>
              </a:rPr>
              <a:t>Examples:</a:t>
            </a:r>
          </a:p>
          <a:p>
            <a:pPr marL="1790670" lvl="2" indent="-571500" algn="l">
              <a:lnSpc>
                <a:spcPct val="150000"/>
              </a:lnSpc>
              <a:buFont typeface="Wingdings" panose="05000000000000000000" pitchFamily="2" charset="2"/>
              <a:buChar char="Ø"/>
            </a:pPr>
            <a:r>
              <a:rPr lang="en-US" b="1" dirty="0">
                <a:latin typeface="Archer Book" panose="02000000000000000000" pitchFamily="50" charset="0"/>
              </a:rPr>
              <a:t>Simon – Acts 8:18-24</a:t>
            </a: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590935" y="17302"/>
            <a:ext cx="9002179"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7E4D13"/>
                </a:solidFill>
                <a:effectLst/>
                <a:uLnTx/>
                <a:uFillTx/>
                <a:latin typeface="Montana" panose="02000506000000020003" pitchFamily="50" charset="0"/>
                <a:ea typeface="+mj-ea"/>
              </a:rPr>
              <a:t>The Blessings Of God’s Family</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11677870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3" y="1026985"/>
            <a:ext cx="10880084" cy="5084827"/>
          </a:xfrm>
        </p:spPr>
        <p:txBody>
          <a:bodyPr anchor="t">
            <a:normAutofit/>
          </a:bodyPr>
          <a:lstStyle/>
          <a:p>
            <a:pPr marL="742950" indent="-742950" algn="l">
              <a:lnSpc>
                <a:spcPct val="150000"/>
              </a:lnSpc>
              <a:buFont typeface="+mj-lt"/>
              <a:buAutoNum type="arabicPeriod"/>
            </a:pPr>
            <a:r>
              <a:rPr lang="en-US" b="1" u="sng" dirty="0">
                <a:latin typeface="Archer Book" panose="02000000000000000000" pitchFamily="50" charset="0"/>
              </a:rPr>
              <a:t>Accountability</a:t>
            </a:r>
          </a:p>
          <a:p>
            <a:pPr marL="1181085" lvl="1" indent="-571500" algn="l">
              <a:buFont typeface="Arial" panose="020B0604020202020204" pitchFamily="34" charset="0"/>
              <a:buChar char="•"/>
            </a:pPr>
            <a:r>
              <a:rPr lang="en-US" b="1" dirty="0">
                <a:latin typeface="Archer Book" panose="02000000000000000000" pitchFamily="50" charset="0"/>
              </a:rPr>
              <a:t>Examples:</a:t>
            </a:r>
          </a:p>
          <a:p>
            <a:pPr marL="1790670" lvl="2" indent="-571500" algn="l">
              <a:lnSpc>
                <a:spcPct val="150000"/>
              </a:lnSpc>
              <a:buFont typeface="Wingdings" panose="05000000000000000000" pitchFamily="2" charset="2"/>
              <a:buChar char="Ø"/>
            </a:pPr>
            <a:r>
              <a:rPr lang="en-US" b="1" dirty="0">
                <a:latin typeface="Archer Book" panose="02000000000000000000" pitchFamily="50" charset="0"/>
              </a:rPr>
              <a:t>Simon – Acts 8:18-24</a:t>
            </a:r>
          </a:p>
          <a:p>
            <a:pPr marL="1790670" lvl="2" indent="-571500" algn="l">
              <a:lnSpc>
                <a:spcPct val="150000"/>
              </a:lnSpc>
              <a:buFont typeface="Wingdings" panose="05000000000000000000" pitchFamily="2" charset="2"/>
              <a:buChar char="Ø"/>
            </a:pPr>
            <a:r>
              <a:rPr lang="en-US" b="1" dirty="0">
                <a:latin typeface="Archer Book" panose="02000000000000000000" pitchFamily="50" charset="0"/>
              </a:rPr>
              <a:t>Peter – Gal. 2:11-14</a:t>
            </a: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590935" y="17302"/>
            <a:ext cx="9002179"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7E4D13"/>
                </a:solidFill>
                <a:effectLst/>
                <a:uLnTx/>
                <a:uFillTx/>
                <a:latin typeface="Montana" panose="02000506000000020003" pitchFamily="50" charset="0"/>
                <a:ea typeface="+mj-ea"/>
              </a:rPr>
              <a:t>The Blessings Of God’s Family</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25870482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3" y="1026985"/>
            <a:ext cx="10880084" cy="5084827"/>
          </a:xfrm>
        </p:spPr>
        <p:txBody>
          <a:bodyPr anchor="t">
            <a:normAutofit/>
          </a:bodyPr>
          <a:lstStyle/>
          <a:p>
            <a:pPr marL="742950" indent="-742950" algn="l">
              <a:lnSpc>
                <a:spcPct val="150000"/>
              </a:lnSpc>
              <a:buFont typeface="+mj-lt"/>
              <a:buAutoNum type="arabicPeriod"/>
            </a:pPr>
            <a:r>
              <a:rPr lang="en-US" b="1" u="sng" dirty="0">
                <a:latin typeface="Archer Book" panose="02000000000000000000" pitchFamily="50" charset="0"/>
              </a:rPr>
              <a:t>Accountability</a:t>
            </a:r>
          </a:p>
          <a:p>
            <a:pPr marL="1181085" lvl="1" indent="-571500" algn="l">
              <a:buFont typeface="Arial" panose="020B0604020202020204" pitchFamily="34" charset="0"/>
              <a:buChar char="•"/>
            </a:pPr>
            <a:r>
              <a:rPr lang="en-US" b="1" dirty="0">
                <a:latin typeface="Archer Book" panose="02000000000000000000" pitchFamily="50" charset="0"/>
              </a:rPr>
              <a:t>Examples:</a:t>
            </a:r>
          </a:p>
          <a:p>
            <a:pPr marL="1790670" lvl="2" indent="-571500" algn="l">
              <a:lnSpc>
                <a:spcPct val="150000"/>
              </a:lnSpc>
              <a:buFont typeface="Wingdings" panose="05000000000000000000" pitchFamily="2" charset="2"/>
              <a:buChar char="Ø"/>
            </a:pPr>
            <a:r>
              <a:rPr lang="en-US" b="1" dirty="0">
                <a:latin typeface="Archer Book" panose="02000000000000000000" pitchFamily="50" charset="0"/>
              </a:rPr>
              <a:t>Simon – Acts 8:18-24</a:t>
            </a:r>
          </a:p>
          <a:p>
            <a:pPr marL="1790670" lvl="2" indent="-571500" algn="l">
              <a:lnSpc>
                <a:spcPct val="150000"/>
              </a:lnSpc>
              <a:buFont typeface="Wingdings" panose="05000000000000000000" pitchFamily="2" charset="2"/>
              <a:buChar char="Ø"/>
            </a:pPr>
            <a:r>
              <a:rPr lang="en-US" b="1" dirty="0">
                <a:latin typeface="Archer Book" panose="02000000000000000000" pitchFamily="50" charset="0"/>
              </a:rPr>
              <a:t>Peter – Gal. 2:11-14</a:t>
            </a:r>
          </a:p>
          <a:p>
            <a:pPr marL="1790670" lvl="2" indent="-571500" algn="l">
              <a:lnSpc>
                <a:spcPct val="150000"/>
              </a:lnSpc>
              <a:buFont typeface="Wingdings" panose="05000000000000000000" pitchFamily="2" charset="2"/>
              <a:buChar char="Ø"/>
            </a:pPr>
            <a:r>
              <a:rPr lang="en-US" b="1" dirty="0">
                <a:latin typeface="Archer Book" panose="02000000000000000000" pitchFamily="50" charset="0"/>
              </a:rPr>
              <a:t>Ananias &amp; Sapphira – Acts 5:1-11</a:t>
            </a: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590935" y="17302"/>
            <a:ext cx="9002179"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7E4D13"/>
                </a:solidFill>
                <a:effectLst/>
                <a:uLnTx/>
                <a:uFillTx/>
                <a:latin typeface="Montana" panose="02000506000000020003" pitchFamily="50" charset="0"/>
                <a:ea typeface="+mj-ea"/>
              </a:rPr>
              <a:t>The Blessings Of God’s Family</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26730846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3" y="1026985"/>
            <a:ext cx="10880084" cy="5084827"/>
          </a:xfrm>
        </p:spPr>
        <p:txBody>
          <a:bodyPr anchor="t">
            <a:normAutofit/>
          </a:bodyPr>
          <a:lstStyle/>
          <a:p>
            <a:pPr marL="742950" indent="-742950" algn="l">
              <a:lnSpc>
                <a:spcPct val="150000"/>
              </a:lnSpc>
              <a:buFont typeface="+mj-lt"/>
              <a:buAutoNum type="arabicPeriod" startAt="2"/>
            </a:pPr>
            <a:r>
              <a:rPr lang="en-US" b="1" u="sng" dirty="0">
                <a:latin typeface="Archer Book" panose="02000000000000000000" pitchFamily="50" charset="0"/>
              </a:rPr>
              <a:t>Assistance</a:t>
            </a: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590935" y="17302"/>
            <a:ext cx="9002179"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7E4D13"/>
                </a:solidFill>
                <a:effectLst/>
                <a:uLnTx/>
                <a:uFillTx/>
                <a:latin typeface="Montana" panose="02000506000000020003" pitchFamily="50" charset="0"/>
                <a:ea typeface="+mj-ea"/>
              </a:rPr>
              <a:t>The Blessings Of God’s Family</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5292795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3" y="1026985"/>
            <a:ext cx="10880084" cy="5084827"/>
          </a:xfrm>
        </p:spPr>
        <p:txBody>
          <a:bodyPr anchor="t">
            <a:normAutofit/>
          </a:bodyPr>
          <a:lstStyle/>
          <a:p>
            <a:pPr marL="742950" indent="-742950" algn="l">
              <a:lnSpc>
                <a:spcPct val="150000"/>
              </a:lnSpc>
              <a:buFont typeface="+mj-lt"/>
              <a:buAutoNum type="arabicPeriod" startAt="2"/>
            </a:pPr>
            <a:r>
              <a:rPr lang="en-US" b="1" u="sng" dirty="0">
                <a:latin typeface="Archer Book" panose="02000000000000000000" pitchFamily="50" charset="0"/>
              </a:rPr>
              <a:t>Assistance</a:t>
            </a:r>
          </a:p>
          <a:p>
            <a:pPr marL="1181085" lvl="1" indent="-571500" algn="l">
              <a:lnSpc>
                <a:spcPct val="150000"/>
              </a:lnSpc>
              <a:buFont typeface="Arial" panose="020B0604020202020204" pitchFamily="34" charset="0"/>
              <a:buChar char="•"/>
            </a:pPr>
            <a:r>
              <a:rPr lang="en-US" b="1" dirty="0">
                <a:latin typeface="Archer Book" panose="02000000000000000000" pitchFamily="50" charset="0"/>
              </a:rPr>
              <a:t>Physical Needs</a:t>
            </a:r>
          </a:p>
          <a:p>
            <a:pPr marL="1790670" lvl="2" indent="-571500" algn="l">
              <a:buFont typeface="Wingdings" panose="05000000000000000000" pitchFamily="2" charset="2"/>
              <a:buChar char="Ø"/>
            </a:pPr>
            <a:r>
              <a:rPr lang="en-US" b="1" dirty="0">
                <a:latin typeface="Archer Book" panose="02000000000000000000" pitchFamily="50" charset="0"/>
              </a:rPr>
              <a:t>Acts 2:41-45, 4:32, 34-35; Rom. 12:13</a:t>
            </a: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590935" y="17302"/>
            <a:ext cx="9002179"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7E4D13"/>
                </a:solidFill>
                <a:effectLst/>
                <a:uLnTx/>
                <a:uFillTx/>
                <a:latin typeface="Montana" panose="02000506000000020003" pitchFamily="50" charset="0"/>
                <a:ea typeface="+mj-ea"/>
              </a:rPr>
              <a:t>The Blessings Of God’s Family</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22881231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3" y="1026985"/>
            <a:ext cx="10880084" cy="5084827"/>
          </a:xfrm>
        </p:spPr>
        <p:txBody>
          <a:bodyPr anchor="t">
            <a:normAutofit/>
          </a:bodyPr>
          <a:lstStyle/>
          <a:p>
            <a:pPr marL="742950" indent="-742950" algn="l">
              <a:lnSpc>
                <a:spcPct val="150000"/>
              </a:lnSpc>
              <a:buFont typeface="+mj-lt"/>
              <a:buAutoNum type="arabicPeriod" startAt="2"/>
            </a:pPr>
            <a:r>
              <a:rPr lang="en-US" b="1" u="sng" dirty="0">
                <a:latin typeface="Archer Book" panose="02000000000000000000" pitchFamily="50" charset="0"/>
              </a:rPr>
              <a:t>Assistance</a:t>
            </a:r>
          </a:p>
          <a:p>
            <a:pPr marL="1181085" lvl="1" indent="-571500" algn="l">
              <a:lnSpc>
                <a:spcPct val="150000"/>
              </a:lnSpc>
              <a:buFont typeface="Arial" panose="020B0604020202020204" pitchFamily="34" charset="0"/>
              <a:buChar char="•"/>
            </a:pPr>
            <a:r>
              <a:rPr lang="en-US" b="1" dirty="0">
                <a:latin typeface="Archer Book" panose="02000000000000000000" pitchFamily="50" charset="0"/>
              </a:rPr>
              <a:t>Physical Needs</a:t>
            </a:r>
          </a:p>
          <a:p>
            <a:pPr marL="1790670" lvl="2" indent="-571500" algn="l">
              <a:buFont typeface="Wingdings" panose="05000000000000000000" pitchFamily="2" charset="2"/>
              <a:buChar char="Ø"/>
            </a:pPr>
            <a:r>
              <a:rPr lang="en-US" b="1" dirty="0">
                <a:latin typeface="Archer Book" panose="02000000000000000000" pitchFamily="50" charset="0"/>
              </a:rPr>
              <a:t>Acts 2:42, 47, Rom. 12:13</a:t>
            </a:r>
          </a:p>
          <a:p>
            <a:pPr marL="1181085" lvl="1" indent="-571500" algn="l">
              <a:lnSpc>
                <a:spcPct val="150000"/>
              </a:lnSpc>
              <a:buFont typeface="Arial" panose="020B0604020202020204" pitchFamily="34" charset="0"/>
              <a:buChar char="•"/>
            </a:pPr>
            <a:r>
              <a:rPr lang="en-US" b="1" dirty="0">
                <a:latin typeface="Archer Book" panose="02000000000000000000" pitchFamily="50" charset="0"/>
              </a:rPr>
              <a:t>Spiritual Needs</a:t>
            </a:r>
          </a:p>
          <a:p>
            <a:pPr marL="1790670" lvl="2" indent="-571500" algn="l">
              <a:buFont typeface="Wingdings" panose="05000000000000000000" pitchFamily="2" charset="2"/>
              <a:buChar char="Ø"/>
            </a:pPr>
            <a:r>
              <a:rPr lang="en-US" b="1" dirty="0">
                <a:latin typeface="Archer Book" panose="02000000000000000000" pitchFamily="50" charset="0"/>
              </a:rPr>
              <a:t>Rom. 12:10; Gal. 6:2, 10; 1 Cor. 12:26</a:t>
            </a: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590935" y="17302"/>
            <a:ext cx="9002179"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7E4D13"/>
                </a:solidFill>
                <a:effectLst/>
                <a:uLnTx/>
                <a:uFillTx/>
                <a:latin typeface="Montana" panose="02000506000000020003" pitchFamily="50" charset="0"/>
                <a:ea typeface="+mj-ea"/>
              </a:rPr>
              <a:t>The Blessings Of God’s Family</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1565529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54F003D9-D23C-23A3-1F12-FB510AB0820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Send the Light</a:t>
            </a:r>
            <a:endParaRPr lang="en-US">
              <a:ea typeface="+mj-ea"/>
            </a:endParaRPr>
          </a:p>
        </p:txBody>
      </p:sp>
      <p:pic>
        <p:nvPicPr>
          <p:cNvPr id="15362" name="Picture 3" descr="Send the Light-pp">
            <a:extLst>
              <a:ext uri="{FF2B5EF4-FFF2-40B4-BE49-F238E27FC236}">
                <a16:creationId xmlns:a16="http://schemas.microsoft.com/office/drawing/2014/main" id="{E4154813-8BAF-8741-029A-045506454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86D67CC3-0EFC-6691-A526-D87D636FDBB4}"/>
              </a:ext>
            </a:extLst>
          </p:cNvPr>
          <p:cNvSpPr txBox="1">
            <a:spLocks noChangeArrowheads="1"/>
          </p:cNvSpPr>
          <p:nvPr/>
        </p:nvSpPr>
        <p:spPr bwMode="auto">
          <a:xfrm>
            <a:off x="101601" y="76201"/>
            <a:ext cx="275908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Send the Light</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29135924-1945-7646-0753-719ABD8FEA5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650</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3" y="1026985"/>
            <a:ext cx="10880084" cy="5084827"/>
          </a:xfrm>
        </p:spPr>
        <p:txBody>
          <a:bodyPr anchor="t">
            <a:normAutofit/>
          </a:bodyPr>
          <a:lstStyle/>
          <a:p>
            <a:pPr marL="742950" indent="-742950" algn="l">
              <a:lnSpc>
                <a:spcPct val="150000"/>
              </a:lnSpc>
              <a:buFont typeface="+mj-lt"/>
              <a:buAutoNum type="arabicPeriod" startAt="3"/>
            </a:pPr>
            <a:r>
              <a:rPr lang="en-US" b="1" u="sng" dirty="0">
                <a:latin typeface="Archer Book" panose="02000000000000000000" pitchFamily="50" charset="0"/>
              </a:rPr>
              <a:t>Addition</a:t>
            </a:r>
          </a:p>
          <a:p>
            <a:pPr marL="1181085" lvl="1" indent="-571500" algn="l">
              <a:lnSpc>
                <a:spcPct val="150000"/>
              </a:lnSpc>
              <a:buFont typeface="Arial" panose="020B0604020202020204" pitchFamily="34" charset="0"/>
              <a:buChar char="•"/>
            </a:pPr>
            <a:endParaRPr lang="en-US" b="1" dirty="0">
              <a:latin typeface="Archer Book" panose="02000000000000000000" pitchFamily="50" charset="0"/>
            </a:endParaRP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590935" y="17302"/>
            <a:ext cx="9002179"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7E4D13"/>
                </a:solidFill>
                <a:effectLst/>
                <a:uLnTx/>
                <a:uFillTx/>
                <a:latin typeface="Montana" panose="02000506000000020003" pitchFamily="50" charset="0"/>
                <a:ea typeface="+mj-ea"/>
              </a:rPr>
              <a:t>The Blessings Of God’s Family</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13646111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51983" y="1026985"/>
            <a:ext cx="10880084" cy="5084827"/>
          </a:xfrm>
        </p:spPr>
        <p:txBody>
          <a:bodyPr anchor="t">
            <a:normAutofit/>
          </a:bodyPr>
          <a:lstStyle/>
          <a:p>
            <a:pPr marL="742950" indent="-742950" algn="l">
              <a:lnSpc>
                <a:spcPct val="150000"/>
              </a:lnSpc>
              <a:buFont typeface="+mj-lt"/>
              <a:buAutoNum type="arabicPeriod" startAt="3"/>
            </a:pPr>
            <a:r>
              <a:rPr lang="en-US" b="1" u="sng" dirty="0">
                <a:latin typeface="Archer Book" panose="02000000000000000000" pitchFamily="50" charset="0"/>
              </a:rPr>
              <a:t>Addition</a:t>
            </a:r>
          </a:p>
          <a:p>
            <a:pPr marL="1181085" lvl="1" indent="-571500" algn="l">
              <a:lnSpc>
                <a:spcPct val="150000"/>
              </a:lnSpc>
              <a:buFont typeface="Arial" panose="020B0604020202020204" pitchFamily="34" charset="0"/>
              <a:buChar char="•"/>
            </a:pPr>
            <a:r>
              <a:rPr lang="en-US" b="1" dirty="0">
                <a:latin typeface="Archer Book" panose="02000000000000000000" pitchFamily="50" charset="0"/>
              </a:rPr>
              <a:t>Lost Sheep – Lk. 15:3-7</a:t>
            </a:r>
          </a:p>
          <a:p>
            <a:pPr marL="1181085" lvl="1" indent="-571500" algn="l">
              <a:lnSpc>
                <a:spcPct val="150000"/>
              </a:lnSpc>
              <a:buFont typeface="Arial" panose="020B0604020202020204" pitchFamily="34" charset="0"/>
              <a:buChar char="•"/>
            </a:pPr>
            <a:r>
              <a:rPr lang="en-US" b="1" dirty="0">
                <a:latin typeface="Archer Book" panose="02000000000000000000" pitchFamily="50" charset="0"/>
              </a:rPr>
              <a:t>Lost Coin – Lk. 15:8-10</a:t>
            </a:r>
          </a:p>
          <a:p>
            <a:pPr marL="1181085" lvl="1" indent="-571500" algn="l">
              <a:lnSpc>
                <a:spcPct val="150000"/>
              </a:lnSpc>
              <a:buFont typeface="Arial" panose="020B0604020202020204" pitchFamily="34" charset="0"/>
              <a:buChar char="•"/>
            </a:pPr>
            <a:r>
              <a:rPr lang="en-US" b="1" dirty="0">
                <a:latin typeface="Archer Book" panose="02000000000000000000" pitchFamily="50" charset="0"/>
              </a:rPr>
              <a:t>Lost Son – Lk. 15:11-32</a:t>
            </a:r>
          </a:p>
          <a:p>
            <a:pPr marL="1181085" lvl="1" indent="-571500" algn="l">
              <a:lnSpc>
                <a:spcPct val="150000"/>
              </a:lnSpc>
              <a:buFont typeface="Arial" panose="020B0604020202020204" pitchFamily="34" charset="0"/>
              <a:buChar char="•"/>
            </a:pPr>
            <a:endParaRPr lang="en-US" b="1" dirty="0">
              <a:latin typeface="Archer Book" panose="02000000000000000000" pitchFamily="50" charset="0"/>
            </a:endParaRPr>
          </a:p>
        </p:txBody>
      </p:sp>
      <p:sp>
        <p:nvSpPr>
          <p:cNvPr id="3" name="Title 3">
            <a:extLst>
              <a:ext uri="{FF2B5EF4-FFF2-40B4-BE49-F238E27FC236}">
                <a16:creationId xmlns:a16="http://schemas.microsoft.com/office/drawing/2014/main" id="{65D6D7DA-048E-8FE6-FC07-A1B477E00EF1}"/>
              </a:ext>
            </a:extLst>
          </p:cNvPr>
          <p:cNvSpPr txBox="1">
            <a:spLocks/>
          </p:cNvSpPr>
          <p:nvPr/>
        </p:nvSpPr>
        <p:spPr>
          <a:xfrm>
            <a:off x="1590935" y="17302"/>
            <a:ext cx="9002179" cy="1010508"/>
          </a:xfrm>
          <a:prstGeom prst="rect">
            <a:avLst/>
          </a:prstGeom>
        </p:spPr>
        <p:txBody>
          <a:bodyP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7E4D13"/>
                </a:solidFill>
                <a:effectLst/>
                <a:uLnTx/>
                <a:uFillTx/>
                <a:latin typeface="Montana" panose="02000506000000020003" pitchFamily="50" charset="0"/>
                <a:ea typeface="+mj-ea"/>
              </a:rPr>
              <a:t>The Blessings Of God’s Family</a:t>
            </a:r>
            <a:endParaRPr kumimoji="0" lang="en-US" sz="66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14122659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65D6D7DA-048E-8FE6-FC07-A1B477E00EF1}"/>
              </a:ext>
            </a:extLst>
          </p:cNvPr>
          <p:cNvSpPr txBox="1">
            <a:spLocks/>
          </p:cNvSpPr>
          <p:nvPr/>
        </p:nvSpPr>
        <p:spPr>
          <a:xfrm>
            <a:off x="1542123" y="949730"/>
            <a:ext cx="9107753" cy="3876793"/>
          </a:xfrm>
          <a:prstGeom prst="rect">
            <a:avLst/>
          </a:prstGeom>
        </p:spPr>
        <p:txBody>
          <a:bodyPr anchor="ctr">
            <a:noAutofit/>
          </a:bodyPr>
          <a:lstStyle>
            <a:lvl1pPr algn="ctr" defTabSz="1219170" rtl="0" eaLnBrk="1" latinLnBrk="0" hangingPunct="1">
              <a:spcBef>
                <a:spcPct val="0"/>
              </a:spcBef>
              <a:buNone/>
              <a:defRPr sz="5867" kern="1200">
                <a:solidFill>
                  <a:srgbClr val="7E4D13"/>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0" u="none" strike="noStrike" kern="1200" cap="none" spc="0" normalizeH="0" baseline="0" noProof="0" dirty="0">
                <a:ln>
                  <a:noFill/>
                </a:ln>
                <a:solidFill>
                  <a:srgbClr val="7E4D13"/>
                </a:solidFill>
                <a:effectLst/>
                <a:uLnTx/>
                <a:uFillTx/>
                <a:latin typeface="Montana" panose="02000506000000020003" pitchFamily="50" charset="0"/>
                <a:ea typeface="+mj-ea"/>
              </a:rPr>
              <a:t>Are You Part Of</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3800" b="0" i="0" u="none" strike="noStrike" kern="1200" cap="none" spc="0" normalizeH="0" baseline="0" noProof="0" dirty="0">
                <a:ln>
                  <a:noFill/>
                </a:ln>
                <a:solidFill>
                  <a:srgbClr val="7E4D13"/>
                </a:solidFill>
                <a:effectLst/>
                <a:uLnTx/>
                <a:uFillTx/>
                <a:latin typeface="Montana" panose="02000506000000020003" pitchFamily="50" charset="0"/>
                <a:ea typeface="+mj-ea"/>
              </a:rPr>
              <a:t>God’s Family?</a:t>
            </a:r>
            <a:endParaRPr kumimoji="0" lang="en-US" sz="13800" b="0" i="0" u="none" strike="noStrike" kern="1200" cap="none" spc="0" normalizeH="0" baseline="0" noProof="0" dirty="0">
              <a:ln>
                <a:noFill/>
              </a:ln>
              <a:solidFill>
                <a:srgbClr val="7E4D13"/>
              </a:solidFill>
              <a:effectLst/>
              <a:uLnTx/>
              <a:uFillTx/>
              <a:latin typeface="Trebuchet MS"/>
              <a:ea typeface="+mj-ea"/>
            </a:endParaRPr>
          </a:p>
        </p:txBody>
      </p:sp>
    </p:spTree>
    <p:extLst>
      <p:ext uri="{BB962C8B-B14F-4D97-AF65-F5344CB8AC3E}">
        <p14:creationId xmlns:p14="http://schemas.microsoft.com/office/powerpoint/2010/main" val="10319378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0"/>
            <a:ext cx="11312317" cy="5984568"/>
          </a:xfrm>
        </p:spPr>
        <p:txBody>
          <a:bodyPr>
            <a:normAutofit/>
          </a:bodyPr>
          <a:lstStyle/>
          <a:p>
            <a:pPr>
              <a:lnSpc>
                <a:spcPct val="150000"/>
              </a:lnSpc>
            </a:pPr>
            <a:r>
              <a:rPr lang="en-US" sz="6600" dirty="0">
                <a:solidFill>
                  <a:srgbClr val="314172"/>
                </a:solidFill>
                <a:latin typeface="Gobold" panose="02000500000000000000" pitchFamily="2" charset="0"/>
              </a:rPr>
              <a:t>Room At The Cross</a:t>
            </a:r>
          </a:p>
          <a:p>
            <a:pPr>
              <a:lnSpc>
                <a:spcPct val="150000"/>
              </a:lnSpc>
            </a:pPr>
            <a:r>
              <a:rPr lang="en-US" sz="5400" dirty="0">
                <a:solidFill>
                  <a:schemeClr val="bg2">
                    <a:lumMod val="65000"/>
                    <a:lumOff val="35000"/>
                  </a:schemeClr>
                </a:solidFill>
                <a:latin typeface="Gobold" panose="02000500000000000000" pitchFamily="2" charset="0"/>
              </a:rPr>
              <a:t>#906</a:t>
            </a:r>
            <a:endParaRPr lang="en-US" sz="6600" dirty="0">
              <a:solidFill>
                <a:schemeClr val="bg2">
                  <a:lumMod val="65000"/>
                  <a:lumOff val="35000"/>
                </a:schemeClr>
              </a:solidFill>
              <a:latin typeface="Gobold" panose="02000500000000000000" pitchFamily="2" charset="0"/>
            </a:endParaRP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228406" cy="186056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Invitation</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966996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97BE64D-2AA6-CC6B-9C3E-DEF05227B1E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Room at the Cross</a:t>
            </a:r>
            <a:endParaRPr lang="en-US">
              <a:ea typeface="+mj-ea"/>
            </a:endParaRPr>
          </a:p>
        </p:txBody>
      </p:sp>
      <p:pic>
        <p:nvPicPr>
          <p:cNvPr id="2" name="Picture 63" descr="Rome at the Cross-pp">
            <a:extLst>
              <a:ext uri="{FF2B5EF4-FFF2-40B4-BE49-F238E27FC236}">
                <a16:creationId xmlns:a16="http://schemas.microsoft.com/office/drawing/2014/main" id="{B71A9907-536E-EE8E-8802-9110D9ABA1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880C2218-CF62-5B77-B26C-F11A39E31028}"/>
              </a:ext>
            </a:extLst>
          </p:cNvPr>
          <p:cNvSpPr txBox="1">
            <a:spLocks noChangeArrowheads="1"/>
          </p:cNvSpPr>
          <p:nvPr/>
        </p:nvSpPr>
        <p:spPr bwMode="auto">
          <a:xfrm>
            <a:off x="80433" y="61385"/>
            <a:ext cx="349525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Room At the Cross</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DC97540E-D33C-A93A-3199-AC85BF991B3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906</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C4D66E73-D80F-01A9-99F6-1A4FB44ED3C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Room at the Cross</a:t>
            </a:r>
            <a:endParaRPr lang="en-US">
              <a:ea typeface="+mj-ea"/>
            </a:endParaRPr>
          </a:p>
        </p:txBody>
      </p:sp>
      <p:pic>
        <p:nvPicPr>
          <p:cNvPr id="3074" name="Picture 3" descr="Rome at the Cross-pp">
            <a:extLst>
              <a:ext uri="{FF2B5EF4-FFF2-40B4-BE49-F238E27FC236}">
                <a16:creationId xmlns:a16="http://schemas.microsoft.com/office/drawing/2014/main" id="{FFF090A7-6CA2-8349-6627-7A655B1CA5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7DCCD8A2-0000-A833-AB74-B3EACAFD1058}"/>
              </a:ext>
            </a:extLst>
          </p:cNvPr>
          <p:cNvSpPr txBox="1">
            <a:spLocks noChangeArrowheads="1"/>
          </p:cNvSpPr>
          <p:nvPr/>
        </p:nvSpPr>
        <p:spPr bwMode="auto">
          <a:xfrm>
            <a:off x="80433" y="61385"/>
            <a:ext cx="349525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Room At the Cross</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040A2819-3CB4-A3F9-BD9C-2B4EA0C7B5E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906</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C9DEA6FD-8A40-7BEE-8538-6D5F3532955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Room at the Cross</a:t>
            </a:r>
            <a:endParaRPr lang="en-US">
              <a:ea typeface="+mj-ea"/>
            </a:endParaRPr>
          </a:p>
        </p:txBody>
      </p:sp>
      <p:pic>
        <p:nvPicPr>
          <p:cNvPr id="4098" name="Picture 3" descr="Rome at the Cross-pp">
            <a:extLst>
              <a:ext uri="{FF2B5EF4-FFF2-40B4-BE49-F238E27FC236}">
                <a16:creationId xmlns:a16="http://schemas.microsoft.com/office/drawing/2014/main" id="{5A44426F-0500-D01E-1267-7858CA4F1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9915304B-855A-5B69-100F-EFCF46C85BB5}"/>
              </a:ext>
            </a:extLst>
          </p:cNvPr>
          <p:cNvSpPr txBox="1">
            <a:spLocks noChangeArrowheads="1"/>
          </p:cNvSpPr>
          <p:nvPr/>
        </p:nvSpPr>
        <p:spPr bwMode="auto">
          <a:xfrm>
            <a:off x="80433" y="61385"/>
            <a:ext cx="349525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Room At the Cross</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674B30EB-B049-2B52-7CAA-B5C45380D29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906</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C935AF0E-87B9-0599-1DB6-514112215F3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Room at the Cross</a:t>
            </a:r>
            <a:endParaRPr lang="en-US">
              <a:ea typeface="+mj-ea"/>
            </a:endParaRPr>
          </a:p>
        </p:txBody>
      </p:sp>
      <p:pic>
        <p:nvPicPr>
          <p:cNvPr id="5122" name="Picture 3" descr="Rome at the Cross-pp">
            <a:extLst>
              <a:ext uri="{FF2B5EF4-FFF2-40B4-BE49-F238E27FC236}">
                <a16:creationId xmlns:a16="http://schemas.microsoft.com/office/drawing/2014/main" id="{EA0B05D6-D358-07F3-171A-2A2C7B504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EAD9BD30-A888-98EA-048C-EF6E28DF356C}"/>
              </a:ext>
            </a:extLst>
          </p:cNvPr>
          <p:cNvSpPr txBox="1">
            <a:spLocks noChangeArrowheads="1"/>
          </p:cNvSpPr>
          <p:nvPr/>
        </p:nvSpPr>
        <p:spPr bwMode="auto">
          <a:xfrm>
            <a:off x="80433" y="61385"/>
            <a:ext cx="349525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Room At the Cross</a:t>
            </a:r>
            <a:endParaRPr lang="en-US" sz="3200">
              <a:solidFill>
                <a:srgbClr val="000000"/>
              </a:solidFill>
              <a:latin typeface="Times" charset="0"/>
              <a:ea typeface="ＭＳ Ｐゴシック" charset="0"/>
              <a:cs typeface="ＭＳ Ｐゴシック" charset="0"/>
            </a:endParaRPr>
          </a:p>
        </p:txBody>
      </p:sp>
      <p:sp>
        <p:nvSpPr>
          <p:cNvPr id="214021" name="Text Box 5">
            <a:extLst>
              <a:ext uri="{FF2B5EF4-FFF2-40B4-BE49-F238E27FC236}">
                <a16:creationId xmlns:a16="http://schemas.microsoft.com/office/drawing/2014/main" id="{16A90A0B-D8F4-9D65-6BA1-CAA3FE32D46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906</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B2E5233B-53EB-ED96-1B04-D2FC6FF3E06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Room at the Cross</a:t>
            </a:r>
            <a:endParaRPr lang="en-US">
              <a:ea typeface="+mj-ea"/>
            </a:endParaRPr>
          </a:p>
        </p:txBody>
      </p:sp>
      <p:pic>
        <p:nvPicPr>
          <p:cNvPr id="10242" name="Picture 3" descr="Rome at the Cross-pp">
            <a:extLst>
              <a:ext uri="{FF2B5EF4-FFF2-40B4-BE49-F238E27FC236}">
                <a16:creationId xmlns:a16="http://schemas.microsoft.com/office/drawing/2014/main" id="{962C498C-2E7D-1F8A-AA63-6CA09CE4D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628626A6-22F7-BFF3-01EC-B4580CB6B86A}"/>
              </a:ext>
            </a:extLst>
          </p:cNvPr>
          <p:cNvSpPr txBox="1">
            <a:spLocks noChangeArrowheads="1"/>
          </p:cNvSpPr>
          <p:nvPr/>
        </p:nvSpPr>
        <p:spPr bwMode="auto">
          <a:xfrm>
            <a:off x="80433" y="61385"/>
            <a:ext cx="349525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Room At the Cross</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04C9BC33-D571-A4A7-28CA-6C3E5A24F15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906</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065A52BD-5A7F-CF0D-23EE-AF5A158A93C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Room at the Cross</a:t>
            </a:r>
            <a:endParaRPr lang="en-US">
              <a:ea typeface="+mj-ea"/>
            </a:endParaRPr>
          </a:p>
        </p:txBody>
      </p:sp>
      <p:pic>
        <p:nvPicPr>
          <p:cNvPr id="11266" name="Picture 3" descr="Rome at the Cross-pp">
            <a:extLst>
              <a:ext uri="{FF2B5EF4-FFF2-40B4-BE49-F238E27FC236}">
                <a16:creationId xmlns:a16="http://schemas.microsoft.com/office/drawing/2014/main" id="{423C493D-A926-00A2-C2B4-5B770AF1F3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C898461F-B21B-6ACF-C0C0-F999DA6E50D3}"/>
              </a:ext>
            </a:extLst>
          </p:cNvPr>
          <p:cNvSpPr txBox="1">
            <a:spLocks noChangeArrowheads="1"/>
          </p:cNvSpPr>
          <p:nvPr/>
        </p:nvSpPr>
        <p:spPr bwMode="auto">
          <a:xfrm>
            <a:off x="80433" y="61385"/>
            <a:ext cx="349525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Room At the Cross</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B0CF5EAE-8E0C-8866-DD14-4F406599A00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906</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3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anose="02020603050405020304"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8577</TotalTime>
  <Words>1518</Words>
  <Application>Microsoft Office PowerPoint</Application>
  <PresentationFormat>Widescreen</PresentationFormat>
  <Paragraphs>381</Paragraphs>
  <Slides>124</Slides>
  <Notes>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124</vt:i4>
      </vt:variant>
    </vt:vector>
  </HeadingPairs>
  <TitlesOfParts>
    <vt:vector size="137" baseType="lpstr">
      <vt:lpstr>Arial</vt:lpstr>
      <vt:lpstr>Wingdings</vt:lpstr>
      <vt:lpstr>Times</vt:lpstr>
      <vt:lpstr>Calibri</vt:lpstr>
      <vt:lpstr>Montana</vt:lpstr>
      <vt:lpstr>Trebuchet MS</vt:lpstr>
      <vt:lpstr>Gobold</vt:lpstr>
      <vt:lpstr>Archer Book</vt:lpstr>
      <vt:lpstr>MS PGothic</vt:lpstr>
      <vt:lpstr>3_Default</vt:lpstr>
      <vt:lpstr>Default</vt:lpstr>
      <vt:lpstr>Blank</vt:lpstr>
      <vt:lpstr>1_Blank</vt:lpstr>
      <vt:lpstr>1-1 Send the Light</vt:lpstr>
      <vt:lpstr>1-2 Send the Light</vt:lpstr>
      <vt:lpstr>C-1 Send the Light</vt:lpstr>
      <vt:lpstr>C-2 Send the Light</vt:lpstr>
      <vt:lpstr>C-3 Send the Light</vt:lpstr>
      <vt:lpstr>3-1 Send the Light</vt:lpstr>
      <vt:lpstr>3-2 Send the Light</vt:lpstr>
      <vt:lpstr>C-1 Send the Light</vt:lpstr>
      <vt:lpstr>C-2 Send the Light</vt:lpstr>
      <vt:lpstr>C-3 Send the Light</vt:lpstr>
      <vt:lpstr>4-1 Send the Light</vt:lpstr>
      <vt:lpstr>4-2 Send the Light</vt:lpstr>
      <vt:lpstr>C-1 Send the Light</vt:lpstr>
      <vt:lpstr>C-2 Send the Light</vt:lpstr>
      <vt:lpstr>C-3 Send the Light</vt:lpstr>
      <vt:lpstr>PowerPoint Presentation</vt:lpstr>
      <vt:lpstr>PowerPoint Presentation</vt:lpstr>
      <vt:lpstr>1-1 Come Thou Fount of Every Blessing</vt:lpstr>
      <vt:lpstr>1-2 Come Thou Fount of Every Blessing</vt:lpstr>
      <vt:lpstr>1-3 Come Thou Fount of Every Blessing</vt:lpstr>
      <vt:lpstr>1-4 Come Thou Fount of Every Blessing</vt:lpstr>
      <vt:lpstr>2-1 Come Thou Fount of Every Blessing</vt:lpstr>
      <vt:lpstr>2-2 Come Thou Fount of Every Blessing</vt:lpstr>
      <vt:lpstr>2-3 Come Thou Fount of Every Blessing</vt:lpstr>
      <vt:lpstr>2-4 Come Thou Fount of Every Blessing</vt:lpstr>
      <vt:lpstr>3-1 Come Thou Fount of Every Blessing</vt:lpstr>
      <vt:lpstr>3-2 Come Thou Fount of Every Blessing</vt:lpstr>
      <vt:lpstr>3-3 Come Thou Fount of Every Blessing</vt:lpstr>
      <vt:lpstr>3-4 Come Thou Fount of Every Blessing</vt:lpstr>
      <vt:lpstr>PowerPoint Presentation</vt:lpstr>
      <vt:lpstr>1-1 Every time</vt:lpstr>
      <vt:lpstr>1-2 Every time</vt:lpstr>
      <vt:lpstr>1-3 Every time</vt:lpstr>
      <vt:lpstr>C-1 Every time</vt:lpstr>
      <vt:lpstr>C-2 Every time</vt:lpstr>
      <vt:lpstr>2-1 Every time</vt:lpstr>
      <vt:lpstr>2-2 Every time</vt:lpstr>
      <vt:lpstr>2-3 Every time</vt:lpstr>
      <vt:lpstr>C-1 Every time</vt:lpstr>
      <vt:lpstr>C-2 Every time</vt:lpstr>
      <vt:lpstr>3-1 Every time</vt:lpstr>
      <vt:lpstr>PowerPoint Presentation</vt:lpstr>
      <vt:lpstr>PowerPoint Presentation</vt:lpstr>
      <vt:lpstr>1-1 Blue Skies and Rainbows</vt:lpstr>
      <vt:lpstr>1-2 Blue Skies and Rainbows</vt:lpstr>
      <vt:lpstr>C-1 Blue Skies and Rainbows</vt:lpstr>
      <vt:lpstr>C-2 Blue Skies and Rainbows</vt:lpstr>
      <vt:lpstr>3-1 Blue Skies and Rainbows</vt:lpstr>
      <vt:lpstr>3-2 Blue Skies and Rainbows</vt:lpstr>
      <vt:lpstr>C-1 Blue Skies and Rainbows</vt:lpstr>
      <vt:lpstr>C-2 Blue Skies and Rainbows</vt:lpstr>
      <vt:lpstr>PowerPoint Presentation</vt:lpstr>
      <vt:lpstr>1-1 God’s Family</vt:lpstr>
      <vt:lpstr>1-2 God’s Family</vt:lpstr>
      <vt:lpstr>1-3 God’s Family</vt:lpstr>
      <vt:lpstr>C-1 God’s Family</vt:lpstr>
      <vt:lpstr>C-2 God’s Family</vt:lpstr>
      <vt:lpstr>C-3 God’s Family</vt:lpstr>
      <vt:lpstr>2-1 God’s Family</vt:lpstr>
      <vt:lpstr>2-2 God’s Family</vt:lpstr>
      <vt:lpstr>2-3 God’s Family</vt:lpstr>
      <vt:lpstr>C-1 God’s Family</vt:lpstr>
      <vt:lpstr>C-2 God’s Family</vt:lpstr>
      <vt:lpstr>C-3 God’s Family</vt:lpstr>
      <vt:lpstr>3-1 God’s Family</vt:lpstr>
      <vt:lpstr>3-2 God’s Family</vt:lpstr>
      <vt:lpstr>3-3 God’s Family</vt:lpstr>
      <vt:lpstr>C-1 God’s Family</vt:lpstr>
      <vt:lpstr>C-2 God’s Family</vt:lpstr>
      <vt:lpstr>C-3 God’s Family</vt:lpstr>
      <vt:lpstr>PowerPoint Presentation</vt:lpstr>
      <vt:lpstr>Christianity</vt:lpstr>
      <vt:lpstr>PowerPoint Presentation</vt:lpstr>
      <vt:lpstr>Forgiveness</vt:lpstr>
      <vt:lpstr>Assurance</vt:lpstr>
      <vt:lpstr>Our Advocate</vt:lpstr>
      <vt:lpstr>Stability</vt:lpstr>
      <vt:lpstr>Spiritual Family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Room at the Cross</vt:lpstr>
      <vt:lpstr>1-2 Room at the Cross</vt:lpstr>
      <vt:lpstr>C-1 Room at the Cross</vt:lpstr>
      <vt:lpstr>C-2 Room at the Cross</vt:lpstr>
      <vt:lpstr>3-1 Room at the Cross</vt:lpstr>
      <vt:lpstr>3-2 Room at the Cross</vt:lpstr>
      <vt:lpstr>C-1 Room at the Cross</vt:lpstr>
      <vt:lpstr>C-2 Room at the Cross</vt:lpstr>
      <vt:lpstr>PowerPoint Presentation</vt:lpstr>
      <vt:lpstr>PowerPoint Presentation</vt:lpstr>
      <vt:lpstr>1-1 When I Survey the Wondrous Cross</vt:lpstr>
      <vt:lpstr>1-2 When I Survey the Wondrous Cross</vt:lpstr>
      <vt:lpstr>2-1 When I Survey the Wondrous Cross</vt:lpstr>
      <vt:lpstr>2-2 When I Survey the Wondrous Cross</vt:lpstr>
      <vt:lpstr>4-1 When I Survey the Wondrous Cross</vt:lpstr>
      <vt:lpstr>4-2 When I Survey the Wondrous Cross</vt:lpstr>
      <vt:lpstr>PowerPoint Presentation</vt:lpstr>
      <vt:lpstr>PowerPoint Presentation</vt:lpstr>
      <vt:lpstr>PowerPoint Presentation</vt:lpstr>
      <vt:lpstr>PowerPoint Presentation</vt:lpstr>
      <vt:lpstr>1-1 When The Roll Is Called Up Yonder</vt:lpstr>
      <vt:lpstr>1-2 When The Roll Is Called Up Yonder</vt:lpstr>
      <vt:lpstr>1-3 When The Roll Is Called Up Yonder</vt:lpstr>
      <vt:lpstr>C-1 When The Roll Is Called Up Yonder</vt:lpstr>
      <vt:lpstr>C-2 When The Roll Is Called Up Yonder</vt:lpstr>
      <vt:lpstr>3-1 When The Roll Is Called Up Yonder</vt:lpstr>
      <vt:lpstr>3-2 When The Roll Is Called Up Yonder</vt:lpstr>
      <vt:lpstr>3-3 When The Roll Is Called Up Yonder</vt:lpstr>
      <vt:lpstr>C-1 When The Roll Is Called Up Yonder</vt:lpstr>
      <vt:lpstr>C-2 When The Roll Is Called Up Yonder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28</cp:revision>
  <dcterms:created xsi:type="dcterms:W3CDTF">2022-11-21T15:48:07Z</dcterms:created>
  <dcterms:modified xsi:type="dcterms:W3CDTF">2022-11-27T14:45:12Z</dcterms:modified>
</cp:coreProperties>
</file>