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0" r:id="rId2"/>
    <p:sldMasterId id="2147483689" r:id="rId3"/>
  </p:sldMasterIdLst>
  <p:sldIdLst>
    <p:sldId id="256" r:id="rId4"/>
    <p:sldId id="257" r:id="rId5"/>
    <p:sldId id="3037" r:id="rId6"/>
    <p:sldId id="267" r:id="rId7"/>
    <p:sldId id="264" r:id="rId8"/>
    <p:sldId id="265" r:id="rId9"/>
    <p:sldId id="262" r:id="rId10"/>
    <p:sldId id="3040" r:id="rId11"/>
    <p:sldId id="2092" r:id="rId12"/>
    <p:sldId id="513" r:id="rId13"/>
    <p:sldId id="3041" r:id="rId14"/>
    <p:sldId id="3042" r:id="rId15"/>
    <p:sldId id="258" r:id="rId16"/>
    <p:sldId id="268" r:id="rId17"/>
    <p:sldId id="3043" r:id="rId18"/>
    <p:sldId id="270" r:id="rId19"/>
    <p:sldId id="259" r:id="rId20"/>
    <p:sldId id="260" r:id="rId21"/>
    <p:sldId id="3044" r:id="rId22"/>
    <p:sldId id="271" r:id="rId23"/>
    <p:sldId id="272" r:id="rId24"/>
    <p:sldId id="273" r:id="rId25"/>
    <p:sldId id="3045" r:id="rId26"/>
    <p:sldId id="3046" r:id="rId27"/>
    <p:sldId id="3047" r:id="rId28"/>
    <p:sldId id="3048" r:id="rId29"/>
    <p:sldId id="3049" r:id="rId30"/>
    <p:sldId id="3050" r:id="rId31"/>
    <p:sldId id="276" r:id="rId32"/>
    <p:sldId id="3051" r:id="rId33"/>
    <p:sldId id="3052" r:id="rId34"/>
    <p:sldId id="3053" r:id="rId35"/>
    <p:sldId id="3054" r:id="rId36"/>
    <p:sldId id="3055" r:id="rId37"/>
    <p:sldId id="3056" r:id="rId38"/>
    <p:sldId id="3057" r:id="rId39"/>
    <p:sldId id="3058" r:id="rId40"/>
    <p:sldId id="3059" r:id="rId41"/>
    <p:sldId id="3060" r:id="rId42"/>
    <p:sldId id="3061" r:id="rId43"/>
    <p:sldId id="3062" r:id="rId44"/>
    <p:sldId id="561" r:id="rId45"/>
    <p:sldId id="2820" r:id="rId46"/>
    <p:sldId id="3063" r:id="rId47"/>
    <p:sldId id="3064" r:id="rId48"/>
    <p:sldId id="3065" r:id="rId49"/>
    <p:sldId id="3066" r:id="rId50"/>
    <p:sldId id="3067" r:id="rId51"/>
    <p:sldId id="3068" r:id="rId52"/>
    <p:sldId id="3069" r:id="rId53"/>
    <p:sldId id="3070" r:id="rId54"/>
    <p:sldId id="3071" r:id="rId55"/>
    <p:sldId id="3072" r:id="rId56"/>
    <p:sldId id="3073" r:id="rId57"/>
    <p:sldId id="3074" r:id="rId58"/>
    <p:sldId id="3025" r:id="rId59"/>
    <p:sldId id="3075" r:id="rId60"/>
    <p:sldId id="3076" r:id="rId61"/>
    <p:sldId id="3077" r:id="rId62"/>
    <p:sldId id="3078" r:id="rId63"/>
    <p:sldId id="3079" r:id="rId64"/>
    <p:sldId id="3080" r:id="rId65"/>
    <p:sldId id="1884" r:id="rId66"/>
    <p:sldId id="266" r:id="rId67"/>
    <p:sldId id="269" r:id="rId68"/>
    <p:sldId id="261" r:id="rId69"/>
    <p:sldId id="3033" r:id="rId70"/>
    <p:sldId id="263" r:id="rId71"/>
    <p:sldId id="3029" r:id="rId72"/>
    <p:sldId id="3030" r:id="rId73"/>
    <p:sldId id="3031" r:id="rId74"/>
    <p:sldId id="3026" r:id="rId75"/>
    <p:sldId id="3028" r:id="rId76"/>
    <p:sldId id="3034" r:id="rId77"/>
    <p:sldId id="3032" r:id="rId78"/>
    <p:sldId id="3027" r:id="rId79"/>
    <p:sldId id="3035" r:id="rId80"/>
    <p:sldId id="3111" r:id="rId81"/>
    <p:sldId id="3036" r:id="rId82"/>
    <p:sldId id="278" r:id="rId83"/>
    <p:sldId id="3081" r:id="rId84"/>
    <p:sldId id="3082" r:id="rId85"/>
    <p:sldId id="3083" r:id="rId86"/>
    <p:sldId id="3084" r:id="rId87"/>
    <p:sldId id="3089" r:id="rId88"/>
    <p:sldId id="3090" r:id="rId89"/>
    <p:sldId id="3091" r:id="rId90"/>
    <p:sldId id="3092" r:id="rId91"/>
    <p:sldId id="2833" r:id="rId92"/>
    <p:sldId id="1222" r:id="rId93"/>
    <p:sldId id="3093" r:id="rId94"/>
    <p:sldId id="3094" r:id="rId95"/>
    <p:sldId id="3095" r:id="rId96"/>
    <p:sldId id="3096" r:id="rId97"/>
    <p:sldId id="3097" r:id="rId98"/>
    <p:sldId id="3098" r:id="rId99"/>
    <p:sldId id="3099" r:id="rId100"/>
    <p:sldId id="3100" r:id="rId101"/>
    <p:sldId id="3101" r:id="rId102"/>
    <p:sldId id="354" r:id="rId103"/>
    <p:sldId id="468" r:id="rId104"/>
    <p:sldId id="1882" r:id="rId105"/>
    <p:sldId id="1883" r:id="rId106"/>
    <p:sldId id="3102" r:id="rId107"/>
    <p:sldId id="3103" r:id="rId108"/>
    <p:sldId id="3104" r:id="rId109"/>
    <p:sldId id="3108" r:id="rId110"/>
    <p:sldId id="3109" r:id="rId111"/>
    <p:sldId id="3110" r:id="rId112"/>
    <p:sldId id="2031" r:id="rId113"/>
  </p:sldIdLst>
  <p:sldSz cx="12192000" cy="6858000"/>
  <p:notesSz cx="6858000" cy="9144000"/>
  <p:embeddedFontLst>
    <p:embeddedFont>
      <p:font typeface="Blackout" pitchFamily="50" charset="0"/>
      <p:regular r:id="rId114"/>
    </p:embeddedFont>
    <p:embeddedFont>
      <p:font typeface="Calibri" panose="020F0502020204030204" pitchFamily="34" charset="0"/>
      <p:regular r:id="rId115"/>
      <p:bold r:id="rId116"/>
      <p:italic r:id="rId117"/>
      <p:boldItalic r:id="rId118"/>
    </p:embeddedFont>
    <p:embeddedFont>
      <p:font typeface="Gobold" panose="02000500000000000000" pitchFamily="2" charset="0"/>
      <p:regular r:id="rId119"/>
      <p:italic r:id="rId120"/>
    </p:embeddedFont>
    <p:embeddedFont>
      <p:font typeface="Kaiven" pitchFamily="2" charset="0"/>
      <p:regular r:id="rId121"/>
      <p:bold r:id="rId122"/>
      <p:italic r:id="rId123"/>
      <p:boldItalic r:id="rId124"/>
    </p:embeddedFont>
    <p:embeddedFont>
      <p:font typeface="Knockout HTF52-Cruiserweight" pitchFamily="50" charset="0"/>
      <p:regular r:id="rId125"/>
    </p:embeddedFont>
    <p:embeddedFont>
      <p:font typeface="Times" panose="02020603050405020304" pitchFamily="18" charset="0"/>
      <p:regular r:id="rId126"/>
      <p:bold r:id="rId127"/>
      <p:italic r:id="rId128"/>
      <p:boldItalic r:id="rId129"/>
    </p:embeddedFont>
    <p:embeddedFont>
      <p:font typeface="Trebuchet MS" panose="020B0603020202020204" pitchFamily="34" charset="0"/>
      <p:regular r:id="rId130"/>
      <p:bold r:id="rId131"/>
      <p:italic r:id="rId132"/>
      <p:boldItalic r:id="rId1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2" d="100"/>
          <a:sy n="92" d="100"/>
        </p:scale>
        <p:origin x="501"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20.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font" Target="fonts/font5.fntdata"/><Relationship Id="rId126" Type="http://schemas.openxmlformats.org/officeDocument/2006/relationships/font" Target="fonts/font13.fntdata"/><Relationship Id="rId13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font" Target="fonts/font3.fntdata"/><Relationship Id="rId124" Type="http://schemas.openxmlformats.org/officeDocument/2006/relationships/font" Target="fonts/font11.fntdata"/><Relationship Id="rId129" Type="http://schemas.openxmlformats.org/officeDocument/2006/relationships/font" Target="fonts/font16.fntdata"/><Relationship Id="rId13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font" Target="fonts/font1.fntdata"/><Relationship Id="rId119" Type="http://schemas.openxmlformats.org/officeDocument/2006/relationships/font" Target="fonts/font6.fntdata"/><Relationship Id="rId12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9.fntdata"/><Relationship Id="rId130" Type="http://schemas.openxmlformats.org/officeDocument/2006/relationships/font" Target="fonts/font17.fntdata"/><Relationship Id="rId13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font" Target="fonts/font2.fntdata"/><Relationship Id="rId131" Type="http://schemas.openxmlformats.org/officeDocument/2006/relationships/font" Target="fonts/font18.fntdata"/><Relationship Id="rId136"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08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116557" y="4346834"/>
            <a:ext cx="2546148" cy="520700"/>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1004244" y="2366071"/>
            <a:ext cx="4820057" cy="1867083"/>
          </a:xfrm>
        </p:spPr>
        <p:txBody>
          <a:bodyPr/>
          <a:lstStyle/>
          <a:p>
            <a:r>
              <a:rPr lang="en-US" dirty="0"/>
              <a:t>Add Your Title</a:t>
            </a:r>
          </a:p>
        </p:txBody>
      </p:sp>
    </p:spTree>
    <p:extLst>
      <p:ext uri="{BB962C8B-B14F-4D97-AF65-F5344CB8AC3E}">
        <p14:creationId xmlns:p14="http://schemas.microsoft.com/office/powerpoint/2010/main" val="404017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717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42273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0732" y="288111"/>
            <a:ext cx="2761529" cy="1201192"/>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8706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48735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30882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525BC6-CFF0-8DCA-6CCB-E79E80EECB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30C257-5C26-2B38-3EAD-3E2676E8D2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A0EFC2-FFF7-4F96-0F45-13F39A3B110B}"/>
              </a:ext>
            </a:extLst>
          </p:cNvPr>
          <p:cNvSpPr>
            <a:spLocks noGrp="1" noChangeArrowheads="1"/>
          </p:cNvSpPr>
          <p:nvPr>
            <p:ph type="sldNum" sz="quarter" idx="12"/>
          </p:nvPr>
        </p:nvSpPr>
        <p:spPr>
          <a:ln/>
        </p:spPr>
        <p:txBody>
          <a:bodyPr/>
          <a:lstStyle>
            <a:lvl1pPr>
              <a:defRPr/>
            </a:lvl1pPr>
          </a:lstStyle>
          <a:p>
            <a:fld id="{FC6E0CBE-E11A-4B90-B49E-C391EB31063A}" type="slidenum">
              <a:rPr lang="en-US" altLang="en-US"/>
              <a:pPr/>
              <a:t>‹#›</a:t>
            </a:fld>
            <a:endParaRPr lang="en-US" altLang="en-US"/>
          </a:p>
        </p:txBody>
      </p:sp>
    </p:spTree>
    <p:extLst>
      <p:ext uri="{BB962C8B-B14F-4D97-AF65-F5344CB8AC3E}">
        <p14:creationId xmlns:p14="http://schemas.microsoft.com/office/powerpoint/2010/main" val="558218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E2213D-50C5-665C-79F0-A9ADA174BA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5E07CB-31C3-29A2-05BB-925BE1A7CD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AED66D-1D99-F277-6409-5BDEDE1F8AC3}"/>
              </a:ext>
            </a:extLst>
          </p:cNvPr>
          <p:cNvSpPr>
            <a:spLocks noGrp="1" noChangeArrowheads="1"/>
          </p:cNvSpPr>
          <p:nvPr>
            <p:ph type="sldNum" sz="quarter" idx="12"/>
          </p:nvPr>
        </p:nvSpPr>
        <p:spPr>
          <a:ln/>
        </p:spPr>
        <p:txBody>
          <a:bodyPr/>
          <a:lstStyle>
            <a:lvl1pPr>
              <a:defRPr/>
            </a:lvl1pPr>
          </a:lstStyle>
          <a:p>
            <a:fld id="{6D5D0D7E-94E2-4137-A43C-27643AC65D4A}" type="slidenum">
              <a:rPr lang="en-US" altLang="en-US"/>
              <a:pPr/>
              <a:t>‹#›</a:t>
            </a:fld>
            <a:endParaRPr lang="en-US" altLang="en-US"/>
          </a:p>
        </p:txBody>
      </p:sp>
    </p:spTree>
    <p:extLst>
      <p:ext uri="{BB962C8B-B14F-4D97-AF65-F5344CB8AC3E}">
        <p14:creationId xmlns:p14="http://schemas.microsoft.com/office/powerpoint/2010/main" val="2678360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DBBA584-333E-A76D-E4D4-D3CCC32F3E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D881E9-A9C8-FD32-AF72-C17A7EBD6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CDBB4C-DE66-F943-4AAE-A753F8AE1F46}"/>
              </a:ext>
            </a:extLst>
          </p:cNvPr>
          <p:cNvSpPr>
            <a:spLocks noGrp="1" noChangeArrowheads="1"/>
          </p:cNvSpPr>
          <p:nvPr>
            <p:ph type="sldNum" sz="quarter" idx="12"/>
          </p:nvPr>
        </p:nvSpPr>
        <p:spPr>
          <a:ln/>
        </p:spPr>
        <p:txBody>
          <a:bodyPr/>
          <a:lstStyle>
            <a:lvl1pPr>
              <a:defRPr/>
            </a:lvl1pPr>
          </a:lstStyle>
          <a:p>
            <a:fld id="{2C2536A2-E778-407E-B3CC-0292EC1451BF}" type="slidenum">
              <a:rPr lang="en-US" altLang="en-US"/>
              <a:pPr/>
              <a:t>‹#›</a:t>
            </a:fld>
            <a:endParaRPr lang="en-US" altLang="en-US"/>
          </a:p>
        </p:txBody>
      </p:sp>
    </p:spTree>
    <p:extLst>
      <p:ext uri="{BB962C8B-B14F-4D97-AF65-F5344CB8AC3E}">
        <p14:creationId xmlns:p14="http://schemas.microsoft.com/office/powerpoint/2010/main" val="1430125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9DDBA2-1F35-C2F9-DC28-5C52453911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EE855F-40BE-0644-C451-A7AB7507D6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5AFBB9-8BE2-D265-5DA5-A884BFC34F93}"/>
              </a:ext>
            </a:extLst>
          </p:cNvPr>
          <p:cNvSpPr>
            <a:spLocks noGrp="1" noChangeArrowheads="1"/>
          </p:cNvSpPr>
          <p:nvPr>
            <p:ph type="sldNum" sz="quarter" idx="12"/>
          </p:nvPr>
        </p:nvSpPr>
        <p:spPr>
          <a:ln/>
        </p:spPr>
        <p:txBody>
          <a:bodyPr/>
          <a:lstStyle>
            <a:lvl1pPr>
              <a:defRPr/>
            </a:lvl1pPr>
          </a:lstStyle>
          <a:p>
            <a:fld id="{99B21D99-6E81-47FF-B3ED-D38942C38CF3}" type="slidenum">
              <a:rPr lang="en-US" altLang="en-US"/>
              <a:pPr/>
              <a:t>‹#›</a:t>
            </a:fld>
            <a:endParaRPr lang="en-US" altLang="en-US"/>
          </a:p>
        </p:txBody>
      </p:sp>
    </p:spTree>
    <p:extLst>
      <p:ext uri="{BB962C8B-B14F-4D97-AF65-F5344CB8AC3E}">
        <p14:creationId xmlns:p14="http://schemas.microsoft.com/office/powerpoint/2010/main" val="107018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801276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50FE87-8087-003F-0F12-650B32A925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592EB6-C3DE-C574-AED6-A1E4E4FFE6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44F84F-6CE3-9386-F571-71462DE0ADA5}"/>
              </a:ext>
            </a:extLst>
          </p:cNvPr>
          <p:cNvSpPr>
            <a:spLocks noGrp="1" noChangeArrowheads="1"/>
          </p:cNvSpPr>
          <p:nvPr>
            <p:ph type="sldNum" sz="quarter" idx="12"/>
          </p:nvPr>
        </p:nvSpPr>
        <p:spPr>
          <a:ln/>
        </p:spPr>
        <p:txBody>
          <a:bodyPr/>
          <a:lstStyle>
            <a:lvl1pPr>
              <a:defRPr/>
            </a:lvl1pPr>
          </a:lstStyle>
          <a:p>
            <a:fld id="{70A1A06D-820C-4296-A536-0687ED8059C0}" type="slidenum">
              <a:rPr lang="en-US" altLang="en-US"/>
              <a:pPr/>
              <a:t>‹#›</a:t>
            </a:fld>
            <a:endParaRPr lang="en-US" altLang="en-US"/>
          </a:p>
        </p:txBody>
      </p:sp>
    </p:spTree>
    <p:extLst>
      <p:ext uri="{BB962C8B-B14F-4D97-AF65-F5344CB8AC3E}">
        <p14:creationId xmlns:p14="http://schemas.microsoft.com/office/powerpoint/2010/main" val="517954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E993CA-751F-48A5-1F84-B8AD732758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24609D-1D28-BCEA-429F-7CF74FF46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3ED90F-84ED-CB8E-8EA3-13AC91AA1B84}"/>
              </a:ext>
            </a:extLst>
          </p:cNvPr>
          <p:cNvSpPr>
            <a:spLocks noGrp="1" noChangeArrowheads="1"/>
          </p:cNvSpPr>
          <p:nvPr>
            <p:ph type="sldNum" sz="quarter" idx="12"/>
          </p:nvPr>
        </p:nvSpPr>
        <p:spPr>
          <a:ln/>
        </p:spPr>
        <p:txBody>
          <a:bodyPr/>
          <a:lstStyle>
            <a:lvl1pPr>
              <a:defRPr/>
            </a:lvl1pPr>
          </a:lstStyle>
          <a:p>
            <a:fld id="{DCCCEE81-5E49-4CAE-95A7-6A8794D27E0B}" type="slidenum">
              <a:rPr lang="en-US" altLang="en-US"/>
              <a:pPr/>
              <a:t>‹#›</a:t>
            </a:fld>
            <a:endParaRPr lang="en-US" altLang="en-US"/>
          </a:p>
        </p:txBody>
      </p:sp>
    </p:spTree>
    <p:extLst>
      <p:ext uri="{BB962C8B-B14F-4D97-AF65-F5344CB8AC3E}">
        <p14:creationId xmlns:p14="http://schemas.microsoft.com/office/powerpoint/2010/main" val="111696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17BECB-EA1D-F61A-8238-4659821A05B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89D2F1-8E2C-38A2-2AC0-BAD3091F3F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77D92F-D925-A861-B94F-F9E868EAAF9D}"/>
              </a:ext>
            </a:extLst>
          </p:cNvPr>
          <p:cNvSpPr>
            <a:spLocks noGrp="1" noChangeArrowheads="1"/>
          </p:cNvSpPr>
          <p:nvPr>
            <p:ph type="sldNum" sz="quarter" idx="12"/>
          </p:nvPr>
        </p:nvSpPr>
        <p:spPr>
          <a:ln/>
        </p:spPr>
        <p:txBody>
          <a:bodyPr/>
          <a:lstStyle>
            <a:lvl1pPr>
              <a:defRPr/>
            </a:lvl1pPr>
          </a:lstStyle>
          <a:p>
            <a:fld id="{C41823A6-EBBA-4CAF-9549-9E00D8C638D9}" type="slidenum">
              <a:rPr lang="en-US" altLang="en-US"/>
              <a:pPr/>
              <a:t>‹#›</a:t>
            </a:fld>
            <a:endParaRPr lang="en-US" altLang="en-US"/>
          </a:p>
        </p:txBody>
      </p:sp>
    </p:spTree>
    <p:extLst>
      <p:ext uri="{BB962C8B-B14F-4D97-AF65-F5344CB8AC3E}">
        <p14:creationId xmlns:p14="http://schemas.microsoft.com/office/powerpoint/2010/main" val="2910354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2EE3B23-8433-ECA3-5B11-234E3771CD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302774-E72E-7C9D-6786-54D307570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31B9DD-417A-A629-11BC-866877FBD8E9}"/>
              </a:ext>
            </a:extLst>
          </p:cNvPr>
          <p:cNvSpPr>
            <a:spLocks noGrp="1" noChangeArrowheads="1"/>
          </p:cNvSpPr>
          <p:nvPr>
            <p:ph type="sldNum" sz="quarter" idx="12"/>
          </p:nvPr>
        </p:nvSpPr>
        <p:spPr>
          <a:ln/>
        </p:spPr>
        <p:txBody>
          <a:bodyPr/>
          <a:lstStyle>
            <a:lvl1pPr>
              <a:defRPr/>
            </a:lvl1pPr>
          </a:lstStyle>
          <a:p>
            <a:fld id="{ACB45129-779B-41FC-8B76-6EA1B391F148}" type="slidenum">
              <a:rPr lang="en-US" altLang="en-US"/>
              <a:pPr/>
              <a:t>‹#›</a:t>
            </a:fld>
            <a:endParaRPr lang="en-US" altLang="en-US"/>
          </a:p>
        </p:txBody>
      </p:sp>
    </p:spTree>
    <p:extLst>
      <p:ext uri="{BB962C8B-B14F-4D97-AF65-F5344CB8AC3E}">
        <p14:creationId xmlns:p14="http://schemas.microsoft.com/office/powerpoint/2010/main" val="2748984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B735888-AEA1-A014-0506-3D80C7AFC8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731155-BFFA-BD34-FD6C-B2F8A37D80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A0A369-CE80-4C9B-5582-7DC36651883D}"/>
              </a:ext>
            </a:extLst>
          </p:cNvPr>
          <p:cNvSpPr>
            <a:spLocks noGrp="1" noChangeArrowheads="1"/>
          </p:cNvSpPr>
          <p:nvPr>
            <p:ph type="sldNum" sz="quarter" idx="12"/>
          </p:nvPr>
        </p:nvSpPr>
        <p:spPr>
          <a:ln/>
        </p:spPr>
        <p:txBody>
          <a:bodyPr/>
          <a:lstStyle>
            <a:lvl1pPr>
              <a:defRPr/>
            </a:lvl1pPr>
          </a:lstStyle>
          <a:p>
            <a:fld id="{A324F447-F45E-4781-81F4-687354290E6D}" type="slidenum">
              <a:rPr lang="en-US" altLang="en-US"/>
              <a:pPr/>
              <a:t>‹#›</a:t>
            </a:fld>
            <a:endParaRPr lang="en-US" altLang="en-US"/>
          </a:p>
        </p:txBody>
      </p:sp>
    </p:spTree>
    <p:extLst>
      <p:ext uri="{BB962C8B-B14F-4D97-AF65-F5344CB8AC3E}">
        <p14:creationId xmlns:p14="http://schemas.microsoft.com/office/powerpoint/2010/main" val="2112746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401DC7-9FB8-1BF3-A635-3D2ECE5582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AFD010-5B0C-1A3B-BDCD-8F598767DE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42B4CE-52F0-BA67-1C4A-55B8FB30EB30}"/>
              </a:ext>
            </a:extLst>
          </p:cNvPr>
          <p:cNvSpPr>
            <a:spLocks noGrp="1" noChangeArrowheads="1"/>
          </p:cNvSpPr>
          <p:nvPr>
            <p:ph type="sldNum" sz="quarter" idx="12"/>
          </p:nvPr>
        </p:nvSpPr>
        <p:spPr>
          <a:ln/>
        </p:spPr>
        <p:txBody>
          <a:bodyPr/>
          <a:lstStyle>
            <a:lvl1pPr>
              <a:defRPr/>
            </a:lvl1pPr>
          </a:lstStyle>
          <a:p>
            <a:fld id="{DB7C4A1B-DFDC-47E2-A3F3-04C236D5D987}" type="slidenum">
              <a:rPr lang="en-US" altLang="en-US"/>
              <a:pPr/>
              <a:t>‹#›</a:t>
            </a:fld>
            <a:endParaRPr lang="en-US" altLang="en-US"/>
          </a:p>
        </p:txBody>
      </p:sp>
    </p:spTree>
    <p:extLst>
      <p:ext uri="{BB962C8B-B14F-4D97-AF65-F5344CB8AC3E}">
        <p14:creationId xmlns:p14="http://schemas.microsoft.com/office/powerpoint/2010/main" val="227905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AC8487-132A-EF03-7B15-2A6F140F46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D858D8-C5B2-03A4-5DD4-DFD95404B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A88C7A-E648-9766-899F-734D3F4FDAD1}"/>
              </a:ext>
            </a:extLst>
          </p:cNvPr>
          <p:cNvSpPr>
            <a:spLocks noGrp="1" noChangeArrowheads="1"/>
          </p:cNvSpPr>
          <p:nvPr>
            <p:ph type="sldNum" sz="quarter" idx="12"/>
          </p:nvPr>
        </p:nvSpPr>
        <p:spPr>
          <a:ln/>
        </p:spPr>
        <p:txBody>
          <a:bodyPr/>
          <a:lstStyle>
            <a:lvl1pPr>
              <a:defRPr/>
            </a:lvl1pPr>
          </a:lstStyle>
          <a:p>
            <a:fld id="{C8CFF94A-1290-44C5-93F2-CFB5BD4E0CA9}" type="slidenum">
              <a:rPr lang="en-US" altLang="en-US"/>
              <a:pPr/>
              <a:t>‹#›</a:t>
            </a:fld>
            <a:endParaRPr lang="en-US" altLang="en-US"/>
          </a:p>
        </p:txBody>
      </p:sp>
    </p:spTree>
    <p:extLst>
      <p:ext uri="{BB962C8B-B14F-4D97-AF65-F5344CB8AC3E}">
        <p14:creationId xmlns:p14="http://schemas.microsoft.com/office/powerpoint/2010/main" val="375168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77947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1833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0811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46989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5188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45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1116557" y="4346834"/>
            <a:ext cx="2546148"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41329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8939829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83951024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19CA2B-742E-807F-A695-50768EE0A4B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E1B48A1-A464-18DB-A094-B519E8F6F60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7640960-947A-2028-8E27-1774D67C9CC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F41D224-A97E-EC81-8B5C-9D9E3C99329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814E5DB-EC9E-9572-8A80-59A83825F16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E9ED2F92-F171-4667-80EC-5BFB27534D64}" type="slidenum">
              <a:rPr lang="en-US" altLang="en-US"/>
              <a:pPr/>
              <a:t>‹#›</a:t>
            </a:fld>
            <a:endParaRPr lang="en-US" altLang="en-US"/>
          </a:p>
        </p:txBody>
      </p:sp>
    </p:spTree>
    <p:extLst>
      <p:ext uri="{BB962C8B-B14F-4D97-AF65-F5344CB8AC3E}">
        <p14:creationId xmlns:p14="http://schemas.microsoft.com/office/powerpoint/2010/main" val="22968955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F4029BB-9BAC-B6DD-D8A5-DB26DB05EB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Know Whom I have Believed</a:t>
            </a:r>
            <a:endParaRPr lang="en-US">
              <a:ea typeface="+mj-ea"/>
            </a:endParaRPr>
          </a:p>
        </p:txBody>
      </p:sp>
      <p:pic>
        <p:nvPicPr>
          <p:cNvPr id="2" name="Picture 46" descr="I know whom I have believed-pp">
            <a:extLst>
              <a:ext uri="{FF2B5EF4-FFF2-40B4-BE49-F238E27FC236}">
                <a16:creationId xmlns:a16="http://schemas.microsoft.com/office/drawing/2014/main" id="{98D3A291-8AC8-F281-A1F6-ED752B4AA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8B72162-5DAE-2B85-426C-DC685DD5D6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6B370E4-8730-B0D8-A019-DFDA0EF8B546}"/>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This World Is Not My Home</a:t>
            </a:r>
          </a:p>
          <a:p>
            <a:pPr>
              <a:lnSpc>
                <a:spcPct val="150000"/>
              </a:lnSpc>
            </a:pPr>
            <a:r>
              <a:rPr lang="en-US" sz="6000" dirty="0">
                <a:latin typeface="Gobold" panose="02000500000000000000" pitchFamily="2" charset="0"/>
              </a:rPr>
              <a:t>#957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1420961"/>
            <a:ext cx="13140965" cy="601678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678730"/>
            <a:ext cx="11312317" cy="6179270"/>
          </a:xfrm>
        </p:spPr>
        <p:txBody>
          <a:bodyPr>
            <a:noAutofit/>
          </a:bodyPr>
          <a:lstStyle/>
          <a:p>
            <a:r>
              <a:rPr lang="en-US" sz="4400" dirty="0">
                <a:solidFill>
                  <a:srgbClr val="2B262A"/>
                </a:solidFill>
                <a:latin typeface="Gobold" panose="02000500000000000000" pitchFamily="2" charset="0"/>
              </a:rPr>
              <a:t>1 Peter 4:1-2</a:t>
            </a:r>
            <a:endParaRPr lang="en-US" sz="3600" dirty="0">
              <a:solidFill>
                <a:srgbClr val="314172"/>
              </a:solidFill>
              <a:latin typeface="Gobold" panose="02000500000000000000" pitchFamily="2" charset="0"/>
            </a:endParaRPr>
          </a:p>
          <a:p>
            <a:pPr algn="just">
              <a:lnSpc>
                <a:spcPct val="200000"/>
              </a:lnSpc>
            </a:pPr>
            <a:r>
              <a:rPr lang="en-US" sz="3200" dirty="0">
                <a:solidFill>
                  <a:srgbClr val="314172"/>
                </a:solidFill>
                <a:latin typeface="Gobold" panose="02000500000000000000" pitchFamily="2" charset="0"/>
              </a:rPr>
              <a:t>“Therefore, since Christ suffered for us in the flesh, arm yourselves also with the same mind, for he who has suffered in the flesh has ceased from sin, that he no longer should live the rest of his time in the flesh for the lusts of men, but for the will of God.”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065228"/>
            <a:ext cx="13037270" cy="6363094"/>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353467" y="1294079"/>
            <a:ext cx="11485066" cy="4701368"/>
          </a:xfrm>
        </p:spPr>
        <p:txBody>
          <a:bodyPr>
            <a:noAutofit/>
          </a:bodyPr>
          <a:lstStyle/>
          <a:p>
            <a:pPr>
              <a:lnSpc>
                <a:spcPct val="150000"/>
              </a:lnSpc>
            </a:pPr>
            <a:r>
              <a:rPr lang="en-US" sz="4400" dirty="0">
                <a:solidFill>
                  <a:srgbClr val="2B262A"/>
                </a:solidFill>
                <a:latin typeface="Gobold" panose="02000500000000000000" pitchFamily="2" charset="0"/>
              </a:rPr>
              <a:t>1 Peter 1:17-19</a:t>
            </a:r>
          </a:p>
          <a:p>
            <a:pPr algn="just">
              <a:lnSpc>
                <a:spcPct val="150000"/>
              </a:lnSpc>
            </a:pPr>
            <a:r>
              <a:rPr lang="en-US" sz="3200" dirty="0">
                <a:solidFill>
                  <a:srgbClr val="314172"/>
                </a:solidFill>
                <a:latin typeface="Gobold" panose="02000500000000000000" pitchFamily="2" charset="0"/>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He Keeps Me Singing</a:t>
            </a:r>
          </a:p>
          <a:p>
            <a:pPr>
              <a:lnSpc>
                <a:spcPct val="150000"/>
              </a:lnSpc>
            </a:pPr>
            <a:r>
              <a:rPr lang="en-US" sz="6000" dirty="0">
                <a:latin typeface="Gobold" panose="02000500000000000000" pitchFamily="2" charset="0"/>
              </a:rPr>
              <a:t>#615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6B6667C-26FD-A4A5-89CA-F2A23C7432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Keeps Me Singing</a:t>
            </a:r>
            <a:endParaRPr lang="en-US">
              <a:ea typeface="+mj-ea"/>
            </a:endParaRPr>
          </a:p>
        </p:txBody>
      </p:sp>
      <p:pic>
        <p:nvPicPr>
          <p:cNvPr id="2" name="Picture 27" descr="He keeps me sing-sfp-pp">
            <a:extLst>
              <a:ext uri="{FF2B5EF4-FFF2-40B4-BE49-F238E27FC236}">
                <a16:creationId xmlns:a16="http://schemas.microsoft.com/office/drawing/2014/main" id="{B4B6173A-8A33-7B95-43F3-2C805DBC1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Text Box 28">
            <a:extLst>
              <a:ext uri="{FF2B5EF4-FFF2-40B4-BE49-F238E27FC236}">
                <a16:creationId xmlns:a16="http://schemas.microsoft.com/office/drawing/2014/main" id="{8F12C81A-EDBB-8AD9-4842-C3ACCD05E81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2077" name="Text Box 29">
            <a:extLst>
              <a:ext uri="{FF2B5EF4-FFF2-40B4-BE49-F238E27FC236}">
                <a16:creationId xmlns:a16="http://schemas.microsoft.com/office/drawing/2014/main" id="{66EEAD5D-4861-A671-F662-033B74F262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ECEA2654-21DC-C079-45AD-7158E9F2D9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Keeps Me Singing</a:t>
            </a:r>
            <a:endParaRPr lang="en-US">
              <a:ea typeface="+mj-ea"/>
            </a:endParaRPr>
          </a:p>
        </p:txBody>
      </p:sp>
      <p:pic>
        <p:nvPicPr>
          <p:cNvPr id="3074" name="Picture 3" descr="He keeps me sing-sfp-pp">
            <a:extLst>
              <a:ext uri="{FF2B5EF4-FFF2-40B4-BE49-F238E27FC236}">
                <a16:creationId xmlns:a16="http://schemas.microsoft.com/office/drawing/2014/main" id="{7EA806B1-2423-E34F-C65C-B300FFE90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A0D0106E-517D-0F90-AB9A-5134CF028D9B}"/>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649C5A1C-8788-F4EF-B39C-4A59F43CF5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4BE08CB-3987-8022-4803-EF155065B0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Keeps Me Singing</a:t>
            </a:r>
            <a:endParaRPr lang="en-US">
              <a:ea typeface="+mj-ea"/>
            </a:endParaRPr>
          </a:p>
        </p:txBody>
      </p:sp>
      <p:pic>
        <p:nvPicPr>
          <p:cNvPr id="4098" name="Picture 3" descr="He keeps me sing-sfp-pp">
            <a:extLst>
              <a:ext uri="{FF2B5EF4-FFF2-40B4-BE49-F238E27FC236}">
                <a16:creationId xmlns:a16="http://schemas.microsoft.com/office/drawing/2014/main" id="{2758FE06-D62F-78DF-6B55-B170B67DC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299482C2-93A1-DDB9-1C23-7ECAFB00B5F0}"/>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23C3DAB7-0FE8-F318-35DA-6F8F0DD7C6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D77516D-F8EC-FA80-4F72-3BB96805A53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Keeps Me Singing</a:t>
            </a:r>
            <a:endParaRPr lang="en-US">
              <a:ea typeface="+mj-ea"/>
            </a:endParaRPr>
          </a:p>
        </p:txBody>
      </p:sp>
      <p:pic>
        <p:nvPicPr>
          <p:cNvPr id="8194" name="Picture 3" descr="He keeps me sing-sfp-pp">
            <a:extLst>
              <a:ext uri="{FF2B5EF4-FFF2-40B4-BE49-F238E27FC236}">
                <a16:creationId xmlns:a16="http://schemas.microsoft.com/office/drawing/2014/main" id="{C977BE48-D74D-3204-856C-698FDE72E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C029C827-C7D9-368E-A779-211C20B0FF1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ADC279C2-F5FA-98B6-9DF5-DB48E0387E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67C25C55-AEE1-4DCE-6982-C8AC0427A3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Keeps Me Singing</a:t>
            </a:r>
            <a:endParaRPr lang="en-US">
              <a:ea typeface="+mj-ea"/>
            </a:endParaRPr>
          </a:p>
        </p:txBody>
      </p:sp>
      <p:pic>
        <p:nvPicPr>
          <p:cNvPr id="9218" name="Picture 3" descr="He keeps me sing-sfp-pp">
            <a:extLst>
              <a:ext uri="{FF2B5EF4-FFF2-40B4-BE49-F238E27FC236}">
                <a16:creationId xmlns:a16="http://schemas.microsoft.com/office/drawing/2014/main" id="{CD511B30-6CAF-1499-BFD2-17169CC71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DCA623A0-428D-0EE9-A3EA-3A23B6716424}"/>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546EC944-7A85-E4CC-F6AE-C696B30BBF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51D11D5-73A9-F1B3-1F5B-7F5EC4B41B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Keeps Me Singing</a:t>
            </a:r>
            <a:endParaRPr lang="en-US">
              <a:ea typeface="+mj-ea"/>
            </a:endParaRPr>
          </a:p>
        </p:txBody>
      </p:sp>
      <p:pic>
        <p:nvPicPr>
          <p:cNvPr id="10242" name="Picture 3" descr="He keeps me sing-sfp-pp">
            <a:extLst>
              <a:ext uri="{FF2B5EF4-FFF2-40B4-BE49-F238E27FC236}">
                <a16:creationId xmlns:a16="http://schemas.microsoft.com/office/drawing/2014/main" id="{A28B6813-D0D1-F54B-111D-FA0EDA7C2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8B34D826-36FB-1CFD-0645-7BB45E3FE8EE}"/>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0117D39A-021A-2DEC-5D40-365227CEB8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4BD1012-DAA9-04DD-D4C2-0D7A983934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This World is Not My Home</a:t>
            </a:r>
            <a:endParaRPr lang="en-US">
              <a:ea typeface="+mj-ea"/>
            </a:endParaRPr>
          </a:p>
        </p:txBody>
      </p:sp>
      <p:pic>
        <p:nvPicPr>
          <p:cNvPr id="2" name="Picture 63" descr="This World is not my-SFP-pp">
            <a:extLst>
              <a:ext uri="{FF2B5EF4-FFF2-40B4-BE49-F238E27FC236}">
                <a16:creationId xmlns:a16="http://schemas.microsoft.com/office/drawing/2014/main" id="{6A2B8407-FFF6-CA10-9238-E4B583480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F9FEFEDA-A45B-D3B7-2494-66C5E83F4D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944DC57-4F0E-FCEA-B800-04E6B6B2903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42751"/>
            <a:ext cx="7968792" cy="463665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endParaRPr lang="en-US" sz="4000" kern="1500" dirty="0">
              <a:ln w="0"/>
              <a:solidFill>
                <a:srgbClr val="314172"/>
              </a:solidFill>
              <a:latin typeface="Gobold" panose="02000500000000000000" pitchFamily="2" charset="0"/>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7E14369-4DD4-FADA-B2E4-46B3CFBE61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This World is Not My Home</a:t>
            </a:r>
            <a:endParaRPr lang="en-US">
              <a:ea typeface="+mj-ea"/>
            </a:endParaRPr>
          </a:p>
        </p:txBody>
      </p:sp>
      <p:pic>
        <p:nvPicPr>
          <p:cNvPr id="3074" name="Picture 3" descr="This World is not my-SFP-pp">
            <a:extLst>
              <a:ext uri="{FF2B5EF4-FFF2-40B4-BE49-F238E27FC236}">
                <a16:creationId xmlns:a16="http://schemas.microsoft.com/office/drawing/2014/main" id="{0D6D1BD3-5BDE-7F0B-DAD8-2C7128E96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FBFAE459-35C4-51C6-3734-FD8A492152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27DECE9E-D73E-F6F6-E9E5-B8D387F3345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11E594CB-16C4-3232-EFA1-08100AAC6F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This World is Not My Home</a:t>
            </a:r>
            <a:endParaRPr lang="en-US">
              <a:ea typeface="+mj-ea"/>
            </a:endParaRPr>
          </a:p>
        </p:txBody>
      </p:sp>
      <p:pic>
        <p:nvPicPr>
          <p:cNvPr id="4098" name="Picture 3" descr="This World is not my-SFP-pp">
            <a:extLst>
              <a:ext uri="{FF2B5EF4-FFF2-40B4-BE49-F238E27FC236}">
                <a16:creationId xmlns:a16="http://schemas.microsoft.com/office/drawing/2014/main" id="{2234E4F1-131C-0A8B-D521-412F227AF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8E1F16E-1687-6E3B-837E-B4C20E7285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464CA884-677A-2ED6-E78F-05734BC182C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73C94B77-8E69-2D84-F996-70DD7345A1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5122" name="Picture 1027" descr="This World is not my-SFP-pp">
            <a:extLst>
              <a:ext uri="{FF2B5EF4-FFF2-40B4-BE49-F238E27FC236}">
                <a16:creationId xmlns:a16="http://schemas.microsoft.com/office/drawing/2014/main" id="{555540F0-3020-4185-D0F8-1C8916C13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24FDC6A9-5505-B014-D80E-73FA7ACF73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0532D8D9-5E78-2D2A-0A4E-1043A9F13A5D}"/>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E00AF5CC-F77F-85E2-3FDF-73F6AE2E3F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6146" name="Picture 1027" descr="This World is not my-SFP-pp">
            <a:extLst>
              <a:ext uri="{FF2B5EF4-FFF2-40B4-BE49-F238E27FC236}">
                <a16:creationId xmlns:a16="http://schemas.microsoft.com/office/drawing/2014/main" id="{C5EDFBE8-EC46-DCE0-2DB9-D57110719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28F93065-371D-D6E5-2DA9-5B1ED65FE3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91E9BFA4-A20F-63AE-A736-D3C40F02A344}"/>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295BD61A-0FF9-1F88-9105-F6BCFA3AD3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7170" name="Picture 1027" descr="This World is not my-SFP-pp">
            <a:extLst>
              <a:ext uri="{FF2B5EF4-FFF2-40B4-BE49-F238E27FC236}">
                <a16:creationId xmlns:a16="http://schemas.microsoft.com/office/drawing/2014/main" id="{4D46CA16-A772-27C7-76A6-836EF3C7C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93E62B03-FF55-7560-F973-EBD1E949CB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F6F1335D-F1F6-E373-2C6F-A39B0F5133A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A5DA786-E4B9-601D-CD5E-3D25632347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This World is Not My Home</a:t>
            </a:r>
            <a:endParaRPr lang="en-US">
              <a:ea typeface="+mj-ea"/>
            </a:endParaRPr>
          </a:p>
        </p:txBody>
      </p:sp>
      <p:pic>
        <p:nvPicPr>
          <p:cNvPr id="8194" name="Picture 3" descr="This World is not my-SFP-pp">
            <a:extLst>
              <a:ext uri="{FF2B5EF4-FFF2-40B4-BE49-F238E27FC236}">
                <a16:creationId xmlns:a16="http://schemas.microsoft.com/office/drawing/2014/main" id="{5AC214E8-23D0-0B0E-8CF5-DD57A3070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9C0169D3-4926-3CBE-3FF4-B66DDB3EF3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78677D65-DDF2-24DC-E480-7577A5112EFA}"/>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EE01BE74-16B6-1FF5-2B47-AC20DA787A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This World is Not My Home</a:t>
            </a:r>
            <a:endParaRPr lang="en-US">
              <a:ea typeface="+mj-ea"/>
            </a:endParaRPr>
          </a:p>
        </p:txBody>
      </p:sp>
      <p:pic>
        <p:nvPicPr>
          <p:cNvPr id="9218" name="Picture 3" descr="This World is not my-SFP-pp">
            <a:extLst>
              <a:ext uri="{FF2B5EF4-FFF2-40B4-BE49-F238E27FC236}">
                <a16:creationId xmlns:a16="http://schemas.microsoft.com/office/drawing/2014/main" id="{AB30CE2E-5C91-2D16-0AB8-3D9F09878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4229F87E-8F33-AECA-133B-43563D25FB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2A0F75A3-4492-6293-7E11-7E486658D9DD}"/>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A6BDCA17-FC6D-58EC-FDBC-D0ED74FC14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This World is Not My Home</a:t>
            </a:r>
            <a:endParaRPr lang="en-US">
              <a:ea typeface="+mj-ea"/>
            </a:endParaRPr>
          </a:p>
        </p:txBody>
      </p:sp>
      <p:pic>
        <p:nvPicPr>
          <p:cNvPr id="10242" name="Picture 3" descr="This World is not my-SFP-pp">
            <a:extLst>
              <a:ext uri="{FF2B5EF4-FFF2-40B4-BE49-F238E27FC236}">
                <a16:creationId xmlns:a16="http://schemas.microsoft.com/office/drawing/2014/main" id="{B857B2C7-12F8-C962-E10A-F93D17FB1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F28527F0-B2E5-9DBB-1766-4901870BBD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3DE924DB-F2E2-22E4-0F99-4261BF0BD77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ACC704-25EF-B9BA-A6E5-124F7821E7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Know Whom I have Believed</a:t>
            </a:r>
            <a:endParaRPr lang="en-US">
              <a:ea typeface="+mj-ea"/>
            </a:endParaRPr>
          </a:p>
        </p:txBody>
      </p:sp>
      <p:pic>
        <p:nvPicPr>
          <p:cNvPr id="3074" name="Picture 3" descr="I know whom I have believed-pp">
            <a:extLst>
              <a:ext uri="{FF2B5EF4-FFF2-40B4-BE49-F238E27FC236}">
                <a16:creationId xmlns:a16="http://schemas.microsoft.com/office/drawing/2014/main" id="{D6D74933-39D2-78CA-050D-04CB85F6B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0D11CB8-1D07-9ED4-9B86-DC6727B981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91384FF-4212-268C-B7A1-311997A058DA}"/>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0448900C-32C7-9880-9091-3BCC13A479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11266" name="Picture 1027" descr="This World is not my-SFP-pp">
            <a:extLst>
              <a:ext uri="{FF2B5EF4-FFF2-40B4-BE49-F238E27FC236}">
                <a16:creationId xmlns:a16="http://schemas.microsoft.com/office/drawing/2014/main" id="{36EE36C3-8FC6-E71C-8735-BD029B753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7FC8E85A-5703-C87A-9392-D1A018C5CF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7EF3E0EF-63D9-5CD8-1DF5-4B33FEDD294B}"/>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DCCA14F0-65A9-6385-A7AA-7AA7EE7432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12290" name="Picture 1027" descr="This World is not my-SFP-pp">
            <a:extLst>
              <a:ext uri="{FF2B5EF4-FFF2-40B4-BE49-F238E27FC236}">
                <a16:creationId xmlns:a16="http://schemas.microsoft.com/office/drawing/2014/main" id="{B2380F1E-51F0-9056-DCAE-27628CA78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2142D326-C989-1ACA-F6CA-6CCF8E2F83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7142A3AA-109C-D29B-D116-5C9FB41557E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6E21017A-76E2-E1F8-63C7-821AA99EAE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13314" name="Picture 1027" descr="This World is not my-SFP-pp">
            <a:extLst>
              <a:ext uri="{FF2B5EF4-FFF2-40B4-BE49-F238E27FC236}">
                <a16:creationId xmlns:a16="http://schemas.microsoft.com/office/drawing/2014/main" id="{4C4E9412-3475-7490-417E-F6E35AD4B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1028">
            <a:extLst>
              <a:ext uri="{FF2B5EF4-FFF2-40B4-BE49-F238E27FC236}">
                <a16:creationId xmlns:a16="http://schemas.microsoft.com/office/drawing/2014/main" id="{9D9414D4-5C14-9507-E95C-C7F52107B2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2213" name="Text Box 1029">
            <a:extLst>
              <a:ext uri="{FF2B5EF4-FFF2-40B4-BE49-F238E27FC236}">
                <a16:creationId xmlns:a16="http://schemas.microsoft.com/office/drawing/2014/main" id="{274198A1-ED5C-9822-1594-C4373077B12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E852F60-7466-1507-2009-6D50F8C4CA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This World is Not My Home</a:t>
            </a:r>
            <a:endParaRPr lang="en-US">
              <a:ea typeface="+mj-ea"/>
            </a:endParaRPr>
          </a:p>
        </p:txBody>
      </p:sp>
      <p:pic>
        <p:nvPicPr>
          <p:cNvPr id="14338" name="Picture 3" descr="This World is not my-SFP-pp">
            <a:extLst>
              <a:ext uri="{FF2B5EF4-FFF2-40B4-BE49-F238E27FC236}">
                <a16:creationId xmlns:a16="http://schemas.microsoft.com/office/drawing/2014/main" id="{E0BBC80C-2C8F-754B-3FB9-81A9923E2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E25BC860-4748-454F-2987-E6D6419B6A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7826D446-FF15-890B-DFE6-AA92DC0BD301}"/>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4148B8C-8C75-5935-6C53-30C6B607F7A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This World is Not My Home</a:t>
            </a:r>
            <a:endParaRPr lang="en-US">
              <a:ea typeface="+mj-ea"/>
            </a:endParaRPr>
          </a:p>
        </p:txBody>
      </p:sp>
      <p:pic>
        <p:nvPicPr>
          <p:cNvPr id="15362" name="Picture 3" descr="This World is not my-SFP-pp">
            <a:extLst>
              <a:ext uri="{FF2B5EF4-FFF2-40B4-BE49-F238E27FC236}">
                <a16:creationId xmlns:a16="http://schemas.microsoft.com/office/drawing/2014/main" id="{72CAE0EF-E57C-366D-8D70-30E294140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4EC6796-9E12-D702-7980-C37136B7C7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1EDB3A28-1364-45AC-6067-7F90A425CD9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5B0FB282-2329-C294-CF78-D3390F7D66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This World is Not My Home</a:t>
            </a:r>
            <a:endParaRPr lang="en-US">
              <a:ea typeface="+mj-ea"/>
            </a:endParaRPr>
          </a:p>
        </p:txBody>
      </p:sp>
      <p:pic>
        <p:nvPicPr>
          <p:cNvPr id="16386" name="Picture 3" descr="This World is not my-SFP-pp">
            <a:extLst>
              <a:ext uri="{FF2B5EF4-FFF2-40B4-BE49-F238E27FC236}">
                <a16:creationId xmlns:a16="http://schemas.microsoft.com/office/drawing/2014/main" id="{52EAF9E2-1870-CA03-0882-EFC8FEC51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4A94B5A-290D-7089-52E5-16375420BD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79BAEE4A-A228-F26C-2D06-FCF2446AA10A}"/>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D93BA651-7061-B65F-7537-E872080A22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17410" name="Picture 3" descr="This World is not my-SFP-pp">
            <a:extLst>
              <a:ext uri="{FF2B5EF4-FFF2-40B4-BE49-F238E27FC236}">
                <a16:creationId xmlns:a16="http://schemas.microsoft.com/office/drawing/2014/main" id="{5F4EA5E5-1386-C648-AF76-7CF08D2DD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FFDAEBD5-809F-82D0-7835-10ED1D25AA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02C36B17-575B-F211-8B97-464DEF0986F9}"/>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F7E2FB59-9EFD-6D07-6F83-98BBA7EB8C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18434" name="Picture 3" descr="This World is not my-SFP-pp">
            <a:extLst>
              <a:ext uri="{FF2B5EF4-FFF2-40B4-BE49-F238E27FC236}">
                <a16:creationId xmlns:a16="http://schemas.microsoft.com/office/drawing/2014/main" id="{2950DE31-B62B-9CF0-F9D7-3FBF3F9DA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9EC33A3A-74A6-0203-6834-3C5E1D99EB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F1A47BEF-922F-1287-5A4C-0B96FC102276}"/>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D7C4D55F-3079-56D0-2725-4046404C5A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19458" name="Picture 3" descr="This World is not my-SFP-pp">
            <a:extLst>
              <a:ext uri="{FF2B5EF4-FFF2-40B4-BE49-F238E27FC236}">
                <a16:creationId xmlns:a16="http://schemas.microsoft.com/office/drawing/2014/main" id="{167D1A3A-8031-2971-54EA-4226B4E5D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5AA25DC5-3528-E7A6-7C1F-76DCBA3AD3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68CE3EEE-D2B3-C888-7E22-133BFEB64D3A}"/>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When We All Get To Heaven</a:t>
            </a:r>
          </a:p>
          <a:p>
            <a:pPr>
              <a:lnSpc>
                <a:spcPct val="150000"/>
              </a:lnSpc>
            </a:pPr>
            <a:r>
              <a:rPr lang="en-US" sz="5400" dirty="0">
                <a:latin typeface="Gobold" panose="02000500000000000000" pitchFamily="2" charset="0"/>
              </a:rPr>
              <a:t>#853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EF18CB9-1877-D955-1F69-6C9C8F515F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Know Whom I have Believed</a:t>
            </a:r>
            <a:endParaRPr lang="en-US">
              <a:ea typeface="+mj-ea"/>
            </a:endParaRPr>
          </a:p>
        </p:txBody>
      </p:sp>
      <p:pic>
        <p:nvPicPr>
          <p:cNvPr id="4098" name="Picture 3" descr="I know whom I have believed-pp">
            <a:extLst>
              <a:ext uri="{FF2B5EF4-FFF2-40B4-BE49-F238E27FC236}">
                <a16:creationId xmlns:a16="http://schemas.microsoft.com/office/drawing/2014/main" id="{5FAE439E-2775-A66E-697E-B8308AB17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F548B3B-F6E1-2E59-3A84-3A933B0B26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04F3EC28-392E-24A6-1F99-FD0BE4A1475F}"/>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34D4AA2-6F77-F62D-811E-086073BBF2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When We All Get To Heaven</a:t>
            </a:r>
            <a:endParaRPr lang="en-US">
              <a:ea typeface="+mj-ea"/>
            </a:endParaRPr>
          </a:p>
        </p:txBody>
      </p:sp>
      <p:pic>
        <p:nvPicPr>
          <p:cNvPr id="2" name="Picture 46" descr="When we all get to heaven-pp">
            <a:extLst>
              <a:ext uri="{FF2B5EF4-FFF2-40B4-BE49-F238E27FC236}">
                <a16:creationId xmlns:a16="http://schemas.microsoft.com/office/drawing/2014/main" id="{C18049F6-D513-985A-A818-1EACF41CC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C44A280-B61D-5218-2112-4338C4CC4C9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8C2F7BF-ACD2-D2FE-5450-F03C839AAE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9CB6E5E-5B36-FF17-B8DF-8D3A631669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When We All Get To Heaven</a:t>
            </a:r>
            <a:endParaRPr lang="en-US">
              <a:ea typeface="+mj-ea"/>
            </a:endParaRPr>
          </a:p>
        </p:txBody>
      </p:sp>
      <p:pic>
        <p:nvPicPr>
          <p:cNvPr id="3074" name="Picture 3" descr="When we all get to heaven-pp">
            <a:extLst>
              <a:ext uri="{FF2B5EF4-FFF2-40B4-BE49-F238E27FC236}">
                <a16:creationId xmlns:a16="http://schemas.microsoft.com/office/drawing/2014/main" id="{38FE7CCD-966A-9AB9-2F46-0CA0431B8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1DD4C02-2E6E-B02A-0E45-9DC460F24C12}"/>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F870DEB-E539-B6EB-D30C-BDC9896DB1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C4E0C92-C72A-01C4-7CE2-421A6F9BD2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4098" name="Picture 3" descr="When we all get to heaven-pp">
            <a:extLst>
              <a:ext uri="{FF2B5EF4-FFF2-40B4-BE49-F238E27FC236}">
                <a16:creationId xmlns:a16="http://schemas.microsoft.com/office/drawing/2014/main" id="{54E98AA3-AFB8-2C87-7876-2EA4761E6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E7D62789-E090-DEFC-2DF4-F149AA79026E}"/>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2CB017DB-85E7-4F3C-EC9E-B5801C1C29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F73B00F-34F9-10C5-261B-AC01B92B82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5122" name="Picture 3" descr="When we all get to heaven-pp">
            <a:extLst>
              <a:ext uri="{FF2B5EF4-FFF2-40B4-BE49-F238E27FC236}">
                <a16:creationId xmlns:a16="http://schemas.microsoft.com/office/drawing/2014/main" id="{0C4B2438-0FE3-6A02-B12A-F8E9E6DB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3AF3385-1AC7-BA48-EBC7-9275450D8624}"/>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77CD9F6-CA09-95DD-CB3A-33A2DB2153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C1DFAAF-7EC5-8D5E-279E-33C0102AF7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When We All Get To Heaven</a:t>
            </a:r>
            <a:endParaRPr lang="en-US">
              <a:ea typeface="+mj-ea"/>
            </a:endParaRPr>
          </a:p>
        </p:txBody>
      </p:sp>
      <p:pic>
        <p:nvPicPr>
          <p:cNvPr id="6146" name="Picture 3" descr="When we all get to heaven-pp">
            <a:extLst>
              <a:ext uri="{FF2B5EF4-FFF2-40B4-BE49-F238E27FC236}">
                <a16:creationId xmlns:a16="http://schemas.microsoft.com/office/drawing/2014/main" id="{3BAAEAC4-E22F-E1FD-5707-579421231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D6D30D55-3283-F854-CBF2-06A39C013183}"/>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3AB5E4BD-47FB-43A4-8916-5AF3744AAD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E832A06-EB54-CA7D-683D-4342DD0B9E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When We All Get To Heaven</a:t>
            </a:r>
            <a:endParaRPr lang="en-US">
              <a:ea typeface="+mj-ea"/>
            </a:endParaRPr>
          </a:p>
        </p:txBody>
      </p:sp>
      <p:pic>
        <p:nvPicPr>
          <p:cNvPr id="7170" name="Picture 3" descr="When we all get to heaven-pp">
            <a:extLst>
              <a:ext uri="{FF2B5EF4-FFF2-40B4-BE49-F238E27FC236}">
                <a16:creationId xmlns:a16="http://schemas.microsoft.com/office/drawing/2014/main" id="{797911DD-16B1-B323-FBC6-D040F71C5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206A25A6-0E90-60AF-920C-2463F7509EB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0D7CF73D-C00A-F38B-F53E-7F4DF80E01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9E484E2-DCF7-BA88-6DC7-078391FFB7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8194" name="Picture 3" descr="When we all get to heaven-pp">
            <a:extLst>
              <a:ext uri="{FF2B5EF4-FFF2-40B4-BE49-F238E27FC236}">
                <a16:creationId xmlns:a16="http://schemas.microsoft.com/office/drawing/2014/main" id="{58AE6F8F-A659-BF12-37D1-B115F9A19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2920785F-B47F-1825-1B7D-1202FA23B033}"/>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21BA5931-EBD1-C17D-A32A-AC40AA734D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D20B0B16-6E6C-87B0-EA11-8CAEAF4A5A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9218" name="Picture 3" descr="When we all get to heaven-pp">
            <a:extLst>
              <a:ext uri="{FF2B5EF4-FFF2-40B4-BE49-F238E27FC236}">
                <a16:creationId xmlns:a16="http://schemas.microsoft.com/office/drawing/2014/main" id="{EF083596-D83F-6568-0674-7E7C3DCC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9170B721-5CA7-6637-DE30-E67E0028D101}"/>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FFA2334C-F86B-DA35-35B1-F9FA6BF153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AB6A1F0-AEAF-B8B8-F59C-FE1E058ECB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When We All Get To Heaven</a:t>
            </a:r>
            <a:endParaRPr lang="en-US">
              <a:ea typeface="+mj-ea"/>
            </a:endParaRPr>
          </a:p>
        </p:txBody>
      </p:sp>
      <p:pic>
        <p:nvPicPr>
          <p:cNvPr id="10242" name="Picture 3" descr="When we all get to heaven-pp">
            <a:extLst>
              <a:ext uri="{FF2B5EF4-FFF2-40B4-BE49-F238E27FC236}">
                <a16:creationId xmlns:a16="http://schemas.microsoft.com/office/drawing/2014/main" id="{CF1403BC-905B-A586-586E-A377C7FB6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1E9A2ED9-2248-FF54-F652-66DFDB03FF5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753A5360-A29F-AB4D-9F4A-4F04248A72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E904EE4-0713-2FC8-FC4A-C4B1C1EA9A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When We All Get To Heaven</a:t>
            </a:r>
            <a:endParaRPr lang="en-US">
              <a:ea typeface="+mj-ea"/>
            </a:endParaRPr>
          </a:p>
        </p:txBody>
      </p:sp>
      <p:pic>
        <p:nvPicPr>
          <p:cNvPr id="11266" name="Picture 3" descr="When we all get to heaven-pp">
            <a:extLst>
              <a:ext uri="{FF2B5EF4-FFF2-40B4-BE49-F238E27FC236}">
                <a16:creationId xmlns:a16="http://schemas.microsoft.com/office/drawing/2014/main" id="{DA60FBAB-917C-F15D-1593-369602A5C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ACCBC8E5-71ED-6F17-5A25-DBD8F5893A08}"/>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D041C3A-B233-DBD1-E6E2-09E717A2B7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CF34078-B818-676B-1299-C08D247B83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Know Whom I have Believed</a:t>
            </a:r>
            <a:endParaRPr lang="en-US">
              <a:ea typeface="+mj-ea"/>
            </a:endParaRPr>
          </a:p>
        </p:txBody>
      </p:sp>
      <p:pic>
        <p:nvPicPr>
          <p:cNvPr id="5122" name="Picture 3" descr="I know whom I have believed-pp">
            <a:extLst>
              <a:ext uri="{FF2B5EF4-FFF2-40B4-BE49-F238E27FC236}">
                <a16:creationId xmlns:a16="http://schemas.microsoft.com/office/drawing/2014/main" id="{110F9C6F-F703-2F90-5D8B-3718E5B49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FA182C00-D3BC-58DC-0400-344BD9E9CF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B3EB6D83-F75E-BE57-8141-4CCC2BBA3901}"/>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558FC20F-ECE2-3C9F-2374-344DF46C14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12290" name="Picture 3" descr="When we all get to heaven-pp">
            <a:extLst>
              <a:ext uri="{FF2B5EF4-FFF2-40B4-BE49-F238E27FC236}">
                <a16:creationId xmlns:a16="http://schemas.microsoft.com/office/drawing/2014/main" id="{9BD4FECC-3002-5870-A4D1-91BE1E033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CD51EF4-C1A2-5DEF-A468-A0C732EF0D07}"/>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7E4DBF63-524F-8055-7259-FCED9999D2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FDCB4644-1CEA-BFA3-AD36-758CF557EB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13314" name="Picture 3" descr="When we all get to heaven-pp">
            <a:extLst>
              <a:ext uri="{FF2B5EF4-FFF2-40B4-BE49-F238E27FC236}">
                <a16:creationId xmlns:a16="http://schemas.microsoft.com/office/drawing/2014/main" id="{8AA8A7F4-B5C8-BC09-A457-E4815B3BE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47F77B6-A083-E6A4-0975-4CA4F85041A8}"/>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7FC52472-6BAD-96C7-6A77-8DB799A9A9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60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5FF8FC2-C7A5-D04B-A2A7-92F6708F8C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Battle Belongs to the Lord</a:t>
            </a:r>
            <a:endParaRPr lang="en-US">
              <a:ea typeface="+mj-ea"/>
            </a:endParaRPr>
          </a:p>
        </p:txBody>
      </p:sp>
      <p:pic>
        <p:nvPicPr>
          <p:cNvPr id="2" name="Picture 57" descr="The Battle Belongs-pp">
            <a:extLst>
              <a:ext uri="{FF2B5EF4-FFF2-40B4-BE49-F238E27FC236}">
                <a16:creationId xmlns:a16="http://schemas.microsoft.com/office/drawing/2014/main" id="{5E5F3D9A-B4DA-B45E-43A2-F89D86342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2812D7E-4FE1-3785-0A21-D16E78986E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B2B2FF9B-4052-E138-7C9B-FE65EBD4B033}"/>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EECCA67-0A4D-B0B9-688A-CFC01C4A8F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Battle Belongs to the Lord</a:t>
            </a:r>
            <a:endParaRPr lang="en-US">
              <a:ea typeface="+mj-ea"/>
            </a:endParaRPr>
          </a:p>
        </p:txBody>
      </p:sp>
      <p:pic>
        <p:nvPicPr>
          <p:cNvPr id="3074" name="Picture 3" descr="The Battle Belongs-pp">
            <a:extLst>
              <a:ext uri="{FF2B5EF4-FFF2-40B4-BE49-F238E27FC236}">
                <a16:creationId xmlns:a16="http://schemas.microsoft.com/office/drawing/2014/main" id="{846ABE2F-E4A7-E058-20C5-B8B50A1C8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D7128DEC-B0F7-AF99-2BF9-F1BAD0E8EA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B3842AE1-B08F-B529-5214-811ABABC055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DA69CFA-7194-A2C2-D2E5-209AC4F48B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4098" name="Picture 3" descr="The Battle Belongs-pp">
            <a:extLst>
              <a:ext uri="{FF2B5EF4-FFF2-40B4-BE49-F238E27FC236}">
                <a16:creationId xmlns:a16="http://schemas.microsoft.com/office/drawing/2014/main" id="{7B64B890-9C22-014E-85BE-D222B8A1B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06F74349-E463-F9FF-95DC-9D9CBB65DE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F4A3923A-951D-2C24-1DAA-A0097866534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3EBF6C5-5AEF-C262-3CCD-57ECFB1934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5122" name="Picture 3" descr="The Battle Belongs-pp">
            <a:extLst>
              <a:ext uri="{FF2B5EF4-FFF2-40B4-BE49-F238E27FC236}">
                <a16:creationId xmlns:a16="http://schemas.microsoft.com/office/drawing/2014/main" id="{8F65B15E-B511-D346-23F6-D894552CA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51AAB73-DA6C-F9CD-44B5-5229CFB36C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425A38FD-F154-C003-9F41-ACE812295D9F}"/>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23B233E-C721-E2E1-7CE4-B07D8F5468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Battle Belongs to the Lord</a:t>
            </a:r>
            <a:endParaRPr lang="en-US">
              <a:ea typeface="+mj-ea"/>
            </a:endParaRPr>
          </a:p>
        </p:txBody>
      </p:sp>
      <p:pic>
        <p:nvPicPr>
          <p:cNvPr id="6146" name="Picture 3" descr="The Battle Belongs-pp">
            <a:extLst>
              <a:ext uri="{FF2B5EF4-FFF2-40B4-BE49-F238E27FC236}">
                <a16:creationId xmlns:a16="http://schemas.microsoft.com/office/drawing/2014/main" id="{CBB5D02C-A93F-A7F2-B4BF-5DCF29B66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7B784A8C-9242-2BEE-9A9E-E014F37A30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6B9F9E04-FE7E-D633-5164-ADE9D59E389F}"/>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64523EC7-2D9A-3F21-7CF0-F0EBC4005E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Battle Belongs to the Lord</a:t>
            </a:r>
            <a:endParaRPr lang="en-US">
              <a:ea typeface="+mj-ea"/>
            </a:endParaRPr>
          </a:p>
        </p:txBody>
      </p:sp>
      <p:pic>
        <p:nvPicPr>
          <p:cNvPr id="7170" name="Picture 3" descr="The Battle Belongs-pp">
            <a:extLst>
              <a:ext uri="{FF2B5EF4-FFF2-40B4-BE49-F238E27FC236}">
                <a16:creationId xmlns:a16="http://schemas.microsoft.com/office/drawing/2014/main" id="{C57777ED-B07F-258B-1762-197DC986E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0CFC16AE-6B0C-AD07-87D3-80DA5339CE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AB14AD4E-867C-5556-C764-B40284E936D3}"/>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1991965-70A8-E72D-4A48-443B287A26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Know Whom I have Believed</a:t>
            </a:r>
            <a:endParaRPr lang="en-US">
              <a:ea typeface="+mj-ea"/>
            </a:endParaRPr>
          </a:p>
        </p:txBody>
      </p:sp>
      <p:pic>
        <p:nvPicPr>
          <p:cNvPr id="14338" name="Picture 3" descr="I know whom I have believed-pp">
            <a:extLst>
              <a:ext uri="{FF2B5EF4-FFF2-40B4-BE49-F238E27FC236}">
                <a16:creationId xmlns:a16="http://schemas.microsoft.com/office/drawing/2014/main" id="{3877F0D9-86EB-21DE-8317-DEAEA6C9F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B7199A4-8AEA-3599-34D0-E18E93B789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6B4CC382-04E6-702D-C5B8-EEC892E5FA37}"/>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13F0B5A-A481-D94B-5823-EDB210C01A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8194" name="Picture 3" descr="The Battle Belongs-pp">
            <a:extLst>
              <a:ext uri="{FF2B5EF4-FFF2-40B4-BE49-F238E27FC236}">
                <a16:creationId xmlns:a16="http://schemas.microsoft.com/office/drawing/2014/main" id="{9BF71795-3EFC-26CC-93EA-F7720F4FD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16E7F66C-50E8-99B5-9D01-7B322FE481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60634A41-2BF5-B26C-01DE-7A992F376406}"/>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9754B5F-CD92-8138-467E-7A3FDC9882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9218" name="Picture 3" descr="The Battle Belongs-pp">
            <a:extLst>
              <a:ext uri="{FF2B5EF4-FFF2-40B4-BE49-F238E27FC236}">
                <a16:creationId xmlns:a16="http://schemas.microsoft.com/office/drawing/2014/main" id="{24D18762-8E97-73A1-08F9-B060B8FA4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BF396138-5272-E78B-668E-E4ECEB3E28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7336BD29-3E33-4439-9E08-C6272293BC2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CB2C9F8-446D-3CE7-DB54-34D5DE0496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Battle Belongs to the Lord</a:t>
            </a:r>
            <a:endParaRPr lang="en-US">
              <a:ea typeface="+mj-ea"/>
            </a:endParaRPr>
          </a:p>
        </p:txBody>
      </p:sp>
      <p:pic>
        <p:nvPicPr>
          <p:cNvPr id="10242" name="Picture 3" descr="The Battle Belongs-pp">
            <a:extLst>
              <a:ext uri="{FF2B5EF4-FFF2-40B4-BE49-F238E27FC236}">
                <a16:creationId xmlns:a16="http://schemas.microsoft.com/office/drawing/2014/main" id="{87AD483F-582F-19AD-C96F-15ADA907A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8BB13287-8341-0FC4-1F0C-CE52183E05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38883904-2A9B-668F-2A94-C3DF5A716D2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FEB8CD3-7F95-5DD2-238D-1DF914B103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Battle Belongs to the Lord</a:t>
            </a:r>
            <a:endParaRPr lang="en-US">
              <a:ea typeface="+mj-ea"/>
            </a:endParaRPr>
          </a:p>
        </p:txBody>
      </p:sp>
      <p:pic>
        <p:nvPicPr>
          <p:cNvPr id="11266" name="Picture 3" descr="The Battle Belongs-pp">
            <a:extLst>
              <a:ext uri="{FF2B5EF4-FFF2-40B4-BE49-F238E27FC236}">
                <a16:creationId xmlns:a16="http://schemas.microsoft.com/office/drawing/2014/main" id="{D9FA2A06-7F30-B57C-AE97-46ED08A3D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0D069CE0-2B64-CB7B-C75F-9B05294C7C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55784416-C3B1-B700-362E-522B28EEDFA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7D07FAB-4C12-13E3-A4E9-350D5B30C9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12290" name="Picture 3" descr="The Battle Belongs-pp">
            <a:extLst>
              <a:ext uri="{FF2B5EF4-FFF2-40B4-BE49-F238E27FC236}">
                <a16:creationId xmlns:a16="http://schemas.microsoft.com/office/drawing/2014/main" id="{DDCD43A8-E0BA-3B48-2AA4-E8FB3B606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6D97078E-93A4-9E59-2496-8668E95A57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12EA0D31-5030-55C6-EC59-0E14ABBE72D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FC74E26-0533-BD0C-24D7-8898303F00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13314" name="Picture 3" descr="The Battle Belongs-pp">
            <a:extLst>
              <a:ext uri="{FF2B5EF4-FFF2-40B4-BE49-F238E27FC236}">
                <a16:creationId xmlns:a16="http://schemas.microsoft.com/office/drawing/2014/main" id="{5C00DAB6-7B8F-3E9A-E305-3B769D504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261611E7-7492-5FB3-E914-DDEC2C3F6D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412EDDC5-F353-65F3-EE41-CACAAD7389C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On Bended Knee</a:t>
            </a:r>
          </a:p>
          <a:p>
            <a:pPr>
              <a:lnSpc>
                <a:spcPct val="150000"/>
              </a:lnSpc>
            </a:pPr>
            <a:r>
              <a:rPr lang="en-US" sz="5400" dirty="0">
                <a:latin typeface="Gobold" panose="02000500000000000000" pitchFamily="2" charset="0"/>
              </a:rPr>
              <a:t>#791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50065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AEEEDC2-F8E2-0F07-0919-A513E23926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 Bended Knee</a:t>
            </a:r>
            <a:endParaRPr lang="en-US">
              <a:ea typeface="+mj-ea"/>
            </a:endParaRPr>
          </a:p>
        </p:txBody>
      </p:sp>
      <p:pic>
        <p:nvPicPr>
          <p:cNvPr id="2" name="Picture 60" descr="ON Bended Knee-pp">
            <a:extLst>
              <a:ext uri="{FF2B5EF4-FFF2-40B4-BE49-F238E27FC236}">
                <a16:creationId xmlns:a16="http://schemas.microsoft.com/office/drawing/2014/main" id="{8E8EF205-55D5-0DC1-CFA0-19D1A67BE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DC7F74A0-8338-078B-E11D-7BA9AC5C1F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E4C65600-9FF8-CC98-7E72-22C61F7EE634}"/>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DCC11EC-6AD1-F767-5ED6-BAF66BE1C2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 Bended Knee</a:t>
            </a:r>
            <a:endParaRPr lang="en-US">
              <a:ea typeface="+mj-ea"/>
            </a:endParaRPr>
          </a:p>
        </p:txBody>
      </p:sp>
      <p:pic>
        <p:nvPicPr>
          <p:cNvPr id="3074" name="Picture 3" descr="ON Bended Knee-pp">
            <a:extLst>
              <a:ext uri="{FF2B5EF4-FFF2-40B4-BE49-F238E27FC236}">
                <a16:creationId xmlns:a16="http://schemas.microsoft.com/office/drawing/2014/main" id="{1A1C1B3B-4F3A-AB17-D0B8-A0ACCEDBE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44886FAE-7952-3BC6-6D06-212BFE2302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047453BA-3E8B-2412-F1DA-842E619BA7CC}"/>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2F68C6C-FC68-8B41-E7D5-203C9B2F7C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On Bended Knee</a:t>
            </a:r>
            <a:endParaRPr lang="en-US">
              <a:ea typeface="+mj-ea"/>
            </a:endParaRPr>
          </a:p>
        </p:txBody>
      </p:sp>
      <p:pic>
        <p:nvPicPr>
          <p:cNvPr id="4098" name="Picture 3" descr="ON Bended Knee-pp">
            <a:extLst>
              <a:ext uri="{FF2B5EF4-FFF2-40B4-BE49-F238E27FC236}">
                <a16:creationId xmlns:a16="http://schemas.microsoft.com/office/drawing/2014/main" id="{6D782EF2-63B2-7592-5AD3-C7FE0DFA6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AF699178-2883-1FF5-6807-598AD12FA1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71D22817-FCA7-0689-54D5-D14C697C7AE6}"/>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39B3D60-402B-2E58-3602-EC32B99169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Know Whom I have Believed</a:t>
            </a:r>
            <a:endParaRPr lang="en-US">
              <a:ea typeface="+mj-ea"/>
            </a:endParaRPr>
          </a:p>
        </p:txBody>
      </p:sp>
      <p:pic>
        <p:nvPicPr>
          <p:cNvPr id="15362" name="Picture 3" descr="I know whom I have believed-pp">
            <a:extLst>
              <a:ext uri="{FF2B5EF4-FFF2-40B4-BE49-F238E27FC236}">
                <a16:creationId xmlns:a16="http://schemas.microsoft.com/office/drawing/2014/main" id="{D5F083A4-1759-A0B0-5B58-F7E9D89C4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1D32852F-AAC9-9C55-282E-19AFCE2EA1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40622AE1-8D25-A286-3CAD-153A8E087132}"/>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38240D97-F776-AE68-9FE8-79C0507273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 Bended Knee</a:t>
            </a:r>
            <a:endParaRPr lang="en-US">
              <a:ea typeface="+mj-ea"/>
            </a:endParaRPr>
          </a:p>
        </p:txBody>
      </p:sp>
      <p:pic>
        <p:nvPicPr>
          <p:cNvPr id="5122" name="Picture 3" descr="ON Bended Knee-pp">
            <a:extLst>
              <a:ext uri="{FF2B5EF4-FFF2-40B4-BE49-F238E27FC236}">
                <a16:creationId xmlns:a16="http://schemas.microsoft.com/office/drawing/2014/main" id="{D2EB514F-07E3-D8DC-60E0-9140507B5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66B753B-8760-1850-ED26-F29D2BE662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1ACE2512-07AF-586C-8A56-3E8D5A62CB73}"/>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1B9161F8-FFEC-BB02-8BF8-46F0E9D041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 Bended Knee</a:t>
            </a:r>
            <a:endParaRPr lang="en-US">
              <a:ea typeface="+mj-ea"/>
            </a:endParaRPr>
          </a:p>
        </p:txBody>
      </p:sp>
      <p:pic>
        <p:nvPicPr>
          <p:cNvPr id="6146" name="Picture 3" descr="ON Bended Knee-pp">
            <a:extLst>
              <a:ext uri="{FF2B5EF4-FFF2-40B4-BE49-F238E27FC236}">
                <a16:creationId xmlns:a16="http://schemas.microsoft.com/office/drawing/2014/main" id="{4C730A21-DAD7-6DBC-FEEE-BCAFE55E6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5869CB5-5056-8285-8F5B-96034F0A71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9BBB6085-466B-62AF-6332-96206574E0BC}"/>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7E7586A3-0315-8F03-E82D-84203FAF1D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On Bended Knee</a:t>
            </a:r>
            <a:endParaRPr lang="en-US">
              <a:ea typeface="+mj-ea"/>
            </a:endParaRPr>
          </a:p>
        </p:txBody>
      </p:sp>
      <p:pic>
        <p:nvPicPr>
          <p:cNvPr id="7170" name="Picture 3" descr="ON Bended Knee-pp">
            <a:extLst>
              <a:ext uri="{FF2B5EF4-FFF2-40B4-BE49-F238E27FC236}">
                <a16:creationId xmlns:a16="http://schemas.microsoft.com/office/drawing/2014/main" id="{65AC9B89-D6A0-DF78-EDB0-A368EFA35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extLst>
              <a:ext uri="{FF2B5EF4-FFF2-40B4-BE49-F238E27FC236}">
                <a16:creationId xmlns:a16="http://schemas.microsoft.com/office/drawing/2014/main" id="{E7E51EE4-592B-EAB1-216B-333EFF2D3B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7878" name="Text Box 6">
            <a:extLst>
              <a:ext uri="{FF2B5EF4-FFF2-40B4-BE49-F238E27FC236}">
                <a16:creationId xmlns:a16="http://schemas.microsoft.com/office/drawing/2014/main" id="{32A4BF94-B9B4-B6D3-BC73-913B61F3E7F6}"/>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solidFill>
                  <a:schemeClr val="accent5"/>
                </a:solidFill>
                <a:latin typeface="Gobold" panose="02000500000000000000" pitchFamily="2" charset="0"/>
              </a:rPr>
              <a:t>Romans 12:1-8</a:t>
            </a:r>
            <a:endParaRPr lang="en-US" sz="6600" dirty="0">
              <a:solidFill>
                <a:schemeClr val="accent5"/>
              </a:solidFill>
              <a:latin typeface="Gobold" panose="02000500000000000000" pitchFamily="2" charset="0"/>
            </a:endParaRPr>
          </a:p>
        </p:txBody>
      </p:sp>
    </p:spTree>
    <p:extLst>
      <p:ext uri="{BB962C8B-B14F-4D97-AF65-F5344CB8AC3E}">
        <p14:creationId xmlns:p14="http://schemas.microsoft.com/office/powerpoint/2010/main" val="2092027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569048" y="4816191"/>
            <a:ext cx="3320365" cy="520700"/>
          </a:xfrm>
        </p:spPr>
        <p:txBody>
          <a:bodyPr>
            <a:noAutofit/>
          </a:bodyPr>
          <a:lstStyle/>
          <a:p>
            <a:r>
              <a:rPr lang="en-US" sz="3200" b="1" dirty="0">
                <a:latin typeface="Kaiven" pitchFamily="2" charset="0"/>
              </a:rPr>
              <a:t>Romans 12:2</a:t>
            </a:r>
          </a:p>
        </p:txBody>
      </p:sp>
      <p:sp>
        <p:nvSpPr>
          <p:cNvPr id="3" name="Title 2"/>
          <p:cNvSpPr>
            <a:spLocks noGrp="1"/>
          </p:cNvSpPr>
          <p:nvPr>
            <p:ph type="title"/>
          </p:nvPr>
        </p:nvSpPr>
        <p:spPr>
          <a:xfrm>
            <a:off x="411893" y="1784586"/>
            <a:ext cx="5634681" cy="3321500"/>
          </a:xfrm>
        </p:spPr>
        <p:txBody>
          <a:bodyPr>
            <a:noAutofit/>
          </a:bodyPr>
          <a:lstStyle/>
          <a:p>
            <a:r>
              <a:rPr lang="en-US" sz="8800" dirty="0">
                <a:latin typeface="Blackout" pitchFamily="50" charset="0"/>
              </a:rPr>
              <a:t>Renewed</a:t>
            </a:r>
            <a:br>
              <a:rPr lang="en-US" sz="9600" dirty="0">
                <a:latin typeface="Knockout HTF52-Cruiserweight" pitchFamily="50" charset="0"/>
              </a:rPr>
            </a:br>
            <a:r>
              <a:rPr lang="en-US" sz="12800" b="1" dirty="0">
                <a:latin typeface="Kaiven" pitchFamily="2" charset="0"/>
              </a:rPr>
              <a:t>MIND</a:t>
            </a:r>
            <a:endParaRPr lang="en-US" sz="9600" b="1" dirty="0">
              <a:latin typeface="Knockout HTF52-Cruiserweight" pitchFamily="50" charset="0"/>
            </a:endParaRPr>
          </a:p>
        </p:txBody>
      </p:sp>
      <p:sp>
        <p:nvSpPr>
          <p:cNvPr id="2" name="Title 2">
            <a:extLst>
              <a:ext uri="{FF2B5EF4-FFF2-40B4-BE49-F238E27FC236}">
                <a16:creationId xmlns:a16="http://schemas.microsoft.com/office/drawing/2014/main" id="{F5ECA918-9CCC-C06F-EDFD-F0AF37012672}"/>
              </a:ext>
            </a:extLst>
          </p:cNvPr>
          <p:cNvSpPr txBox="1">
            <a:spLocks/>
          </p:cNvSpPr>
          <p:nvPr/>
        </p:nvSpPr>
        <p:spPr>
          <a:xfrm>
            <a:off x="2507048" y="2458040"/>
            <a:ext cx="1444369" cy="13564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Adelle-Regular"/>
              </a:defRPr>
            </a:lvl1pPr>
          </a:lstStyle>
          <a:p>
            <a:pPr defTabSz="1219170"/>
            <a:r>
              <a:rPr lang="en-US" sz="4800" b="1" dirty="0">
                <a:solidFill>
                  <a:prstClr val="white"/>
                </a:solidFill>
                <a:latin typeface="Blackout" pitchFamily="50" charset="0"/>
              </a:rPr>
              <a:t>in</a:t>
            </a:r>
            <a:endParaRPr lang="en-US" sz="5333" b="1" dirty="0">
              <a:solidFill>
                <a:prstClr val="white"/>
              </a:solidFill>
              <a:latin typeface="Knockout HTF52-Cruiserweight" pitchFamily="50" charset="0"/>
            </a:endParaRPr>
          </a:p>
        </p:txBody>
      </p:sp>
    </p:spTree>
    <p:extLst>
      <p:ext uri="{BB962C8B-B14F-4D97-AF65-F5344CB8AC3E}">
        <p14:creationId xmlns:p14="http://schemas.microsoft.com/office/powerpoint/2010/main" val="1386889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583037"/>
            <a:ext cx="11596859" cy="927625"/>
          </a:xfrm>
        </p:spPr>
        <p:txBody>
          <a:bodyPr>
            <a:noAutofit/>
          </a:bodyPr>
          <a:lstStyle/>
          <a:p>
            <a:r>
              <a:rPr lang="en-US" sz="6000" dirty="0">
                <a:latin typeface="Blackout" pitchFamily="50" charset="0"/>
              </a:rPr>
              <a:t>A Renewed Mind</a:t>
            </a:r>
            <a:endParaRPr lang="en-US" sz="28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lnSpc>
                <a:spcPct val="150000"/>
              </a:lnSpc>
              <a:buFont typeface="+mj-lt"/>
              <a:buAutoNum type="arabicPeriod"/>
            </a:pPr>
            <a:endParaRPr lang="en-US" dirty="0">
              <a:latin typeface="Blackout" pitchFamily="50" charset="0"/>
            </a:endParaRPr>
          </a:p>
        </p:txBody>
      </p:sp>
    </p:spTree>
    <p:extLst>
      <p:ext uri="{BB962C8B-B14F-4D97-AF65-F5344CB8AC3E}">
        <p14:creationId xmlns:p14="http://schemas.microsoft.com/office/powerpoint/2010/main" val="1405483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583037"/>
            <a:ext cx="11596859" cy="927625"/>
          </a:xfrm>
        </p:spPr>
        <p:txBody>
          <a:bodyPr>
            <a:noAutofit/>
          </a:bodyPr>
          <a:lstStyle/>
          <a:p>
            <a:r>
              <a:rPr lang="en-US" sz="6000" dirty="0">
                <a:latin typeface="Blackout" pitchFamily="50" charset="0"/>
              </a:rPr>
              <a:t>A Renewed Mind</a:t>
            </a:r>
            <a:endParaRPr lang="en-US" sz="28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lnSpc>
                <a:spcPct val="150000"/>
              </a:lnSpc>
              <a:buFont typeface="+mj-lt"/>
              <a:buAutoNum type="arabicPeriod"/>
            </a:pPr>
            <a:r>
              <a:rPr lang="en-US" dirty="0">
                <a:latin typeface="Blackout" pitchFamily="50" charset="0"/>
              </a:rPr>
              <a:t>Begins Before Baptism</a:t>
            </a:r>
          </a:p>
        </p:txBody>
      </p:sp>
    </p:spTree>
    <p:extLst>
      <p:ext uri="{BB962C8B-B14F-4D97-AF65-F5344CB8AC3E}">
        <p14:creationId xmlns:p14="http://schemas.microsoft.com/office/powerpoint/2010/main" val="4266452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a:pPr>
            <a:r>
              <a:rPr lang="en-US" sz="4400" u="sng" dirty="0">
                <a:latin typeface="Blackout" pitchFamily="50" charset="0"/>
              </a:rPr>
              <a:t>Begins Before Baptism</a:t>
            </a:r>
          </a:p>
          <a:p>
            <a:pPr marL="1790670" lvl="1" indent="-571500" algn="l">
              <a:buFont typeface="Arial" panose="020B0604020202020204" pitchFamily="34" charset="0"/>
              <a:buChar char="•"/>
            </a:pPr>
            <a:r>
              <a:rPr lang="en-US" dirty="0">
                <a:latin typeface="Blackout" pitchFamily="50" charset="0"/>
              </a:rPr>
              <a:t>Belief in Christ</a:t>
            </a:r>
          </a:p>
          <a:p>
            <a:pPr marL="2400254" lvl="3" indent="-571500" algn="l">
              <a:buFont typeface="Wingdings" panose="05000000000000000000" pitchFamily="2" charset="2"/>
              <a:buChar char="Ø"/>
            </a:pPr>
            <a:r>
              <a:rPr lang="en-US" dirty="0">
                <a:latin typeface="Blackout" pitchFamily="50" charset="0"/>
              </a:rPr>
              <a:t>Jn. 6:35, 40, 47, 11:25</a:t>
            </a:r>
          </a:p>
          <a:p>
            <a:pPr marL="2400254" lvl="3" indent="-571500" algn="l">
              <a:buFont typeface="Wingdings" panose="05000000000000000000" pitchFamily="2" charset="2"/>
              <a:buChar char="Ø"/>
            </a:pPr>
            <a:r>
              <a:rPr lang="en-US" dirty="0" err="1">
                <a:latin typeface="Blackout" pitchFamily="50" charset="0"/>
              </a:rPr>
              <a:t>Jms</a:t>
            </a:r>
            <a:r>
              <a:rPr lang="en-US" dirty="0">
                <a:latin typeface="Blackout" pitchFamily="50" charset="0"/>
              </a:rPr>
              <a:t>. 2:19</a:t>
            </a:r>
          </a:p>
        </p:txBody>
      </p:sp>
    </p:spTree>
    <p:extLst>
      <p:ext uri="{BB962C8B-B14F-4D97-AF65-F5344CB8AC3E}">
        <p14:creationId xmlns:p14="http://schemas.microsoft.com/office/powerpoint/2010/main" val="3389092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a:pPr>
            <a:r>
              <a:rPr lang="en-US" sz="4400" u="sng" dirty="0">
                <a:latin typeface="Blackout" pitchFamily="50" charset="0"/>
              </a:rPr>
              <a:t>Begins Before Baptism</a:t>
            </a:r>
          </a:p>
          <a:p>
            <a:pPr marL="1790670" lvl="1" indent="-571500" algn="l">
              <a:buFont typeface="Arial" panose="020B0604020202020204" pitchFamily="34" charset="0"/>
              <a:buChar char="•"/>
            </a:pPr>
            <a:r>
              <a:rPr lang="en-US" dirty="0">
                <a:latin typeface="Blackout" pitchFamily="50" charset="0"/>
              </a:rPr>
              <a:t>Confession of Christ</a:t>
            </a:r>
          </a:p>
          <a:p>
            <a:pPr marL="2400254" lvl="3" indent="-571500" algn="l">
              <a:buFont typeface="Wingdings" panose="05000000000000000000" pitchFamily="2" charset="2"/>
              <a:buChar char="Ø"/>
            </a:pPr>
            <a:r>
              <a:rPr lang="en-US" dirty="0">
                <a:latin typeface="Blackout" pitchFamily="50" charset="0"/>
              </a:rPr>
              <a:t>Rom. 10:10</a:t>
            </a:r>
          </a:p>
          <a:p>
            <a:pPr marL="2400254" lvl="3" indent="-571500" algn="l">
              <a:buFont typeface="Wingdings" panose="05000000000000000000" pitchFamily="2" charset="2"/>
              <a:buChar char="Ø"/>
            </a:pPr>
            <a:r>
              <a:rPr lang="en-US" dirty="0" err="1">
                <a:latin typeface="Blackout" pitchFamily="50" charset="0"/>
              </a:rPr>
              <a:t>Phili</a:t>
            </a:r>
            <a:r>
              <a:rPr lang="en-US" dirty="0">
                <a:latin typeface="Blackout" pitchFamily="50" charset="0"/>
              </a:rPr>
              <a:t>. 2:11</a:t>
            </a:r>
          </a:p>
          <a:p>
            <a:pPr marL="2400254" lvl="3" indent="-571500" algn="l">
              <a:buFont typeface="Wingdings" panose="05000000000000000000" pitchFamily="2" charset="2"/>
              <a:buChar char="Ø"/>
            </a:pPr>
            <a:r>
              <a:rPr lang="en-US" dirty="0">
                <a:latin typeface="Blackout" pitchFamily="50" charset="0"/>
              </a:rPr>
              <a:t>1 Tim. 6:12-13</a:t>
            </a:r>
          </a:p>
          <a:p>
            <a:pPr marL="2400254" lvl="3" indent="-571500" algn="l">
              <a:buFont typeface="Wingdings" panose="05000000000000000000" pitchFamily="2" charset="2"/>
              <a:buChar char="Ø"/>
            </a:pPr>
            <a:r>
              <a:rPr lang="en-US" dirty="0">
                <a:latin typeface="Blackout" pitchFamily="50" charset="0"/>
              </a:rPr>
              <a:t>Acts 8:37</a:t>
            </a: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218288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46A985A-4C29-F5BC-5467-4D6FC6F22A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Know Whom I have Believed</a:t>
            </a:r>
            <a:endParaRPr lang="en-US">
              <a:ea typeface="+mj-ea"/>
            </a:endParaRPr>
          </a:p>
        </p:txBody>
      </p:sp>
      <p:pic>
        <p:nvPicPr>
          <p:cNvPr id="16386" name="Picture 3" descr="I know whom I have believed-pp">
            <a:extLst>
              <a:ext uri="{FF2B5EF4-FFF2-40B4-BE49-F238E27FC236}">
                <a16:creationId xmlns:a16="http://schemas.microsoft.com/office/drawing/2014/main" id="{2F880633-EE2E-4CB4-DA59-C59CEAB18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F321EDE-74E9-29D4-D204-E50007546D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49526B9-9DEE-C34B-60F1-A7A95170F42F}"/>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a:pPr>
            <a:r>
              <a:rPr lang="en-US" sz="4400" u="sng" dirty="0">
                <a:latin typeface="Blackout" pitchFamily="50" charset="0"/>
              </a:rPr>
              <a:t>Begins Before Baptism</a:t>
            </a:r>
          </a:p>
          <a:p>
            <a:pPr marL="1790670" lvl="1" indent="-571500" algn="l">
              <a:buFont typeface="Arial" panose="020B0604020202020204" pitchFamily="34" charset="0"/>
              <a:buChar char="•"/>
            </a:pPr>
            <a:r>
              <a:rPr lang="en-US" dirty="0">
                <a:latin typeface="Blackout" pitchFamily="50" charset="0"/>
              </a:rPr>
              <a:t>Repentance of Sins</a:t>
            </a:r>
          </a:p>
          <a:p>
            <a:pPr marL="2400254" lvl="3" indent="-571500" algn="l">
              <a:buFont typeface="Wingdings" panose="05000000000000000000" pitchFamily="2" charset="2"/>
              <a:buChar char="Ø"/>
            </a:pPr>
            <a:r>
              <a:rPr lang="en-US" dirty="0">
                <a:latin typeface="Blackout" pitchFamily="50" charset="0"/>
              </a:rPr>
              <a:t>Acts 2:38, 17:30, 26:20</a:t>
            </a:r>
          </a:p>
          <a:p>
            <a:pPr marL="2400254" lvl="3" indent="-571500" algn="l">
              <a:buFont typeface="Wingdings" panose="05000000000000000000" pitchFamily="2" charset="2"/>
              <a:buChar char="Ø"/>
            </a:pPr>
            <a:r>
              <a:rPr lang="en-US" dirty="0">
                <a:latin typeface="Blackout" pitchFamily="50" charset="0"/>
              </a:rPr>
              <a:t>Matt. 3:8, Lk. 3:8</a:t>
            </a:r>
          </a:p>
          <a:p>
            <a:pPr marL="2400254" lvl="3" indent="-571500" algn="l">
              <a:buFont typeface="Wingdings" panose="05000000000000000000" pitchFamily="2" charset="2"/>
              <a:buChar char="Ø"/>
            </a:pPr>
            <a:r>
              <a:rPr lang="en-US" dirty="0">
                <a:latin typeface="Blackout" pitchFamily="50" charset="0"/>
              </a:rPr>
              <a:t>2 Cor. 7:10</a:t>
            </a:r>
          </a:p>
          <a:p>
            <a:pPr marL="2400254" lvl="3" indent="-571500" algn="l">
              <a:buFont typeface="Wingdings" panose="05000000000000000000" pitchFamily="2" charset="2"/>
              <a:buChar char="Ø"/>
            </a:pPr>
            <a:r>
              <a:rPr lang="en-US" dirty="0">
                <a:latin typeface="Blackout" pitchFamily="50" charset="0"/>
              </a:rPr>
              <a:t>Rom. 2:4</a:t>
            </a: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393700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583037"/>
            <a:ext cx="11596859" cy="927625"/>
          </a:xfrm>
        </p:spPr>
        <p:txBody>
          <a:bodyPr>
            <a:noAutofit/>
          </a:bodyPr>
          <a:lstStyle/>
          <a:p>
            <a:r>
              <a:rPr lang="en-US" sz="6000" dirty="0">
                <a:latin typeface="Blackout" pitchFamily="50" charset="0"/>
              </a:rPr>
              <a:t>A Renewed Mind</a:t>
            </a:r>
            <a:endParaRPr lang="en-US" sz="28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lnSpc>
                <a:spcPct val="150000"/>
              </a:lnSpc>
              <a:buFont typeface="+mj-lt"/>
              <a:buAutoNum type="arabicPeriod"/>
            </a:pPr>
            <a:r>
              <a:rPr lang="en-US" dirty="0">
                <a:latin typeface="Blackout" pitchFamily="50" charset="0"/>
              </a:rPr>
              <a:t>Begins Before Baptism</a:t>
            </a:r>
          </a:p>
          <a:p>
            <a:pPr marL="742950" indent="-742950" algn="l">
              <a:lnSpc>
                <a:spcPct val="150000"/>
              </a:lnSpc>
              <a:buFont typeface="+mj-lt"/>
              <a:buAutoNum type="arabicPeriod"/>
            </a:pPr>
            <a:r>
              <a:rPr lang="en-US" dirty="0">
                <a:latin typeface="Blackout" pitchFamily="50" charset="0"/>
              </a:rPr>
              <a:t>Submits To Baptism</a:t>
            </a:r>
          </a:p>
        </p:txBody>
      </p:sp>
    </p:spTree>
    <p:extLst>
      <p:ext uri="{BB962C8B-B14F-4D97-AF65-F5344CB8AC3E}">
        <p14:creationId xmlns:p14="http://schemas.microsoft.com/office/powerpoint/2010/main" val="2769242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startAt="2"/>
            </a:pPr>
            <a:r>
              <a:rPr lang="en-US" sz="4400" u="sng" dirty="0">
                <a:latin typeface="Blackout" pitchFamily="50" charset="0"/>
              </a:rPr>
              <a:t>Submits to Baptism</a:t>
            </a:r>
          </a:p>
          <a:p>
            <a:pPr marL="1790670" lvl="1" indent="-571500" algn="l">
              <a:buFont typeface="Arial" panose="020B0604020202020204" pitchFamily="34" charset="0"/>
              <a:buChar char="•"/>
            </a:pPr>
            <a:r>
              <a:rPr lang="en-US" dirty="0">
                <a:latin typeface="Blackout" pitchFamily="50" charset="0"/>
              </a:rPr>
              <a:t>Likeness of Christ</a:t>
            </a:r>
          </a:p>
          <a:p>
            <a:pPr marL="2400254" lvl="3" indent="-571500" algn="l">
              <a:buFont typeface="Wingdings" panose="05000000000000000000" pitchFamily="2" charset="2"/>
              <a:buChar char="Ø"/>
            </a:pPr>
            <a:r>
              <a:rPr lang="en-US" dirty="0">
                <a:latin typeface="Blackout" pitchFamily="50" charset="0"/>
              </a:rPr>
              <a:t>Matt. 3:13-17</a:t>
            </a:r>
          </a:p>
          <a:p>
            <a:pPr marL="2400254" lvl="3" indent="-571500" algn="l">
              <a:buFont typeface="Wingdings" panose="05000000000000000000" pitchFamily="2" charset="2"/>
              <a:buChar char="Ø"/>
            </a:pPr>
            <a:r>
              <a:rPr lang="en-US" dirty="0">
                <a:latin typeface="Blackout" pitchFamily="50" charset="0"/>
              </a:rPr>
              <a:t>Rom. 6:4</a:t>
            </a:r>
          </a:p>
          <a:p>
            <a:pPr marL="2400254" lvl="3" indent="-571500" algn="l">
              <a:buFont typeface="Wingdings" panose="05000000000000000000" pitchFamily="2" charset="2"/>
              <a:buChar char="Ø"/>
            </a:pPr>
            <a:r>
              <a:rPr lang="en-US" dirty="0">
                <a:latin typeface="Blackout" pitchFamily="50" charset="0"/>
              </a:rPr>
              <a:t>1 Cor. 6:14</a:t>
            </a:r>
          </a:p>
          <a:p>
            <a:pPr marL="1790670" lvl="1" indent="-571500" algn="l">
              <a:buFont typeface="Arial" panose="020B0604020202020204" pitchFamily="34" charset="0"/>
              <a:buChar char="•"/>
            </a:pPr>
            <a:endParaRPr lang="en-US" dirty="0">
              <a:latin typeface="Blackout" pitchFamily="50" charset="0"/>
            </a:endParaRP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977455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startAt="2"/>
            </a:pPr>
            <a:r>
              <a:rPr lang="en-US" sz="4400" u="sng" dirty="0">
                <a:latin typeface="Blackout" pitchFamily="50" charset="0"/>
              </a:rPr>
              <a:t>Submits to Baptism</a:t>
            </a:r>
          </a:p>
          <a:p>
            <a:pPr marL="1790670" lvl="1" indent="-571500" algn="l">
              <a:buFont typeface="Arial" panose="020B0604020202020204" pitchFamily="34" charset="0"/>
              <a:buChar char="•"/>
            </a:pPr>
            <a:r>
              <a:rPr lang="en-US" dirty="0">
                <a:latin typeface="Blackout" pitchFamily="50" charset="0"/>
              </a:rPr>
              <a:t>Forgiveness Received</a:t>
            </a:r>
          </a:p>
          <a:p>
            <a:pPr marL="2400254" lvl="3" indent="-571500" algn="l">
              <a:buFont typeface="Wingdings" panose="05000000000000000000" pitchFamily="2" charset="2"/>
              <a:buChar char="Ø"/>
            </a:pPr>
            <a:r>
              <a:rPr lang="en-US" dirty="0">
                <a:latin typeface="Blackout" pitchFamily="50" charset="0"/>
              </a:rPr>
              <a:t>Acts 2:38, 41, 47</a:t>
            </a:r>
          </a:p>
          <a:p>
            <a:pPr marL="2400254" lvl="3" indent="-571500" algn="l">
              <a:buFont typeface="Wingdings" panose="05000000000000000000" pitchFamily="2" charset="2"/>
              <a:buChar char="Ø"/>
            </a:pPr>
            <a:r>
              <a:rPr lang="en-US" dirty="0">
                <a:latin typeface="Blackout" pitchFamily="50" charset="0"/>
              </a:rPr>
              <a:t>1 Pet. 3:18-22</a:t>
            </a:r>
          </a:p>
          <a:p>
            <a:pPr marL="2400254" lvl="3" indent="-571500" algn="l">
              <a:buFont typeface="Arial" panose="020B0604020202020204" pitchFamily="34" charset="0"/>
              <a:buChar char="•"/>
            </a:pPr>
            <a:endParaRPr lang="en-US" dirty="0">
              <a:latin typeface="Blackout" pitchFamily="50" charset="0"/>
            </a:endParaRPr>
          </a:p>
          <a:p>
            <a:pPr marL="1790670" lvl="1" indent="-571500" algn="l">
              <a:buFont typeface="Arial" panose="020B0604020202020204" pitchFamily="34" charset="0"/>
              <a:buChar char="•"/>
            </a:pPr>
            <a:endParaRPr lang="en-US" dirty="0">
              <a:latin typeface="Blackout" pitchFamily="50" charset="0"/>
            </a:endParaRP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1535574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startAt="2"/>
            </a:pPr>
            <a:r>
              <a:rPr lang="en-US" sz="4400" u="sng" dirty="0">
                <a:latin typeface="Blackout" pitchFamily="50" charset="0"/>
              </a:rPr>
              <a:t>Submits to Baptism</a:t>
            </a:r>
          </a:p>
          <a:p>
            <a:pPr marL="1790670" lvl="1" indent="-571500" algn="l">
              <a:buFont typeface="Arial" panose="020B0604020202020204" pitchFamily="34" charset="0"/>
              <a:buChar char="•"/>
            </a:pPr>
            <a:r>
              <a:rPr lang="en-US" dirty="0">
                <a:latin typeface="Blackout" pitchFamily="50" charset="0"/>
              </a:rPr>
              <a:t>Placement by God</a:t>
            </a:r>
          </a:p>
          <a:p>
            <a:pPr marL="2400254" lvl="3" indent="-571500" algn="l">
              <a:buFont typeface="Wingdings" panose="05000000000000000000" pitchFamily="2" charset="2"/>
              <a:buChar char="Ø"/>
            </a:pPr>
            <a:r>
              <a:rPr lang="en-US" dirty="0">
                <a:latin typeface="Blackout" pitchFamily="50" charset="0"/>
              </a:rPr>
              <a:t>Acts 2:41, 46-47</a:t>
            </a:r>
          </a:p>
          <a:p>
            <a:pPr marL="2400254" lvl="3" indent="-571500" algn="l">
              <a:buFont typeface="Wingdings" panose="05000000000000000000" pitchFamily="2" charset="2"/>
              <a:buChar char="Ø"/>
            </a:pPr>
            <a:r>
              <a:rPr lang="en-US" dirty="0">
                <a:latin typeface="Blackout" pitchFamily="50" charset="0"/>
              </a:rPr>
              <a:t>1 Pet. 3:18-22</a:t>
            </a:r>
          </a:p>
          <a:p>
            <a:pPr marL="2400254" lvl="3" indent="-571500" algn="l">
              <a:buFont typeface="Arial" panose="020B0604020202020204" pitchFamily="34" charset="0"/>
              <a:buChar char="•"/>
            </a:pPr>
            <a:endParaRPr lang="en-US" dirty="0">
              <a:latin typeface="Blackout" pitchFamily="50" charset="0"/>
            </a:endParaRPr>
          </a:p>
          <a:p>
            <a:pPr marL="1790670" lvl="1" indent="-571500" algn="l">
              <a:buFont typeface="Arial" panose="020B0604020202020204" pitchFamily="34" charset="0"/>
              <a:buChar char="•"/>
            </a:pPr>
            <a:endParaRPr lang="en-US" dirty="0">
              <a:latin typeface="Blackout" pitchFamily="50" charset="0"/>
            </a:endParaRP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24632563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583037"/>
            <a:ext cx="11596859" cy="927625"/>
          </a:xfrm>
        </p:spPr>
        <p:txBody>
          <a:bodyPr>
            <a:noAutofit/>
          </a:bodyPr>
          <a:lstStyle/>
          <a:p>
            <a:r>
              <a:rPr lang="en-US" sz="6000" dirty="0">
                <a:latin typeface="Blackout" pitchFamily="50" charset="0"/>
              </a:rPr>
              <a:t>A Renewed Mind</a:t>
            </a:r>
            <a:endParaRPr lang="en-US" sz="28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lnSpc>
                <a:spcPct val="150000"/>
              </a:lnSpc>
              <a:buFont typeface="+mj-lt"/>
              <a:buAutoNum type="arabicPeriod"/>
            </a:pPr>
            <a:r>
              <a:rPr lang="en-US" dirty="0">
                <a:latin typeface="Blackout" pitchFamily="50" charset="0"/>
              </a:rPr>
              <a:t>Begins Before Baptism</a:t>
            </a:r>
          </a:p>
          <a:p>
            <a:pPr marL="742950" indent="-742950" algn="l">
              <a:lnSpc>
                <a:spcPct val="150000"/>
              </a:lnSpc>
              <a:buFont typeface="+mj-lt"/>
              <a:buAutoNum type="arabicPeriod"/>
            </a:pPr>
            <a:r>
              <a:rPr lang="en-US" dirty="0">
                <a:latin typeface="Blackout" pitchFamily="50" charset="0"/>
              </a:rPr>
              <a:t>Submits To Baptism</a:t>
            </a:r>
          </a:p>
          <a:p>
            <a:pPr marL="742950" indent="-742950" algn="l">
              <a:lnSpc>
                <a:spcPct val="150000"/>
              </a:lnSpc>
              <a:buFont typeface="+mj-lt"/>
              <a:buAutoNum type="arabicPeriod"/>
            </a:pPr>
            <a:r>
              <a:rPr lang="en-US" dirty="0">
                <a:latin typeface="Blackout" pitchFamily="50" charset="0"/>
              </a:rPr>
              <a:t>Continues After Baptism</a:t>
            </a:r>
          </a:p>
        </p:txBody>
      </p:sp>
    </p:spTree>
    <p:extLst>
      <p:ext uri="{BB962C8B-B14F-4D97-AF65-F5344CB8AC3E}">
        <p14:creationId xmlns:p14="http://schemas.microsoft.com/office/powerpoint/2010/main" val="3793380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startAt="3"/>
            </a:pPr>
            <a:r>
              <a:rPr lang="en-US" sz="4400" u="sng" dirty="0">
                <a:latin typeface="Blackout" pitchFamily="50" charset="0"/>
              </a:rPr>
              <a:t>Continues After Baptism</a:t>
            </a:r>
          </a:p>
          <a:p>
            <a:pPr marL="1790670" lvl="1" indent="-571500" algn="l">
              <a:buFont typeface="Arial" panose="020B0604020202020204" pitchFamily="34" charset="0"/>
              <a:buChar char="•"/>
            </a:pPr>
            <a:r>
              <a:rPr lang="en-US" dirty="0">
                <a:latin typeface="Blackout" pitchFamily="50" charset="0"/>
              </a:rPr>
              <a:t>Constant Renewal</a:t>
            </a:r>
          </a:p>
          <a:p>
            <a:pPr marL="2400254" lvl="3" indent="-571500" algn="l">
              <a:buFont typeface="Wingdings" panose="05000000000000000000" pitchFamily="2" charset="2"/>
              <a:buChar char="Ø"/>
            </a:pPr>
            <a:r>
              <a:rPr lang="en-US" dirty="0">
                <a:latin typeface="Blackout" pitchFamily="50" charset="0"/>
              </a:rPr>
              <a:t>Rom. 6:4</a:t>
            </a: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13141489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r>
              <a:rPr lang="en-US" sz="6000" dirty="0">
                <a:latin typeface="Blackout" pitchFamily="50" charset="0"/>
              </a:rPr>
              <a:t>A Renewed Mind</a:t>
            </a:r>
            <a:endParaRPr lang="en-US" sz="2800" dirty="0">
              <a:latin typeface="Blackout" pitchFamily="50" charset="0"/>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indent="-742950" algn="l">
              <a:buFont typeface="+mj-lt"/>
              <a:buAutoNum type="arabicPeriod" startAt="3"/>
            </a:pPr>
            <a:r>
              <a:rPr lang="en-US" sz="4400" u="sng" dirty="0">
                <a:latin typeface="Blackout" pitchFamily="50" charset="0"/>
              </a:rPr>
              <a:t>Continues After Baptism</a:t>
            </a:r>
          </a:p>
          <a:p>
            <a:pPr marL="1790670" lvl="1" indent="-571500" algn="l">
              <a:buFont typeface="Arial" panose="020B0604020202020204" pitchFamily="34" charset="0"/>
              <a:buChar char="•"/>
            </a:pPr>
            <a:r>
              <a:rPr lang="en-US" dirty="0">
                <a:latin typeface="Blackout" pitchFamily="50" charset="0"/>
              </a:rPr>
              <a:t>Constant Renewal</a:t>
            </a:r>
          </a:p>
          <a:p>
            <a:pPr marL="2400254" lvl="3" indent="-571500" algn="l">
              <a:buFont typeface="Wingdings" panose="05000000000000000000" pitchFamily="2" charset="2"/>
              <a:buChar char="Ø"/>
            </a:pPr>
            <a:r>
              <a:rPr lang="en-US" dirty="0">
                <a:latin typeface="Blackout" pitchFamily="50" charset="0"/>
              </a:rPr>
              <a:t>Rom. 6:4</a:t>
            </a:r>
          </a:p>
          <a:p>
            <a:pPr marL="2400254" lvl="3" indent="-571500" algn="l">
              <a:buFont typeface="Wingdings" panose="05000000000000000000" pitchFamily="2" charset="2"/>
              <a:buChar char="Ø"/>
            </a:pPr>
            <a:r>
              <a:rPr lang="en-US" dirty="0">
                <a:latin typeface="Blackout" pitchFamily="50" charset="0"/>
              </a:rPr>
              <a:t>2 Cor. 5:17</a:t>
            </a:r>
          </a:p>
          <a:p>
            <a:pPr marL="2400254" lvl="3" indent="-571500" algn="l">
              <a:buFont typeface="Wingdings" panose="05000000000000000000" pitchFamily="2" charset="2"/>
              <a:buChar char="Ø"/>
            </a:pPr>
            <a:r>
              <a:rPr lang="en-US" dirty="0">
                <a:latin typeface="Blackout" pitchFamily="50" charset="0"/>
              </a:rPr>
              <a:t>Col. 3:1-11</a:t>
            </a:r>
          </a:p>
          <a:p>
            <a:pPr marL="2400254" lvl="3" indent="-571500" algn="l">
              <a:buFont typeface="Wingdings" panose="05000000000000000000" pitchFamily="2" charset="2"/>
              <a:buChar char="Ø"/>
            </a:pPr>
            <a:r>
              <a:rPr lang="en-US" dirty="0">
                <a:latin typeface="Blackout" pitchFamily="50" charset="0"/>
              </a:rPr>
              <a:t>Eph. 4:17-32</a:t>
            </a:r>
          </a:p>
          <a:p>
            <a:pPr marL="1790670" lvl="1" indent="-571500" algn="l">
              <a:buFont typeface="Arial" panose="020B0604020202020204" pitchFamily="34" charset="0"/>
              <a:buChar char="•"/>
            </a:pPr>
            <a:endParaRPr lang="en-US" dirty="0">
              <a:latin typeface="Blackout" pitchFamily="50" charset="0"/>
            </a:endParaRPr>
          </a:p>
        </p:txBody>
      </p:sp>
    </p:spTree>
    <p:extLst>
      <p:ext uri="{BB962C8B-B14F-4D97-AF65-F5344CB8AC3E}">
        <p14:creationId xmlns:p14="http://schemas.microsoft.com/office/powerpoint/2010/main" val="42291045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386499"/>
            <a:ext cx="11432440" cy="6099175"/>
          </a:xfrm>
          <a:prstGeom prst="rect">
            <a:avLst/>
          </a:prstGeom>
        </p:spPr>
        <p:txBody>
          <a:bodyPr anchor="ctr"/>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l"/>
            <a:r>
              <a:rPr lang="en-US" sz="3000" b="1" dirty="0">
                <a:latin typeface="Kaiven" pitchFamily="2" charset="0"/>
              </a:rPr>
              <a:t>“Imagine yourself as a living house. God comes in to rebuild that house. At first, perhaps, you can understand what He is doing. He is getting the drains right and stopping the leaks in the roof and so on; you knew that those jobs needed doing and so you are not surprised. But presently He starts knocking the house about in a way that hurts abominably and does not seem to make any sense. What on earth is He up to? The explanation is that He is building quite a different house from the one you thought of - throwing out a new wing here, putting on an extra floor there, running up towers, making courtyards. You thought you were being made into a decent little cottage: but He is building a palace. He intends to come and live in it Himself.” – C. S. Lewis</a:t>
            </a:r>
          </a:p>
        </p:txBody>
      </p:sp>
    </p:spTree>
    <p:extLst>
      <p:ext uri="{BB962C8B-B14F-4D97-AF65-F5344CB8AC3E}">
        <p14:creationId xmlns:p14="http://schemas.microsoft.com/office/powerpoint/2010/main" val="23778293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583037"/>
            <a:ext cx="11596859" cy="3139792"/>
          </a:xfrm>
        </p:spPr>
        <p:txBody>
          <a:bodyPr>
            <a:noAutofit/>
          </a:bodyPr>
          <a:lstStyle/>
          <a:p>
            <a:r>
              <a:rPr lang="en-US" sz="8800" dirty="0">
                <a:latin typeface="Blackout" pitchFamily="50" charset="0"/>
              </a:rPr>
              <a:t>Are You Renewed</a:t>
            </a:r>
            <a:br>
              <a:rPr lang="en-US" sz="8800" dirty="0">
                <a:latin typeface="Blackout" pitchFamily="50" charset="0"/>
              </a:rPr>
            </a:br>
            <a:r>
              <a:rPr lang="en-US" sz="8800" dirty="0">
                <a:latin typeface="Blackout" pitchFamily="50" charset="0"/>
              </a:rPr>
              <a:t>in Mind?</a:t>
            </a:r>
            <a:endParaRPr lang="en-US" sz="4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386282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B0F55DF1-D1A6-7501-E860-70EE8FB6DA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Know Whom I have Believed</a:t>
            </a:r>
            <a:endParaRPr lang="en-US">
              <a:ea typeface="+mj-ea"/>
            </a:endParaRPr>
          </a:p>
        </p:txBody>
      </p:sp>
      <p:pic>
        <p:nvPicPr>
          <p:cNvPr id="17410" name="Picture 3" descr="I know whom I have believed-pp">
            <a:extLst>
              <a:ext uri="{FF2B5EF4-FFF2-40B4-BE49-F238E27FC236}">
                <a16:creationId xmlns:a16="http://schemas.microsoft.com/office/drawing/2014/main" id="{8E584E38-61A7-7BF4-0BCA-3F3B5E0A9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2199CB98-CCD9-D287-3913-2D34B53D79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B1CA9AEC-9493-1794-ECD7-06C567FAC469}"/>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Walking In Sunlight</a:t>
            </a:r>
          </a:p>
          <a:p>
            <a:pPr>
              <a:lnSpc>
                <a:spcPct val="150000"/>
              </a:lnSpc>
            </a:pPr>
            <a:r>
              <a:rPr lang="en-US" sz="5400" dirty="0">
                <a:solidFill>
                  <a:schemeClr val="bg2">
                    <a:lumMod val="65000"/>
                    <a:lumOff val="35000"/>
                  </a:schemeClr>
                </a:solidFill>
                <a:latin typeface="Gobold" panose="02000500000000000000" pitchFamily="2" charset="0"/>
              </a:rPr>
              <a:t>#611</a:t>
            </a:r>
            <a:endParaRPr lang="en-US" sz="6600" dirty="0">
              <a:solidFill>
                <a:schemeClr val="bg2">
                  <a:lumMod val="65000"/>
                  <a:lumOff val="35000"/>
                </a:schemeClr>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0045D0B-2619-2B4E-2115-CDB8E3442FB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Walking in Sunlight</a:t>
            </a:r>
            <a:endParaRPr lang="en-US" dirty="0">
              <a:ea typeface="+mj-ea"/>
            </a:endParaRPr>
          </a:p>
        </p:txBody>
      </p:sp>
      <p:pic>
        <p:nvPicPr>
          <p:cNvPr id="2" name="Picture 57" descr="Walking in Sunlight-pp">
            <a:extLst>
              <a:ext uri="{FF2B5EF4-FFF2-40B4-BE49-F238E27FC236}">
                <a16:creationId xmlns:a16="http://schemas.microsoft.com/office/drawing/2014/main" id="{BB231FF7-50F9-D686-03CB-9BD8702C4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1E370F9-88D6-378A-7B8F-6871628761FC}"/>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9EEDE8C3-B94E-4424-3E24-6C1127ED6EE8}"/>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CB94FC3-AE4F-0AB5-569D-FEB9E6C70F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Walking in Sunlight</a:t>
            </a:r>
            <a:endParaRPr lang="en-US">
              <a:ea typeface="+mj-ea"/>
            </a:endParaRPr>
          </a:p>
        </p:txBody>
      </p:sp>
      <p:pic>
        <p:nvPicPr>
          <p:cNvPr id="3074" name="Picture 3" descr="Walking in Sunlight-pp">
            <a:extLst>
              <a:ext uri="{FF2B5EF4-FFF2-40B4-BE49-F238E27FC236}">
                <a16:creationId xmlns:a16="http://schemas.microsoft.com/office/drawing/2014/main" id="{96D20A12-64EF-633E-9D31-8ABBEFB2E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1A93E93-8215-1E2D-2280-871BD9C031E4}"/>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87BDA034-FE4D-0D8C-B370-8B67993CAE38}"/>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37AFB81-5D83-5BD4-EC2E-149DF9F8A0A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C-1 Walking in Sunlight</a:t>
            </a:r>
            <a:endParaRPr lang="en-US" dirty="0">
              <a:ea typeface="+mj-ea"/>
            </a:endParaRPr>
          </a:p>
        </p:txBody>
      </p:sp>
      <p:pic>
        <p:nvPicPr>
          <p:cNvPr id="4098" name="Picture 3" descr="Walking in Sunlight-pp">
            <a:extLst>
              <a:ext uri="{FF2B5EF4-FFF2-40B4-BE49-F238E27FC236}">
                <a16:creationId xmlns:a16="http://schemas.microsoft.com/office/drawing/2014/main" id="{08A34E6D-C88D-ECB5-ABA1-58F29E22F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DDAAB300-E40D-5C61-58E9-7D9D57F98875}"/>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3C46CF50-BAA4-DF58-44A8-68F80A21F217}"/>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CBC0A79-89E6-85CF-F3A2-9753503EF0E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5122" name="Picture 3" descr="Walking in Sunlight-pp">
            <a:extLst>
              <a:ext uri="{FF2B5EF4-FFF2-40B4-BE49-F238E27FC236}">
                <a16:creationId xmlns:a16="http://schemas.microsoft.com/office/drawing/2014/main" id="{EF007903-26CF-2FAC-3DC6-23AC20C76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6B98317F-9B16-09D4-15C2-1E47AC6993EE}"/>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6728F78F-C143-BF0B-7FDA-405456E8F0B7}"/>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DFE2B97A-6C8D-29AD-8157-C79DAF6E50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Walking in Sunlight</a:t>
            </a:r>
            <a:endParaRPr lang="en-US">
              <a:ea typeface="+mj-ea"/>
            </a:endParaRPr>
          </a:p>
        </p:txBody>
      </p:sp>
      <p:pic>
        <p:nvPicPr>
          <p:cNvPr id="10242" name="Picture 3" descr="Walking in Sunlight-pp">
            <a:extLst>
              <a:ext uri="{FF2B5EF4-FFF2-40B4-BE49-F238E27FC236}">
                <a16:creationId xmlns:a16="http://schemas.microsoft.com/office/drawing/2014/main" id="{B3438FA6-314A-DF8F-EA0C-7B3AB9EB9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7201770E-1EBD-F53F-64DC-D78C0842738D}"/>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4BC1D383-DAC3-FD4B-6713-E99AF94FA667}"/>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05B99EA-C1E4-C604-FCD9-3AFD8D0EE4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Walking in Sunlight</a:t>
            </a:r>
            <a:endParaRPr lang="en-US">
              <a:ea typeface="+mj-ea"/>
            </a:endParaRPr>
          </a:p>
        </p:txBody>
      </p:sp>
      <p:pic>
        <p:nvPicPr>
          <p:cNvPr id="11266" name="Picture 3" descr="Walking in Sunlight-pp">
            <a:extLst>
              <a:ext uri="{FF2B5EF4-FFF2-40B4-BE49-F238E27FC236}">
                <a16:creationId xmlns:a16="http://schemas.microsoft.com/office/drawing/2014/main" id="{9E7AC0C2-785C-B0D8-01F8-7CCF30ECA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79D9DF5A-45D2-DF75-4F1B-8C5DBB076560}"/>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CEB415BF-DE65-30CC-167E-0416D990BE3F}"/>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5EFB62E-729F-9C08-A1AC-D7F96401B3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in Sunlight</a:t>
            </a:r>
            <a:endParaRPr lang="en-US">
              <a:ea typeface="+mj-ea"/>
            </a:endParaRPr>
          </a:p>
        </p:txBody>
      </p:sp>
      <p:pic>
        <p:nvPicPr>
          <p:cNvPr id="12290" name="Picture 3" descr="Walking in Sunlight-pp">
            <a:extLst>
              <a:ext uri="{FF2B5EF4-FFF2-40B4-BE49-F238E27FC236}">
                <a16:creationId xmlns:a16="http://schemas.microsoft.com/office/drawing/2014/main" id="{FEF25423-1784-F79D-50FE-BD86074F4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a:extLst>
              <a:ext uri="{FF2B5EF4-FFF2-40B4-BE49-F238E27FC236}">
                <a16:creationId xmlns:a16="http://schemas.microsoft.com/office/drawing/2014/main" id="{98A92A90-8069-CD60-E8A9-9D3EBC5E8C34}"/>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
        <p:nvSpPr>
          <p:cNvPr id="8" name="Text Box 4">
            <a:extLst>
              <a:ext uri="{FF2B5EF4-FFF2-40B4-BE49-F238E27FC236}">
                <a16:creationId xmlns:a16="http://schemas.microsoft.com/office/drawing/2014/main" id="{60D3F2CB-A9C9-871F-3A9D-C28469DAA500}"/>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6CA3198-A07A-6CCD-F210-E90D9899AB9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13314" name="Picture 3" descr="Walking in Sunlight-pp">
            <a:extLst>
              <a:ext uri="{FF2B5EF4-FFF2-40B4-BE49-F238E27FC236}">
                <a16:creationId xmlns:a16="http://schemas.microsoft.com/office/drawing/2014/main" id="{6CFF900F-9B9E-8718-8A6B-F78B0560F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E129552C-F37E-11B3-28C5-E2A58C869358}"/>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D09193AF-8598-D1C2-DAE4-A320CCEB1F6A}"/>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1523880"/>
            <a:ext cx="12931808" cy="54990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85000" lnSpcReduction="200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2 Corinthians 9:7-8</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Tree>
    <p:extLst>
      <p:ext uri="{BB962C8B-B14F-4D97-AF65-F5344CB8AC3E}">
        <p14:creationId xmlns:p14="http://schemas.microsoft.com/office/powerpoint/2010/main" val="332271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He Paid A Debt</a:t>
            </a:r>
          </a:p>
          <a:p>
            <a:pPr>
              <a:lnSpc>
                <a:spcPct val="150000"/>
              </a:lnSpc>
            </a:pPr>
            <a:r>
              <a:rPr lang="en-US" sz="5400" dirty="0">
                <a:latin typeface="Gobold" panose="02000500000000000000" pitchFamily="2" charset="0"/>
              </a:rPr>
              <a:t>#376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8E75833-288B-D716-0432-4EFC8FDA17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Paid a Debt</a:t>
            </a:r>
            <a:endParaRPr lang="en-US">
              <a:ea typeface="+mj-ea"/>
            </a:endParaRPr>
          </a:p>
        </p:txBody>
      </p:sp>
      <p:pic>
        <p:nvPicPr>
          <p:cNvPr id="2" name="Picture 28" descr="He Paid A Debt-pp">
            <a:extLst>
              <a:ext uri="{FF2B5EF4-FFF2-40B4-BE49-F238E27FC236}">
                <a16:creationId xmlns:a16="http://schemas.microsoft.com/office/drawing/2014/main" id="{689C5490-FF1F-AF9E-1241-E7CB40406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B565E936-01EE-7A5D-37D5-C4336FB2541D}"/>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67F5FD3C-73A3-8EA6-7F9D-07B74D8756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E5FA359-CE27-8FEA-9747-1584C647ED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Paid a Debt</a:t>
            </a:r>
            <a:endParaRPr lang="en-US">
              <a:ea typeface="+mj-ea"/>
            </a:endParaRPr>
          </a:p>
        </p:txBody>
      </p:sp>
      <p:pic>
        <p:nvPicPr>
          <p:cNvPr id="3074" name="Picture 3" descr="He Paid A Debt-pp">
            <a:extLst>
              <a:ext uri="{FF2B5EF4-FFF2-40B4-BE49-F238E27FC236}">
                <a16:creationId xmlns:a16="http://schemas.microsoft.com/office/drawing/2014/main" id="{5E1DEC26-0D60-436C-DC1B-7FDDA36E9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20790786-DEDF-DD86-42AF-2563ABB3C35F}"/>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2CF20F69-0160-86BD-7599-A85BFE1B67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8972CEF-C44F-594F-CDFD-18442BD8F3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4098" name="Picture 6" descr="He Paid A Debt-pp">
            <a:extLst>
              <a:ext uri="{FF2B5EF4-FFF2-40B4-BE49-F238E27FC236}">
                <a16:creationId xmlns:a16="http://schemas.microsoft.com/office/drawing/2014/main" id="{1193C6C0-86EA-2A08-04BD-549A0D9EB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7">
            <a:extLst>
              <a:ext uri="{FF2B5EF4-FFF2-40B4-BE49-F238E27FC236}">
                <a16:creationId xmlns:a16="http://schemas.microsoft.com/office/drawing/2014/main" id="{A578881B-BCA2-6AF7-5E6D-86E39EBE0E6D}"/>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20840" name="Text Box 8">
            <a:extLst>
              <a:ext uri="{FF2B5EF4-FFF2-40B4-BE49-F238E27FC236}">
                <a16:creationId xmlns:a16="http://schemas.microsoft.com/office/drawing/2014/main" id="{DE4B950E-1438-F50B-F58E-5D47D3C348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51561B9-6795-9BE5-617D-A937C4DFEC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He Paid a Debt</a:t>
            </a:r>
            <a:endParaRPr lang="en-US">
              <a:ea typeface="+mj-ea"/>
            </a:endParaRPr>
          </a:p>
        </p:txBody>
      </p:sp>
      <p:pic>
        <p:nvPicPr>
          <p:cNvPr id="5122" name="Picture 3" descr="He Paid A Debt-pp">
            <a:extLst>
              <a:ext uri="{FF2B5EF4-FFF2-40B4-BE49-F238E27FC236}">
                <a16:creationId xmlns:a16="http://schemas.microsoft.com/office/drawing/2014/main" id="{35345608-F288-6B57-1F15-CBF996EB0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16AF4834-2631-09FA-43F7-9D46EF3AEF94}"/>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1F40308B-A514-FC64-EDA6-76A32013FC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00FF22C-6387-0F6C-7591-474B52731B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He Paid a Debt</a:t>
            </a:r>
            <a:endParaRPr lang="en-US">
              <a:ea typeface="+mj-ea"/>
            </a:endParaRPr>
          </a:p>
        </p:txBody>
      </p:sp>
      <p:pic>
        <p:nvPicPr>
          <p:cNvPr id="6146" name="Picture 3" descr="He Paid A Debt-pp">
            <a:extLst>
              <a:ext uri="{FF2B5EF4-FFF2-40B4-BE49-F238E27FC236}">
                <a16:creationId xmlns:a16="http://schemas.microsoft.com/office/drawing/2014/main" id="{4E68E4F3-3518-0878-A6D3-CA7EE3104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49888E44-5716-B95E-41D6-05973076F6CC}"/>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A4D9E3CE-C010-2B50-D8B0-F3FFA48677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7AD3392-419B-6D50-0E81-6FFA96A42A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7170" name="Picture 6" descr="He Paid A Debt-pp">
            <a:extLst>
              <a:ext uri="{FF2B5EF4-FFF2-40B4-BE49-F238E27FC236}">
                <a16:creationId xmlns:a16="http://schemas.microsoft.com/office/drawing/2014/main" id="{D0D14569-E039-C25E-5B12-BA1113E15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0A07EA71-3C32-3A72-891D-A91E0E0BCC11}"/>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21864" name="Text Box 8">
            <a:extLst>
              <a:ext uri="{FF2B5EF4-FFF2-40B4-BE49-F238E27FC236}">
                <a16:creationId xmlns:a16="http://schemas.microsoft.com/office/drawing/2014/main" id="{E834AADE-8CE3-ABC2-5449-61BB232B8F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B9D22D0-BEB3-82CF-0FEF-1E2578FE9C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Paid a Debt</a:t>
            </a:r>
            <a:endParaRPr lang="en-US">
              <a:ea typeface="+mj-ea"/>
            </a:endParaRPr>
          </a:p>
        </p:txBody>
      </p:sp>
      <p:pic>
        <p:nvPicPr>
          <p:cNvPr id="8194" name="Picture 3" descr="He Paid A Debt-pp">
            <a:extLst>
              <a:ext uri="{FF2B5EF4-FFF2-40B4-BE49-F238E27FC236}">
                <a16:creationId xmlns:a16="http://schemas.microsoft.com/office/drawing/2014/main" id="{2593F342-08D5-F323-61A3-724D1E1EC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DEA8EFB4-1D85-E8D2-BFB0-A6B6A7A8AF46}"/>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681CFCBF-E481-2600-43E7-447930278E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3FFC0CA6-BF3B-0DAC-5EE7-DD8736B60F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Paid a Debt</a:t>
            </a:r>
            <a:endParaRPr lang="en-US">
              <a:ea typeface="+mj-ea"/>
            </a:endParaRPr>
          </a:p>
        </p:txBody>
      </p:sp>
      <p:pic>
        <p:nvPicPr>
          <p:cNvPr id="9218" name="Picture 3" descr="He Paid A Debt-pp">
            <a:extLst>
              <a:ext uri="{FF2B5EF4-FFF2-40B4-BE49-F238E27FC236}">
                <a16:creationId xmlns:a16="http://schemas.microsoft.com/office/drawing/2014/main" id="{BF7BBB01-678B-8432-B6F1-5CDB00C76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D1458BD1-6EB4-7A68-97C9-F00DF0265B35}"/>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8CED5858-6BF1-AAD3-1AE5-02F9E30D36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18058AC-1282-4768-309B-01EF2A51B4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10242" name="Picture 6" descr="He Paid A Debt-pp">
            <a:extLst>
              <a:ext uri="{FF2B5EF4-FFF2-40B4-BE49-F238E27FC236}">
                <a16:creationId xmlns:a16="http://schemas.microsoft.com/office/drawing/2014/main" id="{74FE28FD-F4A0-1B56-BBAC-9294E71E8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7">
            <a:extLst>
              <a:ext uri="{FF2B5EF4-FFF2-40B4-BE49-F238E27FC236}">
                <a16:creationId xmlns:a16="http://schemas.microsoft.com/office/drawing/2014/main" id="{660BE416-3D72-E2B0-355F-CAD6A7289472}"/>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9816" name="Text Box 8">
            <a:extLst>
              <a:ext uri="{FF2B5EF4-FFF2-40B4-BE49-F238E27FC236}">
                <a16:creationId xmlns:a16="http://schemas.microsoft.com/office/drawing/2014/main" id="{1472C444-938F-7879-A038-DFE9BDB508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8599</TotalTime>
  <Words>1648</Words>
  <Application>Microsoft Office PowerPoint</Application>
  <PresentationFormat>Widescreen</PresentationFormat>
  <Paragraphs>357</Paragraphs>
  <Slides>110</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110</vt:i4>
      </vt:variant>
    </vt:vector>
  </HeadingPairs>
  <TitlesOfParts>
    <vt:vector size="122" baseType="lpstr">
      <vt:lpstr>Times</vt:lpstr>
      <vt:lpstr>Calibri</vt:lpstr>
      <vt:lpstr>Trebuchet MS</vt:lpstr>
      <vt:lpstr>Blackout</vt:lpstr>
      <vt:lpstr>Gobold</vt:lpstr>
      <vt:lpstr>Arial</vt:lpstr>
      <vt:lpstr>Knockout HTF52-Cruiserweight</vt:lpstr>
      <vt:lpstr>Wingdings</vt:lpstr>
      <vt:lpstr>Kaiven</vt:lpstr>
      <vt:lpstr>3_Default</vt:lpstr>
      <vt:lpstr>Default</vt:lpstr>
      <vt:lpstr>Blank</vt:lpstr>
      <vt:lpstr>1-1 I Know Whom I have Believed</vt:lpstr>
      <vt:lpstr>1-2 I Know Whom I have Believed</vt:lpstr>
      <vt:lpstr>C-1 I Know Whom I have Believed</vt:lpstr>
      <vt:lpstr>C-2 I Know Whom I have Believed</vt:lpstr>
      <vt:lpstr>4-1 I Know Whom I have Believed</vt:lpstr>
      <vt:lpstr>4-2 I Know Whom I have Believed</vt:lpstr>
      <vt:lpstr>C-1 I Know Whom I have Believed</vt:lpstr>
      <vt:lpstr>C-2 I Know Whom I have Believed</vt:lpstr>
      <vt:lpstr>PowerPoint Presentation</vt:lpstr>
      <vt:lpstr>PowerPoint Presentation</vt:lpstr>
      <vt:lpstr>1-1 This World is Not My Home</vt:lpstr>
      <vt:lpstr>1-2 This World is Not My Home</vt:lpstr>
      <vt:lpstr>1-3 This World is Not My Home</vt:lpstr>
      <vt:lpstr>C-1 This World is Not My Home</vt:lpstr>
      <vt:lpstr>C-2 This World is Not My Home</vt:lpstr>
      <vt:lpstr>C-3 This World is Not My Home</vt:lpstr>
      <vt:lpstr>2-1 This World is Not My Home</vt:lpstr>
      <vt:lpstr>2-2 This World is Not My Home</vt:lpstr>
      <vt:lpstr>2-3 This World is Not My Home</vt:lpstr>
      <vt:lpstr>C-1 This World is Not My Home</vt:lpstr>
      <vt:lpstr>C-2 This World is Not My Home</vt:lpstr>
      <vt:lpstr>C-3 This World is Not My Home</vt:lpstr>
      <vt:lpstr>3-1 This World is Not My Home</vt:lpstr>
      <vt:lpstr>3-2 This World is Not My Home</vt:lpstr>
      <vt:lpstr>3-3 This World is Not My Home</vt:lpstr>
      <vt:lpstr>C-1 This World is Not My Home</vt:lpstr>
      <vt:lpstr>C-2 This World is Not My Home</vt:lpstr>
      <vt:lpstr>C-3 This World is Not My Home</vt:lpstr>
      <vt:lpstr>PowerPoint Presentation</vt:lpstr>
      <vt:lpstr>1-1 When We All Get To Heaven</vt:lpstr>
      <vt:lpstr>1-2 When We All Get To Heaven</vt:lpstr>
      <vt:lpstr>C-1 When We All Get To Heaven</vt:lpstr>
      <vt:lpstr>C-2 When We All Get To Heaven</vt:lpstr>
      <vt:lpstr>2-1 When We All Get To Heaven</vt:lpstr>
      <vt:lpstr>2-2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PowerPoint Presentation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1-1 On Bended Knee</vt:lpstr>
      <vt:lpstr>1-2 On Bended Knee</vt:lpstr>
      <vt:lpstr>1-3 On Bended Knee</vt:lpstr>
      <vt:lpstr>2-1 On Bended Knee</vt:lpstr>
      <vt:lpstr>2-2 On Bended Knee</vt:lpstr>
      <vt:lpstr>2-3 On Bended Knee</vt:lpstr>
      <vt:lpstr>PowerPoint Presentation</vt:lpstr>
      <vt:lpstr>PowerPoint Presentation</vt:lpstr>
      <vt:lpstr>Renewed MIND</vt:lpstr>
      <vt:lpstr>A Renewed Mind</vt:lpstr>
      <vt:lpstr>A Renewed Mind</vt:lpstr>
      <vt:lpstr>PowerPoint Presentation</vt:lpstr>
      <vt:lpstr>PowerPoint Presentation</vt:lpstr>
      <vt:lpstr>PowerPoint Presentation</vt:lpstr>
      <vt:lpstr>A Renewed Mind</vt:lpstr>
      <vt:lpstr>PowerPoint Presentation</vt:lpstr>
      <vt:lpstr>PowerPoint Presentation</vt:lpstr>
      <vt:lpstr>PowerPoint Presentation</vt:lpstr>
      <vt:lpstr>A Renewed Mind</vt:lpstr>
      <vt:lpstr>PowerPoint Presentation</vt:lpstr>
      <vt:lpstr>PowerPoint Presentation</vt:lpstr>
      <vt:lpstr>PowerPoint Presentation</vt:lpstr>
      <vt:lpstr>Are You Renewed in Mind?</vt:lpstr>
      <vt:lpstr>PowerPoint Presentation</vt:lpstr>
      <vt:lpstr>1-1 Walking in Sunlight</vt:lpstr>
      <vt:lpstr>1-2 Walking in Sunlight</vt:lpstr>
      <vt:lpstr>C-1 Walking in Sunlight</vt:lpstr>
      <vt:lpstr>C-2 Walking in Sunlight</vt:lpstr>
      <vt:lpstr>3-1 Walking in Sunlight</vt:lpstr>
      <vt:lpstr>3-2 Walking in Sunlight</vt:lpstr>
      <vt:lpstr>C-1 Walking in Sunlight</vt:lpstr>
      <vt:lpstr>C-2 Walking in Sunlight</vt:lpstr>
      <vt:lpstr>PowerPoint Presentation</vt:lpstr>
      <vt:lpstr>PowerPoint Presentation</vt:lpstr>
      <vt:lpstr>1-1 He Paid a Debt</vt:lpstr>
      <vt:lpstr>1-2 He Paid a Debt</vt:lpstr>
      <vt:lpstr>c He Paid a Debt</vt:lpstr>
      <vt:lpstr>2-1 He Paid a Debt</vt:lpstr>
      <vt:lpstr>2-2 He Paid a Debt</vt:lpstr>
      <vt:lpstr>c He Paid a Debt</vt:lpstr>
      <vt:lpstr>3-1 He Paid a Debt</vt:lpstr>
      <vt:lpstr>3-2 He Paid a Debt</vt:lpstr>
      <vt:lpstr>c He Paid a Debt</vt:lpstr>
      <vt:lpstr>PowerPoint Presentation</vt:lpstr>
      <vt:lpstr>PowerPoint Presentation</vt:lpstr>
      <vt:lpstr>PowerPoint Presentation</vt:lpstr>
      <vt:lpstr>PowerPoint Presentation</vt:lpstr>
      <vt:lpstr>1-1 He Keeps Me Singing</vt:lpstr>
      <vt:lpstr>1-2 He Keeps Me Singing</vt:lpstr>
      <vt:lpstr>C-1 He Keeps Me Singing</vt:lpstr>
      <vt:lpstr>3-1 He Keeps Me Singing</vt:lpstr>
      <vt:lpstr>3-2 He Keeps Me Singing</vt:lpstr>
      <vt:lpstr>C-1 He Keeps Me Singing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22</cp:revision>
  <dcterms:created xsi:type="dcterms:W3CDTF">2022-11-28T14:28:49Z</dcterms:created>
  <dcterms:modified xsi:type="dcterms:W3CDTF">2022-12-04T15:35:26Z</dcterms:modified>
</cp:coreProperties>
</file>