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0" r:id="rId2"/>
    <p:sldMasterId id="2147483689" r:id="rId3"/>
    <p:sldMasterId id="2147483701" r:id="rId4"/>
  </p:sldMasterIdLst>
  <p:notesMasterIdLst>
    <p:notesMasterId r:id="rId134"/>
  </p:notesMasterIdLst>
  <p:sldIdLst>
    <p:sldId id="256" r:id="rId5"/>
    <p:sldId id="257" r:id="rId6"/>
    <p:sldId id="3112" r:id="rId7"/>
    <p:sldId id="267" r:id="rId8"/>
    <p:sldId id="262" r:id="rId9"/>
    <p:sldId id="3115" r:id="rId10"/>
    <p:sldId id="264" r:id="rId11"/>
    <p:sldId id="265" r:id="rId12"/>
    <p:sldId id="2092" r:id="rId13"/>
    <p:sldId id="513" r:id="rId14"/>
    <p:sldId id="3116" r:id="rId15"/>
    <p:sldId id="3117" r:id="rId16"/>
    <p:sldId id="3118" r:id="rId17"/>
    <p:sldId id="268" r:id="rId18"/>
    <p:sldId id="3119" r:id="rId19"/>
    <p:sldId id="270" r:id="rId20"/>
    <p:sldId id="271" r:id="rId21"/>
    <p:sldId id="258" r:id="rId22"/>
    <p:sldId id="259" r:id="rId23"/>
    <p:sldId id="272" r:id="rId24"/>
    <p:sldId id="273" r:id="rId25"/>
    <p:sldId id="274" r:id="rId26"/>
    <p:sldId id="275" r:id="rId27"/>
    <p:sldId id="3120" r:id="rId28"/>
    <p:sldId id="260" r:id="rId29"/>
    <p:sldId id="3121" r:id="rId30"/>
    <p:sldId id="3122" r:id="rId31"/>
    <p:sldId id="3123" r:id="rId32"/>
    <p:sldId id="3124" r:id="rId33"/>
    <p:sldId id="3125" r:id="rId34"/>
    <p:sldId id="3126" r:id="rId35"/>
    <p:sldId id="276" r:id="rId36"/>
    <p:sldId id="3127" r:id="rId37"/>
    <p:sldId id="3128" r:id="rId38"/>
    <p:sldId id="3129" r:id="rId39"/>
    <p:sldId id="3130" r:id="rId40"/>
    <p:sldId id="3135" r:id="rId41"/>
    <p:sldId id="3136" r:id="rId42"/>
    <p:sldId id="3137" r:id="rId43"/>
    <p:sldId id="3138" r:id="rId44"/>
    <p:sldId id="561" r:id="rId45"/>
    <p:sldId id="2820" r:id="rId46"/>
    <p:sldId id="3139" r:id="rId47"/>
    <p:sldId id="3140" r:id="rId48"/>
    <p:sldId id="3141" r:id="rId49"/>
    <p:sldId id="3142" r:id="rId50"/>
    <p:sldId id="3147" r:id="rId51"/>
    <p:sldId id="3148" r:id="rId52"/>
    <p:sldId id="3149" r:id="rId53"/>
    <p:sldId id="3150" r:id="rId54"/>
    <p:sldId id="3025" r:id="rId55"/>
    <p:sldId id="3151" r:id="rId56"/>
    <p:sldId id="3152" r:id="rId57"/>
    <p:sldId id="3153" r:id="rId58"/>
    <p:sldId id="3154" r:id="rId59"/>
    <p:sldId id="3155" r:id="rId60"/>
    <p:sldId id="3156" r:id="rId61"/>
    <p:sldId id="3157" r:id="rId62"/>
    <p:sldId id="3158" r:id="rId63"/>
    <p:sldId id="3159" r:id="rId64"/>
    <p:sldId id="3160" r:id="rId65"/>
    <p:sldId id="1884" r:id="rId66"/>
    <p:sldId id="266" r:id="rId67"/>
    <p:sldId id="269" r:id="rId68"/>
    <p:sldId id="3033" r:id="rId69"/>
    <p:sldId id="263" r:id="rId70"/>
    <p:sldId id="3212" r:id="rId71"/>
    <p:sldId id="3213" r:id="rId72"/>
    <p:sldId id="3208" r:id="rId73"/>
    <p:sldId id="3210" r:id="rId74"/>
    <p:sldId id="3214" r:id="rId75"/>
    <p:sldId id="3209" r:id="rId76"/>
    <p:sldId id="3211" r:id="rId77"/>
    <p:sldId id="3036" r:id="rId78"/>
    <p:sldId id="278" r:id="rId79"/>
    <p:sldId id="3161" r:id="rId80"/>
    <p:sldId id="3162" r:id="rId81"/>
    <p:sldId id="3163" r:id="rId82"/>
    <p:sldId id="3164" r:id="rId83"/>
    <p:sldId id="3165" r:id="rId84"/>
    <p:sldId id="3166" r:id="rId85"/>
    <p:sldId id="3167" r:id="rId86"/>
    <p:sldId id="3168" r:id="rId87"/>
    <p:sldId id="3169" r:id="rId88"/>
    <p:sldId id="3170" r:id="rId89"/>
    <p:sldId id="3171" r:id="rId90"/>
    <p:sldId id="3172" r:id="rId91"/>
    <p:sldId id="3173" r:id="rId92"/>
    <p:sldId id="3174" r:id="rId93"/>
    <p:sldId id="3175" r:id="rId94"/>
    <p:sldId id="2833" r:id="rId95"/>
    <p:sldId id="1222" r:id="rId96"/>
    <p:sldId id="3176" r:id="rId97"/>
    <p:sldId id="3177" r:id="rId98"/>
    <p:sldId id="3178" r:id="rId99"/>
    <p:sldId id="3179" r:id="rId100"/>
    <p:sldId id="3180" r:id="rId101"/>
    <p:sldId id="3181" r:id="rId102"/>
    <p:sldId id="3182" r:id="rId103"/>
    <p:sldId id="3183" r:id="rId104"/>
    <p:sldId id="3184" r:id="rId105"/>
    <p:sldId id="3185" r:id="rId106"/>
    <p:sldId id="3186" r:id="rId107"/>
    <p:sldId id="3187" r:id="rId108"/>
    <p:sldId id="3188" r:id="rId109"/>
    <p:sldId id="3189" r:id="rId110"/>
    <p:sldId id="3190" r:id="rId111"/>
    <p:sldId id="3191" r:id="rId112"/>
    <p:sldId id="354" r:id="rId113"/>
    <p:sldId id="468" r:id="rId114"/>
    <p:sldId id="1882" r:id="rId115"/>
    <p:sldId id="1883" r:id="rId116"/>
    <p:sldId id="3192" r:id="rId117"/>
    <p:sldId id="3193" r:id="rId118"/>
    <p:sldId id="3194" r:id="rId119"/>
    <p:sldId id="3195" r:id="rId120"/>
    <p:sldId id="3196" r:id="rId121"/>
    <p:sldId id="3197" r:id="rId122"/>
    <p:sldId id="3198" r:id="rId123"/>
    <p:sldId id="3199" r:id="rId124"/>
    <p:sldId id="3200" r:id="rId125"/>
    <p:sldId id="3201" r:id="rId126"/>
    <p:sldId id="3202" r:id="rId127"/>
    <p:sldId id="3203" r:id="rId128"/>
    <p:sldId id="3204" r:id="rId129"/>
    <p:sldId id="3205" r:id="rId130"/>
    <p:sldId id="3206" r:id="rId131"/>
    <p:sldId id="3207" r:id="rId132"/>
    <p:sldId id="2031" r:id="rId133"/>
  </p:sldIdLst>
  <p:sldSz cx="12192000" cy="6858000"/>
  <p:notesSz cx="6858000" cy="9144000"/>
  <p:embeddedFontLst>
    <p:embeddedFont>
      <p:font typeface="Blackout" pitchFamily="50" charset="0"/>
      <p:regular r:id="rId135"/>
    </p:embeddedFont>
    <p:embeddedFont>
      <p:font typeface="Calibri" panose="020F0502020204030204" pitchFamily="34" charset="0"/>
      <p:regular r:id="rId136"/>
      <p:bold r:id="rId137"/>
      <p:italic r:id="rId138"/>
      <p:boldItalic r:id="rId139"/>
    </p:embeddedFont>
    <p:embeddedFont>
      <p:font typeface="Gobold" panose="02000500000000000000" pitchFamily="2" charset="0"/>
      <p:regular r:id="rId140"/>
      <p:italic r:id="rId141"/>
    </p:embeddedFont>
    <p:embeddedFont>
      <p:font typeface="Kaiven" pitchFamily="2" charset="0"/>
      <p:regular r:id="rId142"/>
      <p:bold r:id="rId143"/>
      <p:italic r:id="rId144"/>
      <p:boldItalic r:id="rId145"/>
    </p:embeddedFont>
    <p:embeddedFont>
      <p:font typeface="Knockout HTF52-Cruiserweight" pitchFamily="50" charset="0"/>
      <p:regular r:id="rId146"/>
    </p:embeddedFont>
    <p:embeddedFont>
      <p:font typeface="Times" panose="02020603050405020304" pitchFamily="18" charset="0"/>
      <p:regular r:id="rId147"/>
      <p:bold r:id="rId148"/>
      <p:italic r:id="rId149"/>
      <p:boldItalic r:id="rId150"/>
    </p:embeddedFont>
    <p:embeddedFont>
      <p:font typeface="Trebuchet MS" panose="020B0603020202020204" pitchFamily="34" charset="0"/>
      <p:regular r:id="rId151"/>
      <p:bold r:id="rId152"/>
      <p:italic r:id="rId153"/>
      <p:boldItalic r:id="rId1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1" autoAdjust="0"/>
    <p:restoredTop sz="94660"/>
  </p:normalViewPr>
  <p:slideViewPr>
    <p:cSldViewPr snapToGrid="0">
      <p:cViewPr varScale="1">
        <p:scale>
          <a:sx n="47" d="100"/>
          <a:sy n="47" d="100"/>
        </p:scale>
        <p:origin x="57" y="10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font" Target="fonts/font4.fntdata"/><Relationship Id="rId154" Type="http://schemas.openxmlformats.org/officeDocument/2006/relationships/font" Target="fonts/font20.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10.fntdata"/><Relationship Id="rId149" Type="http://schemas.openxmlformats.org/officeDocument/2006/relationships/font" Target="fonts/font15.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notesMaster" Target="notesMasters/notesMaster1.xml"/><Relationship Id="rId139" Type="http://schemas.openxmlformats.org/officeDocument/2006/relationships/font" Target="fonts/font5.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6.fntdata"/><Relationship Id="rId155" Type="http://schemas.openxmlformats.org/officeDocument/2006/relationships/presProps" Target="pres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slide" Target="slides/slide128.xml"/><Relationship Id="rId140" Type="http://schemas.openxmlformats.org/officeDocument/2006/relationships/font" Target="fonts/font6.fntdata"/><Relationship Id="rId145" Type="http://schemas.openxmlformats.org/officeDocument/2006/relationships/font" Target="fonts/font11.fntdata"/><Relationship Id="rId153"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font" Target="fonts/font1.fntdata"/><Relationship Id="rId143" Type="http://schemas.openxmlformats.org/officeDocument/2006/relationships/font" Target="fonts/font9.fntdata"/><Relationship Id="rId148" Type="http://schemas.openxmlformats.org/officeDocument/2006/relationships/font" Target="fonts/font14.fntdata"/><Relationship Id="rId151" Type="http://schemas.openxmlformats.org/officeDocument/2006/relationships/font" Target="fonts/font17.fntdata"/><Relationship Id="rId15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7.fntdata"/><Relationship Id="rId146" Type="http://schemas.openxmlformats.org/officeDocument/2006/relationships/font" Target="fonts/font1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font" Target="fonts/font2.fntdata"/><Relationship Id="rId15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8.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3.fntdata"/><Relationship Id="rId15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BD7FB-FEF0-488F-8A43-509F31A7A4B5}" type="datetimeFigureOut">
              <a:rPr lang="en-US" smtClean="0"/>
              <a:t>12/10/2022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9FEA4-50CA-4555-9657-0457D2CFAC7D}" type="slidenum">
              <a:rPr lang="en-US" smtClean="0"/>
              <a:t>‹#›</a:t>
            </a:fld>
            <a:endParaRPr lang="en-US"/>
          </a:p>
        </p:txBody>
      </p:sp>
    </p:spTree>
    <p:extLst>
      <p:ext uri="{BB962C8B-B14F-4D97-AF65-F5344CB8AC3E}">
        <p14:creationId xmlns:p14="http://schemas.microsoft.com/office/powerpoint/2010/main" val="874295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37CB6FB-F495-1F7A-A9FE-3172E762B26C}"/>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a:extLst>
              <a:ext uri="{FF2B5EF4-FFF2-40B4-BE49-F238E27FC236}">
                <a16:creationId xmlns:a16="http://schemas.microsoft.com/office/drawing/2014/main" id="{DD7948C4-E2CC-E2C6-0D67-6C16FE1F067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F57AFDB9-7CA2-56DB-F559-EE24E81626BE}"/>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6979" name="Rectangle 3">
            <a:extLst>
              <a:ext uri="{FF2B5EF4-FFF2-40B4-BE49-F238E27FC236}">
                <a16:creationId xmlns:a16="http://schemas.microsoft.com/office/drawing/2014/main" id="{E9865F65-BFE9-7D9F-608C-2131DB6FA2AD}"/>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531A5B29-43CA-7565-4C18-4D708E10DBC7}"/>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9027" name="Rectangle 3">
            <a:extLst>
              <a:ext uri="{FF2B5EF4-FFF2-40B4-BE49-F238E27FC236}">
                <a16:creationId xmlns:a16="http://schemas.microsoft.com/office/drawing/2014/main" id="{3C91EDD6-DE10-159E-F236-EA228B66CF8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F5D80149-0FA5-559E-2325-C36AA80B84A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1075" name="Rectangle 3">
            <a:extLst>
              <a:ext uri="{FF2B5EF4-FFF2-40B4-BE49-F238E27FC236}">
                <a16:creationId xmlns:a16="http://schemas.microsoft.com/office/drawing/2014/main" id="{051ACC27-5921-15A8-AF4B-CC1537C01BE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428D1A6-1FB7-4F8C-7506-452B8B686EE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3123" name="Rectangle 3">
            <a:extLst>
              <a:ext uri="{FF2B5EF4-FFF2-40B4-BE49-F238E27FC236}">
                <a16:creationId xmlns:a16="http://schemas.microsoft.com/office/drawing/2014/main" id="{3CFC3FD6-F1D3-6176-2983-74433839A1E3}"/>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62E8CFCD-879B-C2C8-DCDE-D17D24AFE134}"/>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5171" name="Rectangle 3">
            <a:extLst>
              <a:ext uri="{FF2B5EF4-FFF2-40B4-BE49-F238E27FC236}">
                <a16:creationId xmlns:a16="http://schemas.microsoft.com/office/drawing/2014/main" id="{55390CB1-92F7-0205-EB94-A32CE5A4B499}"/>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AC23260C-E7C2-620B-F085-4F9CD2DF61D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37219" name="Rectangle 3">
            <a:extLst>
              <a:ext uri="{FF2B5EF4-FFF2-40B4-BE49-F238E27FC236}">
                <a16:creationId xmlns:a16="http://schemas.microsoft.com/office/drawing/2014/main" id="{8D5C1499-1ACD-1EE5-EF4B-48DAA39EF62E}"/>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F516D026-99D9-53DE-9054-C2D4E2C762C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0595" name="Rectangle 3">
            <a:extLst>
              <a:ext uri="{FF2B5EF4-FFF2-40B4-BE49-F238E27FC236}">
                <a16:creationId xmlns:a16="http://schemas.microsoft.com/office/drawing/2014/main" id="{CAF2581E-695F-2901-E009-1B31EBD5482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7CE497F0-29DE-FA24-1AD8-87E4EA03A293}"/>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2643" name="Rectangle 3">
            <a:extLst>
              <a:ext uri="{FF2B5EF4-FFF2-40B4-BE49-F238E27FC236}">
                <a16:creationId xmlns:a16="http://schemas.microsoft.com/office/drawing/2014/main" id="{62AAA47A-B259-3D84-2E5B-D21E3D6E828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E08F9CA-4D32-E37C-9454-37D371A6CC1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4691" name="Rectangle 3">
            <a:extLst>
              <a:ext uri="{FF2B5EF4-FFF2-40B4-BE49-F238E27FC236}">
                <a16:creationId xmlns:a16="http://schemas.microsoft.com/office/drawing/2014/main" id="{12FD356A-A7F4-353E-167F-28A7A688E55B}"/>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A4FCBD98-75F8-8143-756A-C8EA99A2C631}"/>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6739" name="Rectangle 3">
            <a:extLst>
              <a:ext uri="{FF2B5EF4-FFF2-40B4-BE49-F238E27FC236}">
                <a16:creationId xmlns:a16="http://schemas.microsoft.com/office/drawing/2014/main" id="{57B8A107-D059-35FC-16F3-89ADF8195102}"/>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1E2D7C93-63BF-E69B-EA72-B8CA386E4198}"/>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8787" name="Rectangle 3">
            <a:extLst>
              <a:ext uri="{FF2B5EF4-FFF2-40B4-BE49-F238E27FC236}">
                <a16:creationId xmlns:a16="http://schemas.microsoft.com/office/drawing/2014/main" id="{88B11018-E60C-1C27-9BA8-C8F57BFDCE10}"/>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A9CFA881-AF20-20DF-34AF-E50451C3F386}"/>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0835" name="Rectangle 3">
            <a:extLst>
              <a:ext uri="{FF2B5EF4-FFF2-40B4-BE49-F238E27FC236}">
                <a16:creationId xmlns:a16="http://schemas.microsoft.com/office/drawing/2014/main" id="{92FA9811-4D70-8592-D974-9C88A5C3AA98}"/>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D17C4320-BDC0-5F88-1FD6-A41057F588ED}"/>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2883" name="Rectangle 3">
            <a:extLst>
              <a:ext uri="{FF2B5EF4-FFF2-40B4-BE49-F238E27FC236}">
                <a16:creationId xmlns:a16="http://schemas.microsoft.com/office/drawing/2014/main" id="{6BCF23FE-6943-5307-D6B4-600D7D0093E1}"/>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AF8FA8BF-39CE-77E6-8CB0-3A06F363DC92}"/>
              </a:ext>
            </a:extLst>
          </p:cNvPr>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4931" name="Rectangle 3">
            <a:extLst>
              <a:ext uri="{FF2B5EF4-FFF2-40B4-BE49-F238E27FC236}">
                <a16:creationId xmlns:a16="http://schemas.microsoft.com/office/drawing/2014/main" id="{EDD066E3-4D94-7A9E-99E1-A5E93168EEAF}"/>
              </a:ext>
            </a:extLst>
          </p:cNvPr>
          <p:cNvSpPr>
            <a:spLocks noGrp="1" noChangeArrowheads="1"/>
          </p:cNvSpPr>
          <p:nvPr>
            <p:ph type="body" idx="1"/>
          </p:nvPr>
        </p:nvSpPr>
        <p:spPr/>
        <p:txBody>
          <a:bodyPr/>
          <a:lstStyle/>
          <a:p>
            <a:pPr eaLnBrk="1" hangingPunct="1">
              <a:defRPr/>
            </a:pPr>
            <a:endParaRPr lang="en-US">
              <a:ea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6256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116557" y="4346834"/>
            <a:ext cx="2546148" cy="520700"/>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1004244" y="2366071"/>
            <a:ext cx="4820057" cy="1867083"/>
          </a:xfrm>
        </p:spPr>
        <p:txBody>
          <a:bodyPr/>
          <a:lstStyle/>
          <a:p>
            <a:r>
              <a:rPr lang="en-US" dirty="0"/>
              <a:t>Add Your Title</a:t>
            </a:r>
          </a:p>
        </p:txBody>
      </p:sp>
    </p:spTree>
    <p:extLst>
      <p:ext uri="{BB962C8B-B14F-4D97-AF65-F5344CB8AC3E}">
        <p14:creationId xmlns:p14="http://schemas.microsoft.com/office/powerpoint/2010/main" val="3679190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662336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945743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00732" y="288111"/>
            <a:ext cx="2761529" cy="1201192"/>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4086499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7938955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254412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57156B8-9A50-5377-72C8-BD2D0F1A37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76ABD9E-D2C6-CD46-6BE3-A0773EC90F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83E3B3-046C-FA44-F072-FFD07D3E2750}"/>
              </a:ext>
            </a:extLst>
          </p:cNvPr>
          <p:cNvSpPr>
            <a:spLocks noGrp="1" noChangeArrowheads="1"/>
          </p:cNvSpPr>
          <p:nvPr>
            <p:ph type="sldNum" sz="quarter" idx="12"/>
          </p:nvPr>
        </p:nvSpPr>
        <p:spPr>
          <a:ln/>
        </p:spPr>
        <p:txBody>
          <a:bodyPr/>
          <a:lstStyle>
            <a:lvl1pPr>
              <a:defRPr/>
            </a:lvl1pPr>
          </a:lstStyle>
          <a:p>
            <a:fld id="{874D9C11-7965-47F8-A883-716DDD382BBE}" type="slidenum">
              <a:rPr lang="en-US" altLang="en-US"/>
              <a:pPr/>
              <a:t>‹#›</a:t>
            </a:fld>
            <a:endParaRPr lang="en-US" altLang="en-US"/>
          </a:p>
        </p:txBody>
      </p:sp>
    </p:spTree>
    <p:extLst>
      <p:ext uri="{BB962C8B-B14F-4D97-AF65-F5344CB8AC3E}">
        <p14:creationId xmlns:p14="http://schemas.microsoft.com/office/powerpoint/2010/main" val="1551643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7B0D90E-16F0-35A7-88E6-A10B976BC0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10BF2A-C510-EF2B-A665-37F5DC3B03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15CCF32-E34F-14D9-FBA9-B1CC4AE7FF84}"/>
              </a:ext>
            </a:extLst>
          </p:cNvPr>
          <p:cNvSpPr>
            <a:spLocks noGrp="1" noChangeArrowheads="1"/>
          </p:cNvSpPr>
          <p:nvPr>
            <p:ph type="sldNum" sz="quarter" idx="12"/>
          </p:nvPr>
        </p:nvSpPr>
        <p:spPr>
          <a:ln/>
        </p:spPr>
        <p:txBody>
          <a:bodyPr/>
          <a:lstStyle>
            <a:lvl1pPr>
              <a:defRPr/>
            </a:lvl1pPr>
          </a:lstStyle>
          <a:p>
            <a:fld id="{7C107545-357A-4A44-BBF3-81551755BB14}" type="slidenum">
              <a:rPr lang="en-US" altLang="en-US"/>
              <a:pPr/>
              <a:t>‹#›</a:t>
            </a:fld>
            <a:endParaRPr lang="en-US" altLang="en-US"/>
          </a:p>
        </p:txBody>
      </p:sp>
    </p:spTree>
    <p:extLst>
      <p:ext uri="{BB962C8B-B14F-4D97-AF65-F5344CB8AC3E}">
        <p14:creationId xmlns:p14="http://schemas.microsoft.com/office/powerpoint/2010/main" val="14182017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336A82F-35AA-669F-1228-01FF6BBA1C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F2F5FF6-EC0D-DE88-EDA6-EA8D90E8A3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061937-41C6-1DF9-CBE0-74446E15E812}"/>
              </a:ext>
            </a:extLst>
          </p:cNvPr>
          <p:cNvSpPr>
            <a:spLocks noGrp="1" noChangeArrowheads="1"/>
          </p:cNvSpPr>
          <p:nvPr>
            <p:ph type="sldNum" sz="quarter" idx="12"/>
          </p:nvPr>
        </p:nvSpPr>
        <p:spPr>
          <a:ln/>
        </p:spPr>
        <p:txBody>
          <a:bodyPr/>
          <a:lstStyle>
            <a:lvl1pPr>
              <a:defRPr/>
            </a:lvl1pPr>
          </a:lstStyle>
          <a:p>
            <a:fld id="{20266502-7A27-4342-B2D2-F4EA04AAAED2}" type="slidenum">
              <a:rPr lang="en-US" altLang="en-US"/>
              <a:pPr/>
              <a:t>‹#›</a:t>
            </a:fld>
            <a:endParaRPr lang="en-US" altLang="en-US"/>
          </a:p>
        </p:txBody>
      </p:sp>
    </p:spTree>
    <p:extLst>
      <p:ext uri="{BB962C8B-B14F-4D97-AF65-F5344CB8AC3E}">
        <p14:creationId xmlns:p14="http://schemas.microsoft.com/office/powerpoint/2010/main" val="34622643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0DDC5F9-04EC-BD37-ADE3-730DDF4DC35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C27C9AF-A0AB-2FBD-D403-A75C0EC6B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35324A-31AA-6991-036B-1E0ABB72E18B}"/>
              </a:ext>
            </a:extLst>
          </p:cNvPr>
          <p:cNvSpPr>
            <a:spLocks noGrp="1" noChangeArrowheads="1"/>
          </p:cNvSpPr>
          <p:nvPr>
            <p:ph type="sldNum" sz="quarter" idx="12"/>
          </p:nvPr>
        </p:nvSpPr>
        <p:spPr>
          <a:ln/>
        </p:spPr>
        <p:txBody>
          <a:bodyPr/>
          <a:lstStyle>
            <a:lvl1pPr>
              <a:defRPr/>
            </a:lvl1pPr>
          </a:lstStyle>
          <a:p>
            <a:fld id="{CAC43D2F-3090-49F1-9F84-28C6911689F2}" type="slidenum">
              <a:rPr lang="en-US" altLang="en-US"/>
              <a:pPr/>
              <a:t>‹#›</a:t>
            </a:fld>
            <a:endParaRPr lang="en-US" altLang="en-US"/>
          </a:p>
        </p:txBody>
      </p:sp>
    </p:spTree>
    <p:extLst>
      <p:ext uri="{BB962C8B-B14F-4D97-AF65-F5344CB8AC3E}">
        <p14:creationId xmlns:p14="http://schemas.microsoft.com/office/powerpoint/2010/main" val="29141866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3611809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08164E-691F-42D2-4437-07EEC623134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9D82B91-9DCE-DADC-CE70-D62E725307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45BECA-D589-AC63-EE43-A3BA3212F8F4}"/>
              </a:ext>
            </a:extLst>
          </p:cNvPr>
          <p:cNvSpPr>
            <a:spLocks noGrp="1" noChangeArrowheads="1"/>
          </p:cNvSpPr>
          <p:nvPr>
            <p:ph type="sldNum" sz="quarter" idx="12"/>
          </p:nvPr>
        </p:nvSpPr>
        <p:spPr>
          <a:ln/>
        </p:spPr>
        <p:txBody>
          <a:bodyPr/>
          <a:lstStyle>
            <a:lvl1pPr>
              <a:defRPr/>
            </a:lvl1pPr>
          </a:lstStyle>
          <a:p>
            <a:fld id="{5BB0E14F-9548-4510-9959-DEA83917705E}" type="slidenum">
              <a:rPr lang="en-US" altLang="en-US"/>
              <a:pPr/>
              <a:t>‹#›</a:t>
            </a:fld>
            <a:endParaRPr lang="en-US" altLang="en-US"/>
          </a:p>
        </p:txBody>
      </p:sp>
    </p:spTree>
    <p:extLst>
      <p:ext uri="{BB962C8B-B14F-4D97-AF65-F5344CB8AC3E}">
        <p14:creationId xmlns:p14="http://schemas.microsoft.com/office/powerpoint/2010/main" val="1362629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7071693-49A9-7274-B4E1-D67DD83CCA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B48F5A9-F0FA-0476-087B-A9415F21D7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0315485-6AB4-AE06-F0DE-19C9CCDE21BF}"/>
              </a:ext>
            </a:extLst>
          </p:cNvPr>
          <p:cNvSpPr>
            <a:spLocks noGrp="1" noChangeArrowheads="1"/>
          </p:cNvSpPr>
          <p:nvPr>
            <p:ph type="sldNum" sz="quarter" idx="12"/>
          </p:nvPr>
        </p:nvSpPr>
        <p:spPr>
          <a:ln/>
        </p:spPr>
        <p:txBody>
          <a:bodyPr/>
          <a:lstStyle>
            <a:lvl1pPr>
              <a:defRPr/>
            </a:lvl1pPr>
          </a:lstStyle>
          <a:p>
            <a:fld id="{915C4131-E873-4BB9-A124-3870B9C90698}" type="slidenum">
              <a:rPr lang="en-US" altLang="en-US"/>
              <a:pPr/>
              <a:t>‹#›</a:t>
            </a:fld>
            <a:endParaRPr lang="en-US" altLang="en-US"/>
          </a:p>
        </p:txBody>
      </p:sp>
    </p:spTree>
    <p:extLst>
      <p:ext uri="{BB962C8B-B14F-4D97-AF65-F5344CB8AC3E}">
        <p14:creationId xmlns:p14="http://schemas.microsoft.com/office/powerpoint/2010/main" val="6705357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0183F36-02C5-7CDD-0112-F44944F2FAB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495B48C-1E02-8C2D-4B3F-5E7545646A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93902DB-E9C4-8E67-C5B1-8155E82469D5}"/>
              </a:ext>
            </a:extLst>
          </p:cNvPr>
          <p:cNvSpPr>
            <a:spLocks noGrp="1" noChangeArrowheads="1"/>
          </p:cNvSpPr>
          <p:nvPr>
            <p:ph type="sldNum" sz="quarter" idx="12"/>
          </p:nvPr>
        </p:nvSpPr>
        <p:spPr>
          <a:ln/>
        </p:spPr>
        <p:txBody>
          <a:bodyPr/>
          <a:lstStyle>
            <a:lvl1pPr>
              <a:defRPr/>
            </a:lvl1pPr>
          </a:lstStyle>
          <a:p>
            <a:fld id="{EB96D98B-0F3A-482B-BE60-BE68F47BFEC6}" type="slidenum">
              <a:rPr lang="en-US" altLang="en-US"/>
              <a:pPr/>
              <a:t>‹#›</a:t>
            </a:fld>
            <a:endParaRPr lang="en-US" altLang="en-US"/>
          </a:p>
        </p:txBody>
      </p:sp>
    </p:spTree>
    <p:extLst>
      <p:ext uri="{BB962C8B-B14F-4D97-AF65-F5344CB8AC3E}">
        <p14:creationId xmlns:p14="http://schemas.microsoft.com/office/powerpoint/2010/main" val="3768118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699A125-CE62-797A-947E-CE32C0DEDE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1A0D09-6147-2EAF-9D16-1D5881C4BA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6EB030-5D76-3537-ED57-168045F223DE}"/>
              </a:ext>
            </a:extLst>
          </p:cNvPr>
          <p:cNvSpPr>
            <a:spLocks noGrp="1" noChangeArrowheads="1"/>
          </p:cNvSpPr>
          <p:nvPr>
            <p:ph type="sldNum" sz="quarter" idx="12"/>
          </p:nvPr>
        </p:nvSpPr>
        <p:spPr>
          <a:ln/>
        </p:spPr>
        <p:txBody>
          <a:bodyPr/>
          <a:lstStyle>
            <a:lvl1pPr>
              <a:defRPr/>
            </a:lvl1pPr>
          </a:lstStyle>
          <a:p>
            <a:fld id="{18821AC1-9942-4E22-A060-1AE37C4B9DEB}" type="slidenum">
              <a:rPr lang="en-US" altLang="en-US"/>
              <a:pPr/>
              <a:t>‹#›</a:t>
            </a:fld>
            <a:endParaRPr lang="en-US" altLang="en-US"/>
          </a:p>
        </p:txBody>
      </p:sp>
    </p:spTree>
    <p:extLst>
      <p:ext uri="{BB962C8B-B14F-4D97-AF65-F5344CB8AC3E}">
        <p14:creationId xmlns:p14="http://schemas.microsoft.com/office/powerpoint/2010/main" val="2719133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07378BFB-151C-991D-A167-018F39249F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F330D2B-9F43-FFB6-6412-2A3B94C8C0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5CD842E-6B15-9762-EE32-B59C26E0C921}"/>
              </a:ext>
            </a:extLst>
          </p:cNvPr>
          <p:cNvSpPr>
            <a:spLocks noGrp="1" noChangeArrowheads="1"/>
          </p:cNvSpPr>
          <p:nvPr>
            <p:ph type="sldNum" sz="quarter" idx="12"/>
          </p:nvPr>
        </p:nvSpPr>
        <p:spPr>
          <a:ln/>
        </p:spPr>
        <p:txBody>
          <a:bodyPr/>
          <a:lstStyle>
            <a:lvl1pPr>
              <a:defRPr/>
            </a:lvl1pPr>
          </a:lstStyle>
          <a:p>
            <a:fld id="{066212EE-2217-433E-B434-05BA20D3D4D1}" type="slidenum">
              <a:rPr lang="en-US" altLang="en-US"/>
              <a:pPr/>
              <a:t>‹#›</a:t>
            </a:fld>
            <a:endParaRPr lang="en-US" altLang="en-US"/>
          </a:p>
        </p:txBody>
      </p:sp>
    </p:spTree>
    <p:extLst>
      <p:ext uri="{BB962C8B-B14F-4D97-AF65-F5344CB8AC3E}">
        <p14:creationId xmlns:p14="http://schemas.microsoft.com/office/powerpoint/2010/main" val="29350269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3D9C38-41B3-7E5A-0D6E-8512D3E584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A9647D1-EA5A-9A85-113F-272D7539A0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D0506C-3584-89FB-8A56-6F7C4F4734E3}"/>
              </a:ext>
            </a:extLst>
          </p:cNvPr>
          <p:cNvSpPr>
            <a:spLocks noGrp="1" noChangeArrowheads="1"/>
          </p:cNvSpPr>
          <p:nvPr>
            <p:ph type="sldNum" sz="quarter" idx="12"/>
          </p:nvPr>
        </p:nvSpPr>
        <p:spPr>
          <a:ln/>
        </p:spPr>
        <p:txBody>
          <a:bodyPr/>
          <a:lstStyle>
            <a:lvl1pPr>
              <a:defRPr/>
            </a:lvl1pPr>
          </a:lstStyle>
          <a:p>
            <a:fld id="{D65180BD-E9D5-4C13-860A-E6FFE6491D22}" type="slidenum">
              <a:rPr lang="en-US" altLang="en-US"/>
              <a:pPr/>
              <a:t>‹#›</a:t>
            </a:fld>
            <a:endParaRPr lang="en-US" altLang="en-US"/>
          </a:p>
        </p:txBody>
      </p:sp>
    </p:spTree>
    <p:extLst>
      <p:ext uri="{BB962C8B-B14F-4D97-AF65-F5344CB8AC3E}">
        <p14:creationId xmlns:p14="http://schemas.microsoft.com/office/powerpoint/2010/main" val="13153214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8CF270-C5A3-7B07-663D-D0FF9D3CD8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A05EB09-AE9D-A570-28DC-656863B06D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22A4E4-1E09-C4B2-829D-53BBFD43D26B}"/>
              </a:ext>
            </a:extLst>
          </p:cNvPr>
          <p:cNvSpPr>
            <a:spLocks noGrp="1" noChangeArrowheads="1"/>
          </p:cNvSpPr>
          <p:nvPr>
            <p:ph type="sldNum" sz="quarter" idx="12"/>
          </p:nvPr>
        </p:nvSpPr>
        <p:spPr>
          <a:ln/>
        </p:spPr>
        <p:txBody>
          <a:bodyPr/>
          <a:lstStyle>
            <a:lvl1pPr>
              <a:defRPr/>
            </a:lvl1pPr>
          </a:lstStyle>
          <a:p>
            <a:fld id="{A5FB7D2A-9E78-42D6-B205-8FCB694CFBF3}" type="slidenum">
              <a:rPr lang="en-US" altLang="en-US"/>
              <a:pPr/>
              <a:t>‹#›</a:t>
            </a:fld>
            <a:endParaRPr lang="en-US" altLang="en-US"/>
          </a:p>
        </p:txBody>
      </p:sp>
    </p:spTree>
    <p:extLst>
      <p:ext uri="{BB962C8B-B14F-4D97-AF65-F5344CB8AC3E}">
        <p14:creationId xmlns:p14="http://schemas.microsoft.com/office/powerpoint/2010/main" val="19684227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BCBD1F2-0B01-440B-60AD-44C6F22DAF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76190B-FA35-D671-A63B-13FBA9A785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EC8863-6EE7-19DC-C1C5-CC2907CE21D4}"/>
              </a:ext>
            </a:extLst>
          </p:cNvPr>
          <p:cNvSpPr>
            <a:spLocks noGrp="1" noChangeArrowheads="1"/>
          </p:cNvSpPr>
          <p:nvPr>
            <p:ph type="sldNum" sz="quarter" idx="12"/>
          </p:nvPr>
        </p:nvSpPr>
        <p:spPr>
          <a:ln/>
        </p:spPr>
        <p:txBody>
          <a:bodyPr/>
          <a:lstStyle>
            <a:lvl1pPr>
              <a:defRPr/>
            </a:lvl1pPr>
          </a:lstStyle>
          <a:p>
            <a:fld id="{F8DC8553-C657-47C7-83A2-72D1B30DB5D5}" type="slidenum">
              <a:rPr lang="en-US" altLang="en-US"/>
              <a:pPr/>
              <a:t>‹#›</a:t>
            </a:fld>
            <a:endParaRPr lang="en-US" altLang="en-US"/>
          </a:p>
        </p:txBody>
      </p:sp>
    </p:spTree>
    <p:extLst>
      <p:ext uri="{BB962C8B-B14F-4D97-AF65-F5344CB8AC3E}">
        <p14:creationId xmlns:p14="http://schemas.microsoft.com/office/powerpoint/2010/main" val="22655699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4A3DF9F-4A94-13E9-3B4B-FF5B880197B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0731449-38FA-685A-C4DF-D007B0D2E7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B576505-E84A-D774-63A1-A43B28F4C21A}"/>
              </a:ext>
            </a:extLst>
          </p:cNvPr>
          <p:cNvSpPr>
            <a:spLocks noGrp="1" noChangeArrowheads="1"/>
          </p:cNvSpPr>
          <p:nvPr>
            <p:ph type="sldNum" sz="quarter" idx="12"/>
          </p:nvPr>
        </p:nvSpPr>
        <p:spPr>
          <a:ln/>
        </p:spPr>
        <p:txBody>
          <a:bodyPr/>
          <a:lstStyle>
            <a:lvl1pPr>
              <a:defRPr/>
            </a:lvl1pPr>
          </a:lstStyle>
          <a:p>
            <a:fld id="{F77FC309-7EA9-4A9F-97C1-54192D1916A7}" type="slidenum">
              <a:rPr lang="en-US" altLang="en-US"/>
              <a:pPr/>
              <a:t>‹#›</a:t>
            </a:fld>
            <a:endParaRPr lang="en-US" altLang="en-US"/>
          </a:p>
        </p:txBody>
      </p:sp>
    </p:spTree>
    <p:extLst>
      <p:ext uri="{BB962C8B-B14F-4D97-AF65-F5344CB8AC3E}">
        <p14:creationId xmlns:p14="http://schemas.microsoft.com/office/powerpoint/2010/main" val="34064181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91950649-F9B1-8F36-160F-9C222CD9A45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CF1691-EE53-EE37-2EEB-6317F74AB9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C1F6B6-BE57-4DB9-7535-0AA1D06D1A38}"/>
              </a:ext>
            </a:extLst>
          </p:cNvPr>
          <p:cNvSpPr>
            <a:spLocks noGrp="1" noChangeArrowheads="1"/>
          </p:cNvSpPr>
          <p:nvPr>
            <p:ph type="sldNum" sz="quarter" idx="12"/>
          </p:nvPr>
        </p:nvSpPr>
        <p:spPr>
          <a:ln/>
        </p:spPr>
        <p:txBody>
          <a:bodyPr/>
          <a:lstStyle>
            <a:lvl1pPr>
              <a:defRPr/>
            </a:lvl1pPr>
          </a:lstStyle>
          <a:p>
            <a:fld id="{2B0DB7E8-3D41-4DA5-8FA1-97185AEF1404}" type="slidenum">
              <a:rPr lang="en-US" altLang="en-US"/>
              <a:pPr/>
              <a:t>‹#›</a:t>
            </a:fld>
            <a:endParaRPr lang="en-US" altLang="en-US"/>
          </a:p>
        </p:txBody>
      </p:sp>
    </p:spTree>
    <p:extLst>
      <p:ext uri="{BB962C8B-B14F-4D97-AF65-F5344CB8AC3E}">
        <p14:creationId xmlns:p14="http://schemas.microsoft.com/office/powerpoint/2010/main" val="3403547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1722772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8A5771-FB25-13CC-14A8-F92D9FE2E9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70CF3D2-0AAC-2625-B5BE-405154070E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3BB9B3-F879-E6F6-9A42-C4A51E148345}"/>
              </a:ext>
            </a:extLst>
          </p:cNvPr>
          <p:cNvSpPr>
            <a:spLocks noGrp="1" noChangeArrowheads="1"/>
          </p:cNvSpPr>
          <p:nvPr>
            <p:ph type="sldNum" sz="quarter" idx="12"/>
          </p:nvPr>
        </p:nvSpPr>
        <p:spPr>
          <a:ln/>
        </p:spPr>
        <p:txBody>
          <a:bodyPr/>
          <a:lstStyle>
            <a:lvl1pPr>
              <a:defRPr/>
            </a:lvl1pPr>
          </a:lstStyle>
          <a:p>
            <a:fld id="{9D63D9BE-7B7C-467D-A232-DB067A23BC49}" type="slidenum">
              <a:rPr lang="en-US" altLang="en-US"/>
              <a:pPr/>
              <a:t>‹#›</a:t>
            </a:fld>
            <a:endParaRPr lang="en-US" altLang="en-US"/>
          </a:p>
        </p:txBody>
      </p:sp>
    </p:spTree>
    <p:extLst>
      <p:ext uri="{BB962C8B-B14F-4D97-AF65-F5344CB8AC3E}">
        <p14:creationId xmlns:p14="http://schemas.microsoft.com/office/powerpoint/2010/main" val="18271011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3E73A3-ADF5-6950-4E8F-2473565AF0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62341DA-6853-F450-931B-70519C59FE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5CF79A-F38D-4453-56DA-86ABA2EB20EE}"/>
              </a:ext>
            </a:extLst>
          </p:cNvPr>
          <p:cNvSpPr>
            <a:spLocks noGrp="1" noChangeArrowheads="1"/>
          </p:cNvSpPr>
          <p:nvPr>
            <p:ph type="sldNum" sz="quarter" idx="12"/>
          </p:nvPr>
        </p:nvSpPr>
        <p:spPr>
          <a:ln/>
        </p:spPr>
        <p:txBody>
          <a:bodyPr/>
          <a:lstStyle>
            <a:lvl1pPr>
              <a:defRPr/>
            </a:lvl1pPr>
          </a:lstStyle>
          <a:p>
            <a:fld id="{3D9BE7ED-A31B-4748-A73B-72C400AA6C6D}" type="slidenum">
              <a:rPr lang="en-US" altLang="en-US"/>
              <a:pPr/>
              <a:t>‹#›</a:t>
            </a:fld>
            <a:endParaRPr lang="en-US" altLang="en-US"/>
          </a:p>
        </p:txBody>
      </p:sp>
    </p:spTree>
    <p:extLst>
      <p:ext uri="{BB962C8B-B14F-4D97-AF65-F5344CB8AC3E}">
        <p14:creationId xmlns:p14="http://schemas.microsoft.com/office/powerpoint/2010/main" val="18281327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AC9F84C-DBDC-A4CD-4AD3-8F62E4531A3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FEEA83E-8BAF-A2C6-FD20-BD77E7F0C7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40F8776-5BCA-9C32-4AE8-0E7BFCC45D65}"/>
              </a:ext>
            </a:extLst>
          </p:cNvPr>
          <p:cNvSpPr>
            <a:spLocks noGrp="1" noChangeArrowheads="1"/>
          </p:cNvSpPr>
          <p:nvPr>
            <p:ph type="sldNum" sz="quarter" idx="12"/>
          </p:nvPr>
        </p:nvSpPr>
        <p:spPr>
          <a:ln/>
        </p:spPr>
        <p:txBody>
          <a:bodyPr/>
          <a:lstStyle>
            <a:lvl1pPr>
              <a:defRPr/>
            </a:lvl1pPr>
          </a:lstStyle>
          <a:p>
            <a:fld id="{E90DEE50-6D66-4C05-A6BF-D92A04C14EB2}" type="slidenum">
              <a:rPr lang="en-US" altLang="en-US"/>
              <a:pPr/>
              <a:t>‹#›</a:t>
            </a:fld>
            <a:endParaRPr lang="en-US" altLang="en-US"/>
          </a:p>
        </p:txBody>
      </p:sp>
    </p:spTree>
    <p:extLst>
      <p:ext uri="{BB962C8B-B14F-4D97-AF65-F5344CB8AC3E}">
        <p14:creationId xmlns:p14="http://schemas.microsoft.com/office/powerpoint/2010/main" val="29242335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14BCA0-F181-AD3F-2AEF-C89AE6B8DC7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BECE823-BC2D-6A57-7BF8-98449EB77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0A0D344-B59A-9868-D767-0C126CC3759E}"/>
              </a:ext>
            </a:extLst>
          </p:cNvPr>
          <p:cNvSpPr>
            <a:spLocks noGrp="1" noChangeArrowheads="1"/>
          </p:cNvSpPr>
          <p:nvPr>
            <p:ph type="sldNum" sz="quarter" idx="12"/>
          </p:nvPr>
        </p:nvSpPr>
        <p:spPr>
          <a:ln/>
        </p:spPr>
        <p:txBody>
          <a:bodyPr/>
          <a:lstStyle>
            <a:lvl1pPr>
              <a:defRPr/>
            </a:lvl1pPr>
          </a:lstStyle>
          <a:p>
            <a:fld id="{A0CC5945-F60F-40C6-B419-37983570E5C9}" type="slidenum">
              <a:rPr lang="en-US" altLang="en-US"/>
              <a:pPr/>
              <a:t>‹#›</a:t>
            </a:fld>
            <a:endParaRPr lang="en-US" altLang="en-US"/>
          </a:p>
        </p:txBody>
      </p:sp>
    </p:spTree>
    <p:extLst>
      <p:ext uri="{BB962C8B-B14F-4D97-AF65-F5344CB8AC3E}">
        <p14:creationId xmlns:p14="http://schemas.microsoft.com/office/powerpoint/2010/main" val="3756634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C5C7A3DC-03DA-EDC4-D38B-C96E0EDEF89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061E0B-D0D4-AE58-0347-2419AF8188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E21EBB-17D6-FA0C-2866-A6988FE0CA54}"/>
              </a:ext>
            </a:extLst>
          </p:cNvPr>
          <p:cNvSpPr>
            <a:spLocks noGrp="1" noChangeArrowheads="1"/>
          </p:cNvSpPr>
          <p:nvPr>
            <p:ph type="sldNum" sz="quarter" idx="12"/>
          </p:nvPr>
        </p:nvSpPr>
        <p:spPr>
          <a:ln/>
        </p:spPr>
        <p:txBody>
          <a:bodyPr/>
          <a:lstStyle>
            <a:lvl1pPr>
              <a:defRPr/>
            </a:lvl1pPr>
          </a:lstStyle>
          <a:p>
            <a:fld id="{83AF3A9B-F462-422E-9CC5-93DFF8827A57}" type="slidenum">
              <a:rPr lang="en-US" altLang="en-US"/>
              <a:pPr/>
              <a:t>‹#›</a:t>
            </a:fld>
            <a:endParaRPr lang="en-US" altLang="en-US"/>
          </a:p>
        </p:txBody>
      </p:sp>
    </p:spTree>
    <p:extLst>
      <p:ext uri="{BB962C8B-B14F-4D97-AF65-F5344CB8AC3E}">
        <p14:creationId xmlns:p14="http://schemas.microsoft.com/office/powerpoint/2010/main" val="33143359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3E019CBB-FA16-C5BE-4487-995881A70AB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3D861F8-1627-7B7D-4037-7A689AD2F9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05ECD3-B278-3A89-8755-23D44AD1FA2E}"/>
              </a:ext>
            </a:extLst>
          </p:cNvPr>
          <p:cNvSpPr>
            <a:spLocks noGrp="1" noChangeArrowheads="1"/>
          </p:cNvSpPr>
          <p:nvPr>
            <p:ph type="sldNum" sz="quarter" idx="12"/>
          </p:nvPr>
        </p:nvSpPr>
        <p:spPr>
          <a:ln/>
        </p:spPr>
        <p:txBody>
          <a:bodyPr/>
          <a:lstStyle>
            <a:lvl1pPr>
              <a:defRPr/>
            </a:lvl1pPr>
          </a:lstStyle>
          <a:p>
            <a:fld id="{876F0DA0-D6EA-46C6-B595-40BC948DDD69}" type="slidenum">
              <a:rPr lang="en-US" altLang="en-US"/>
              <a:pPr/>
              <a:t>‹#›</a:t>
            </a:fld>
            <a:endParaRPr lang="en-US" altLang="en-US"/>
          </a:p>
        </p:txBody>
      </p:sp>
    </p:spTree>
    <p:extLst>
      <p:ext uri="{BB962C8B-B14F-4D97-AF65-F5344CB8AC3E}">
        <p14:creationId xmlns:p14="http://schemas.microsoft.com/office/powerpoint/2010/main" val="1106750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5891F7-54B9-66EC-7E0E-EA484C6BA4F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64FCB3A-0A10-E52F-1FDC-AE5C9B746D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9A9CF0-1C6C-0009-0226-4D84487B33E1}"/>
              </a:ext>
            </a:extLst>
          </p:cNvPr>
          <p:cNvSpPr>
            <a:spLocks noGrp="1" noChangeArrowheads="1"/>
          </p:cNvSpPr>
          <p:nvPr>
            <p:ph type="sldNum" sz="quarter" idx="12"/>
          </p:nvPr>
        </p:nvSpPr>
        <p:spPr>
          <a:ln/>
        </p:spPr>
        <p:txBody>
          <a:bodyPr/>
          <a:lstStyle>
            <a:lvl1pPr>
              <a:defRPr/>
            </a:lvl1pPr>
          </a:lstStyle>
          <a:p>
            <a:fld id="{6893FC09-B7F5-43E3-BC4F-DCB0C4EE8561}" type="slidenum">
              <a:rPr lang="en-US" altLang="en-US"/>
              <a:pPr/>
              <a:t>‹#›</a:t>
            </a:fld>
            <a:endParaRPr lang="en-US" altLang="en-US"/>
          </a:p>
        </p:txBody>
      </p:sp>
    </p:spTree>
    <p:extLst>
      <p:ext uri="{BB962C8B-B14F-4D97-AF65-F5344CB8AC3E}">
        <p14:creationId xmlns:p14="http://schemas.microsoft.com/office/powerpoint/2010/main" val="3597616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B1A9947-DE02-AAA4-C831-88A0E0239D3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127305-2D28-705B-2299-45B5B0893C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F4B379-B979-3A9B-1F79-EAACF1C35770}"/>
              </a:ext>
            </a:extLst>
          </p:cNvPr>
          <p:cNvSpPr>
            <a:spLocks noGrp="1" noChangeArrowheads="1"/>
          </p:cNvSpPr>
          <p:nvPr>
            <p:ph type="sldNum" sz="quarter" idx="12"/>
          </p:nvPr>
        </p:nvSpPr>
        <p:spPr>
          <a:ln/>
        </p:spPr>
        <p:txBody>
          <a:bodyPr/>
          <a:lstStyle>
            <a:lvl1pPr>
              <a:defRPr/>
            </a:lvl1pPr>
          </a:lstStyle>
          <a:p>
            <a:fld id="{A2A55F58-12AB-4EF8-B288-C63D57D4CCA2}" type="slidenum">
              <a:rPr lang="en-US" altLang="en-US"/>
              <a:pPr/>
              <a:t>‹#›</a:t>
            </a:fld>
            <a:endParaRPr lang="en-US" altLang="en-US"/>
          </a:p>
        </p:txBody>
      </p:sp>
    </p:spTree>
    <p:extLst>
      <p:ext uri="{BB962C8B-B14F-4D97-AF65-F5344CB8AC3E}">
        <p14:creationId xmlns:p14="http://schemas.microsoft.com/office/powerpoint/2010/main" val="2524477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102518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098971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1939276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13848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475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1" hasCustomPrompt="1"/>
          </p:nvPr>
        </p:nvSpPr>
        <p:spPr>
          <a:xfrm>
            <a:off x="1116557" y="4346834"/>
            <a:ext cx="2546148"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536513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45302829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12/10/2022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954622157"/>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2932B3D-62CA-53DE-A045-D2E99B1CC31D}"/>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8A27B9FB-7512-3CD9-ED5C-66E255E575E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B101E6B3-0BB3-08EA-59AD-AE8B39215D32}"/>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0143D92B-5291-639B-9A54-860295BA9CEE}"/>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FCC291F8-F6E8-7B94-DB1A-CC8594A2ADB3}"/>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60818D5A-651F-456C-BD64-69DE53449D31}" type="slidenum">
              <a:rPr lang="en-US" altLang="en-US"/>
              <a:pPr/>
              <a:t>‹#›</a:t>
            </a:fld>
            <a:endParaRPr lang="en-US" altLang="en-US"/>
          </a:p>
        </p:txBody>
      </p:sp>
    </p:spTree>
    <p:extLst>
      <p:ext uri="{BB962C8B-B14F-4D97-AF65-F5344CB8AC3E}">
        <p14:creationId xmlns:p14="http://schemas.microsoft.com/office/powerpoint/2010/main" val="130132276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FC83A6F-7961-6E95-750F-464384230356}"/>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AB5D23A0-3876-D6DC-E5A5-819413078BA4}"/>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240E7A9F-2DA3-4404-5101-A90662F0BD4E}"/>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693A97CE-D3E5-2D95-40FA-1D0F88C84FF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FD14D4E9-0D97-3957-F275-1E4E5FF30C4B}"/>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3BB844B7-21F1-46C7-B8EF-72DD11EE2D5E}" type="slidenum">
              <a:rPr lang="en-US" altLang="en-US"/>
              <a:pPr/>
              <a:t>‹#›</a:t>
            </a:fld>
            <a:endParaRPr lang="en-US" altLang="en-US"/>
          </a:p>
        </p:txBody>
      </p:sp>
    </p:spTree>
    <p:extLst>
      <p:ext uri="{BB962C8B-B14F-4D97-AF65-F5344CB8AC3E}">
        <p14:creationId xmlns:p14="http://schemas.microsoft.com/office/powerpoint/2010/main" val="176666426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ＭＳ Ｐゴシック" charset="0"/>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12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12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6.xml"/></Relationships>
</file>

<file path=ppt/slides/_rels/slide12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7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7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33.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E3A1E4D-1AE5-379F-802F-2425FC2A9EE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Our God He Is Alive</a:t>
            </a:r>
            <a:endParaRPr lang="en-US">
              <a:ea typeface="+mj-ea"/>
            </a:endParaRPr>
          </a:p>
        </p:txBody>
      </p:sp>
      <p:pic>
        <p:nvPicPr>
          <p:cNvPr id="2" name="Picture 57" descr="Our God He Is Alive-pp">
            <a:extLst>
              <a:ext uri="{FF2B5EF4-FFF2-40B4-BE49-F238E27FC236}">
                <a16:creationId xmlns:a16="http://schemas.microsoft.com/office/drawing/2014/main" id="{89BF34D9-A2DF-271F-96B4-A837DD924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823CFB42-5235-A967-A7BA-EDFCEEFF7915}"/>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33D4AADA-D00E-2E15-B1EE-E3EB66907095}"/>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Love Of God</a:t>
            </a:r>
          </a:p>
          <a:p>
            <a:pPr>
              <a:lnSpc>
                <a:spcPct val="150000"/>
              </a:lnSpc>
            </a:pPr>
            <a:r>
              <a:rPr lang="en-US" sz="6000" dirty="0">
                <a:latin typeface="Gobold" panose="02000500000000000000" pitchFamily="2" charset="0"/>
              </a:rPr>
              <a:t>#122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EEDE93ED-5F3B-B031-9C31-77332C4D41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Ten Thousand Angels</a:t>
            </a:r>
            <a:endParaRPr lang="en-US">
              <a:ea typeface="+mj-ea"/>
            </a:endParaRPr>
          </a:p>
        </p:txBody>
      </p:sp>
      <p:pic>
        <p:nvPicPr>
          <p:cNvPr id="9218" name="Picture 3" descr="Ten Thousand Angels-pp">
            <a:extLst>
              <a:ext uri="{FF2B5EF4-FFF2-40B4-BE49-F238E27FC236}">
                <a16:creationId xmlns:a16="http://schemas.microsoft.com/office/drawing/2014/main" id="{10E897D9-104E-227A-B39B-F83711233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C7BF2113-A480-DA88-A04E-7316118C87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6853" name="Text Box 5">
            <a:extLst>
              <a:ext uri="{FF2B5EF4-FFF2-40B4-BE49-F238E27FC236}">
                <a16:creationId xmlns:a16="http://schemas.microsoft.com/office/drawing/2014/main" id="{32D22384-23DD-798A-5352-C37DBB6034FC}"/>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CF05F4BC-E20E-F4DB-095C-C04E932E58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Ten Thousand Angels</a:t>
            </a:r>
            <a:endParaRPr lang="en-US">
              <a:ea typeface="+mj-ea"/>
            </a:endParaRPr>
          </a:p>
        </p:txBody>
      </p:sp>
      <p:pic>
        <p:nvPicPr>
          <p:cNvPr id="10242" name="Picture 3" descr="Ten Thousand Angels-pp">
            <a:extLst>
              <a:ext uri="{FF2B5EF4-FFF2-40B4-BE49-F238E27FC236}">
                <a16:creationId xmlns:a16="http://schemas.microsoft.com/office/drawing/2014/main" id="{58899E88-FD37-CECD-C23D-4AFABF1CFC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176F77A2-83B3-64B3-49BB-ABB95A497A4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5D7E96D2-9377-0577-0BC2-E365E901CB6E}"/>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2FFCD9E4-45B5-E798-D7F4-A52774E308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Ten Thousand Angels</a:t>
            </a:r>
            <a:endParaRPr lang="en-US">
              <a:ea typeface="+mj-ea"/>
            </a:endParaRPr>
          </a:p>
        </p:txBody>
      </p:sp>
      <p:pic>
        <p:nvPicPr>
          <p:cNvPr id="11266" name="Picture 3" descr="Ten Thousand Angels-pp">
            <a:extLst>
              <a:ext uri="{FF2B5EF4-FFF2-40B4-BE49-F238E27FC236}">
                <a16:creationId xmlns:a16="http://schemas.microsoft.com/office/drawing/2014/main" id="{91467399-9BA3-057C-9EB9-D9378DF733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2124D9D0-2DA7-F43E-1BFE-4580A2B6BA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9B39E78E-4CFC-E7A9-A949-CE7FDC948A11}"/>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04A2A05-AC15-F92A-A3C4-5520F6A845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Ten Thousand Angels</a:t>
            </a:r>
            <a:endParaRPr lang="en-US">
              <a:ea typeface="+mj-ea"/>
            </a:endParaRPr>
          </a:p>
        </p:txBody>
      </p:sp>
      <p:pic>
        <p:nvPicPr>
          <p:cNvPr id="12290" name="Picture 3" descr="Ten Thousand Angels-pp">
            <a:extLst>
              <a:ext uri="{FF2B5EF4-FFF2-40B4-BE49-F238E27FC236}">
                <a16:creationId xmlns:a16="http://schemas.microsoft.com/office/drawing/2014/main" id="{9BD7B883-FB1A-44B5-3205-B538597D17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86484AAB-5012-BBCA-B968-8C0F120E3E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D700439A-5D02-5A57-42E6-BAEA5D03BFD6}"/>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0ACCF95-C30E-47D9-0AB5-178DEB27F5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Ten Thousand Angels</a:t>
            </a:r>
            <a:endParaRPr lang="en-US">
              <a:ea typeface="+mj-ea"/>
            </a:endParaRPr>
          </a:p>
        </p:txBody>
      </p:sp>
      <p:pic>
        <p:nvPicPr>
          <p:cNvPr id="13314" name="Picture 3" descr="Ten Thousand Angels-pp">
            <a:extLst>
              <a:ext uri="{FF2B5EF4-FFF2-40B4-BE49-F238E27FC236}">
                <a16:creationId xmlns:a16="http://schemas.microsoft.com/office/drawing/2014/main" id="{D5C10F49-A5D4-9870-1207-A8ACB85EE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04D64DA7-D76A-78D4-3FE3-C64A5BBA27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849A8824-F6A2-CDBA-0878-716B6221E423}"/>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8BAC2BFF-3ACB-DB1C-FA1B-06AE6D1A96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Ten Thousand Angels</a:t>
            </a:r>
            <a:endParaRPr lang="en-US">
              <a:ea typeface="+mj-ea"/>
            </a:endParaRPr>
          </a:p>
        </p:txBody>
      </p:sp>
      <p:pic>
        <p:nvPicPr>
          <p:cNvPr id="14338" name="Picture 3" descr="Ten Thousand Angels-pp">
            <a:extLst>
              <a:ext uri="{FF2B5EF4-FFF2-40B4-BE49-F238E27FC236}">
                <a16:creationId xmlns:a16="http://schemas.microsoft.com/office/drawing/2014/main" id="{BF4313D0-3825-D37A-3363-D71AD95D2A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27C264F1-7089-1245-9603-8A79C865FB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3E2BDBFE-E9ED-C633-6CD9-90337B495CD9}"/>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20E5B01-200A-02AE-800A-ACDAD054CF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Ten Thousand Angels</a:t>
            </a:r>
            <a:endParaRPr lang="en-US">
              <a:ea typeface="+mj-ea"/>
            </a:endParaRPr>
          </a:p>
        </p:txBody>
      </p:sp>
      <p:pic>
        <p:nvPicPr>
          <p:cNvPr id="15362" name="Picture 3" descr="Ten Thousand Angels-pp">
            <a:extLst>
              <a:ext uri="{FF2B5EF4-FFF2-40B4-BE49-F238E27FC236}">
                <a16:creationId xmlns:a16="http://schemas.microsoft.com/office/drawing/2014/main" id="{937F5D25-876F-BA06-C747-AA4B9FFED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E943145E-DAA8-E965-75DC-FFF7B5C04D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4799A70F-57A0-961A-713D-EB8E3116530D}"/>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F08EDBA-054B-F0DE-A4F2-1F88EBBA8B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Ten Thousand Angels</a:t>
            </a:r>
            <a:endParaRPr lang="en-US">
              <a:ea typeface="+mj-ea"/>
            </a:endParaRPr>
          </a:p>
        </p:txBody>
      </p:sp>
      <p:pic>
        <p:nvPicPr>
          <p:cNvPr id="16386" name="Picture 3" descr="Ten Thousand Angels-pp">
            <a:extLst>
              <a:ext uri="{FF2B5EF4-FFF2-40B4-BE49-F238E27FC236}">
                <a16:creationId xmlns:a16="http://schemas.microsoft.com/office/drawing/2014/main" id="{08F5373A-8659-137D-BDB0-D3C6950D0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F328B203-2BB1-43C3-0EDF-608E7EDE70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1C89B6E7-ACC7-F457-55A7-C6E362A9CFF9}"/>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D2A4241C-5D83-30DB-7981-CFE537AF36E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Ten Thousand Angels</a:t>
            </a:r>
            <a:endParaRPr lang="en-US">
              <a:ea typeface="+mj-ea"/>
            </a:endParaRPr>
          </a:p>
        </p:txBody>
      </p:sp>
      <p:pic>
        <p:nvPicPr>
          <p:cNvPr id="17410" name="Picture 3" descr="Ten Thousand Angels-pp">
            <a:extLst>
              <a:ext uri="{FF2B5EF4-FFF2-40B4-BE49-F238E27FC236}">
                <a16:creationId xmlns:a16="http://schemas.microsoft.com/office/drawing/2014/main" id="{B0318925-1BDD-D8C1-E4BD-472C6A8FB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A6B9F895-24FC-02D2-3427-F0CCA11E6BA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CDEA03E4-39F6-B655-2108-00BFD8E70402}"/>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1420961"/>
            <a:ext cx="13140965" cy="6016785"/>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678730"/>
            <a:ext cx="11312317" cy="6179270"/>
          </a:xfrm>
        </p:spPr>
        <p:txBody>
          <a:bodyPr>
            <a:noAutofit/>
          </a:bodyPr>
          <a:lstStyle/>
          <a:p>
            <a:r>
              <a:rPr lang="en-US" sz="4400" dirty="0">
                <a:solidFill>
                  <a:srgbClr val="2B262A"/>
                </a:solidFill>
                <a:latin typeface="Gobold" panose="02000500000000000000" pitchFamily="2" charset="0"/>
              </a:rPr>
              <a:t>Hebrews 4:14-16</a:t>
            </a:r>
            <a:endParaRPr lang="en-US" sz="3600" dirty="0">
              <a:solidFill>
                <a:srgbClr val="314172"/>
              </a:solidFill>
              <a:latin typeface="Gobold" panose="02000500000000000000" pitchFamily="2" charset="0"/>
            </a:endParaRPr>
          </a:p>
          <a:p>
            <a:pPr algn="just">
              <a:lnSpc>
                <a:spcPct val="150000"/>
              </a:lnSpc>
            </a:pPr>
            <a:r>
              <a:rPr lang="en-US" sz="3200" dirty="0">
                <a:solidFill>
                  <a:srgbClr val="314172"/>
                </a:solidFill>
                <a:latin typeface="Gobold" panose="02000500000000000000" pitchFamily="2" charset="0"/>
              </a:rPr>
              <a:t>“Seeing then that we have a great High Priest who has passed through the heavens, Jesus the Son of God, </a:t>
            </a:r>
            <a:r>
              <a:rPr lang="en-US" sz="3200" dirty="0" err="1">
                <a:solidFill>
                  <a:srgbClr val="314172"/>
                </a:solidFill>
                <a:latin typeface="Gobold" panose="02000500000000000000" pitchFamily="2" charset="0"/>
              </a:rPr>
              <a:t>olet</a:t>
            </a:r>
            <a:r>
              <a:rPr lang="en-US" sz="3200" dirty="0">
                <a:solidFill>
                  <a:srgbClr val="314172"/>
                </a:solidFill>
                <a:latin typeface="Gobold" panose="02000500000000000000" pitchFamily="2" charset="0"/>
              </a:rPr>
              <a:t> us hold fast our confession. For we do not have a High Priest who cannot sympathize with our weaknesses, but was in all points tempted as we are, yet without sin. Let us therefore come boldly to the throne of grace, that we may obtain mercy and find grace to help in time of need.”</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325FA33-69ED-EBA7-7E03-4E5D0AAE242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Love of God</a:t>
            </a:r>
            <a:endParaRPr lang="en-US">
              <a:ea typeface="+mj-ea"/>
            </a:endParaRPr>
          </a:p>
        </p:txBody>
      </p:sp>
      <p:pic>
        <p:nvPicPr>
          <p:cNvPr id="2" name="Picture 27" descr="The Love of God-sfp-pp">
            <a:extLst>
              <a:ext uri="{FF2B5EF4-FFF2-40B4-BE49-F238E27FC236}">
                <a16:creationId xmlns:a16="http://schemas.microsoft.com/office/drawing/2014/main" id="{71CCFAFF-A9A5-0616-E556-A9E9DE55BE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6" name="Text Box 28">
            <a:extLst>
              <a:ext uri="{FF2B5EF4-FFF2-40B4-BE49-F238E27FC236}">
                <a16:creationId xmlns:a16="http://schemas.microsoft.com/office/drawing/2014/main" id="{3DBE79A7-0B91-FE07-BCAD-82DCAFD9BDCF}"/>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2077" name="Text Box 29">
            <a:extLst>
              <a:ext uri="{FF2B5EF4-FFF2-40B4-BE49-F238E27FC236}">
                <a16:creationId xmlns:a16="http://schemas.microsoft.com/office/drawing/2014/main" id="{06BDF1B4-0712-792C-97C3-6F3D459D0A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 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065228"/>
            <a:ext cx="13037270" cy="6363094"/>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353467" y="989804"/>
            <a:ext cx="11485066" cy="5868196"/>
          </a:xfrm>
        </p:spPr>
        <p:txBody>
          <a:bodyPr>
            <a:noAutofit/>
          </a:bodyPr>
          <a:lstStyle/>
          <a:p>
            <a:pPr algn="just">
              <a:lnSpc>
                <a:spcPct val="150000"/>
              </a:lnSpc>
            </a:pPr>
            <a:r>
              <a:rPr lang="en-US" sz="2800" dirty="0">
                <a:solidFill>
                  <a:srgbClr val="314172"/>
                </a:solidFill>
                <a:latin typeface="Gobold" panose="02000500000000000000" pitchFamily="2" charset="0"/>
              </a:rPr>
              <a:t>“But Christ came as High Priest of the good things to come, …Not with the blood of goats and calves, but with His own blood He entered the Most Holy Place once for all, having obtained eternal redemption…the blood of Christ, who through the eternal Spirit offered Himself without spot to God, cleanse your conscience from dead works to serve the living God? And for this reason He is the Mediator of the new covenant, by means of death, for the redemption of the transgressions under the first covenant, that those who are called may receive the promise of the eternal inheritance.” - </a:t>
            </a:r>
            <a:r>
              <a:rPr lang="en-US" sz="2800" dirty="0">
                <a:solidFill>
                  <a:srgbClr val="2B262A"/>
                </a:solidFill>
                <a:latin typeface="Gobold" panose="02000500000000000000" pitchFamily="2" charset="0"/>
              </a:rPr>
              <a:t>Hebrews 9:11-15</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Greatest Commands</a:t>
            </a:r>
          </a:p>
          <a:p>
            <a:pPr>
              <a:lnSpc>
                <a:spcPct val="150000"/>
              </a:lnSpc>
            </a:pPr>
            <a:r>
              <a:rPr lang="en-US" sz="6000" dirty="0">
                <a:latin typeface="Gobold" panose="02000500000000000000" pitchFamily="2" charset="0"/>
              </a:rPr>
              <a:t>#448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FC19227-0118-1D79-63F2-83CAA05C81E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Greatest Commands-SFP</a:t>
            </a:r>
            <a:endParaRPr lang="en-US">
              <a:ea typeface="+mj-ea"/>
            </a:endParaRPr>
          </a:p>
        </p:txBody>
      </p:sp>
      <p:pic>
        <p:nvPicPr>
          <p:cNvPr id="2" name="Picture 25" descr="The Greatest commands-pp-abts">
            <a:extLst>
              <a:ext uri="{FF2B5EF4-FFF2-40B4-BE49-F238E27FC236}">
                <a16:creationId xmlns:a16="http://schemas.microsoft.com/office/drawing/2014/main" id="{D64E5BB7-4962-D155-BF9C-801D0F8E4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1FCCEF63-FBE5-9C6A-0199-4C83E5FB0928}"/>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B49B2B6B-26FE-9D24-FBBF-AA3E623C97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13E9B69A-BCAA-65BD-010F-4C42960ECF2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Greatest Commands-SFP</a:t>
            </a:r>
            <a:endParaRPr lang="en-US">
              <a:ea typeface="+mj-ea"/>
            </a:endParaRPr>
          </a:p>
        </p:txBody>
      </p:sp>
      <p:pic>
        <p:nvPicPr>
          <p:cNvPr id="3074" name="Picture 3" descr="The Greatest commands-pp-abts">
            <a:extLst>
              <a:ext uri="{FF2B5EF4-FFF2-40B4-BE49-F238E27FC236}">
                <a16:creationId xmlns:a16="http://schemas.microsoft.com/office/drawing/2014/main" id="{8942F021-828A-61FC-DFD3-80369B7181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0F7AEAD6-759D-817F-3BBE-0C9FBDCE73F4}"/>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846D8966-4D79-6780-1E62-357BB02A73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75AC8466-98B6-A159-7EB6-9774C02482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Greatest Commands-SFP</a:t>
            </a:r>
            <a:endParaRPr lang="en-US">
              <a:ea typeface="+mj-ea"/>
            </a:endParaRPr>
          </a:p>
        </p:txBody>
      </p:sp>
      <p:pic>
        <p:nvPicPr>
          <p:cNvPr id="4098" name="Picture 3" descr="The Greatest commands-pp-abts">
            <a:extLst>
              <a:ext uri="{FF2B5EF4-FFF2-40B4-BE49-F238E27FC236}">
                <a16:creationId xmlns:a16="http://schemas.microsoft.com/office/drawing/2014/main" id="{1575FB5A-F480-3651-14C6-5EA54CD43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1D20264F-3581-0DB1-5F60-96126B3676BF}"/>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FA1E4581-1D4E-D0F5-AE4E-5B4E4DC308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410ADB9F-D3FB-7B6C-8C8D-9189F4FA419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The Greatest Commands-SFP</a:t>
            </a:r>
            <a:endParaRPr lang="en-US">
              <a:ea typeface="+mj-ea"/>
            </a:endParaRPr>
          </a:p>
        </p:txBody>
      </p:sp>
      <p:pic>
        <p:nvPicPr>
          <p:cNvPr id="5122" name="Picture 3" descr="The Greatest commands-pp-abts">
            <a:extLst>
              <a:ext uri="{FF2B5EF4-FFF2-40B4-BE49-F238E27FC236}">
                <a16:creationId xmlns:a16="http://schemas.microsoft.com/office/drawing/2014/main" id="{CF505F3A-9405-C57B-CF11-8AFEB3E484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FC5A3C7E-1C0B-BB1E-5046-DF1D540BF0D7}"/>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DDF6F507-225A-62F0-AB87-74CA223FC9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CDF2946A-4A96-B903-8C41-DA5EB62E871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Greatest Commands-SFP</a:t>
            </a:r>
            <a:endParaRPr lang="en-US">
              <a:ea typeface="+mj-ea"/>
            </a:endParaRPr>
          </a:p>
        </p:txBody>
      </p:sp>
      <p:pic>
        <p:nvPicPr>
          <p:cNvPr id="6146" name="Picture 3" descr="The Greatest commands-pp-abts">
            <a:extLst>
              <a:ext uri="{FF2B5EF4-FFF2-40B4-BE49-F238E27FC236}">
                <a16:creationId xmlns:a16="http://schemas.microsoft.com/office/drawing/2014/main" id="{C645348A-50BF-8B81-0035-23CD22BDEA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F3972F25-28EF-E4D9-4E4E-E9A9EB952FFC}"/>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08DC5D1B-AB6F-964C-3A70-336ED263F0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8C635EF6-9E45-0BAA-1F56-A8B2E15412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Greatest Commands-SFP</a:t>
            </a:r>
            <a:endParaRPr lang="en-US">
              <a:ea typeface="+mj-ea"/>
            </a:endParaRPr>
          </a:p>
        </p:txBody>
      </p:sp>
      <p:pic>
        <p:nvPicPr>
          <p:cNvPr id="7170" name="Picture 3" descr="The Greatest commands-pp-abts">
            <a:extLst>
              <a:ext uri="{FF2B5EF4-FFF2-40B4-BE49-F238E27FC236}">
                <a16:creationId xmlns:a16="http://schemas.microsoft.com/office/drawing/2014/main" id="{22AF54D8-4742-2F0F-5C32-1786DAFE61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857E0C3C-A8A1-C09A-C6BF-6CC08BB23AC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CFFFF249-FFDE-0FEC-25EF-CDF82C4C3E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8C32D980-D1F2-3B7E-491F-EEA07EFFDC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Greatest Commands-SFP</a:t>
            </a:r>
            <a:endParaRPr lang="en-US">
              <a:ea typeface="+mj-ea"/>
            </a:endParaRPr>
          </a:p>
        </p:txBody>
      </p:sp>
      <p:pic>
        <p:nvPicPr>
          <p:cNvPr id="8194" name="Picture 3" descr="The Greatest commands-pp-abts">
            <a:extLst>
              <a:ext uri="{FF2B5EF4-FFF2-40B4-BE49-F238E27FC236}">
                <a16:creationId xmlns:a16="http://schemas.microsoft.com/office/drawing/2014/main" id="{98BF1853-6859-01BE-875D-950BE2B2F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5E219BC6-0EB8-B01A-70BF-1E851B611E1C}"/>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63B5BEC2-3005-3CFA-1120-C8B5ED8BC3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93BEA0F2-38E3-A316-E86E-AB62672B25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Love of God</a:t>
            </a:r>
            <a:endParaRPr lang="en-US">
              <a:ea typeface="+mj-ea"/>
            </a:endParaRPr>
          </a:p>
        </p:txBody>
      </p:sp>
      <p:pic>
        <p:nvPicPr>
          <p:cNvPr id="3074" name="Picture 3" descr="The Love of God-sfp-pp">
            <a:extLst>
              <a:ext uri="{FF2B5EF4-FFF2-40B4-BE49-F238E27FC236}">
                <a16:creationId xmlns:a16="http://schemas.microsoft.com/office/drawing/2014/main" id="{3E3D7058-2166-404D-5035-7538579BBE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CE511ABB-C9A3-FBF6-DB8E-0BB62C2286EC}"/>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BA561B0C-2B5D-D867-806A-AAF57855B9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A91D2D4F-8CB0-0DB0-D9D9-26A1CE20D3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The Greatest Commands-SFP</a:t>
            </a:r>
            <a:endParaRPr lang="en-US">
              <a:ea typeface="+mj-ea"/>
            </a:endParaRPr>
          </a:p>
        </p:txBody>
      </p:sp>
      <p:pic>
        <p:nvPicPr>
          <p:cNvPr id="9218" name="Picture 3" descr="The Greatest commands-pp-abts">
            <a:extLst>
              <a:ext uri="{FF2B5EF4-FFF2-40B4-BE49-F238E27FC236}">
                <a16:creationId xmlns:a16="http://schemas.microsoft.com/office/drawing/2014/main" id="{5CB492B0-F396-9391-0AAE-2629DFBAF0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DD59ACE9-A41A-29C6-D4A3-63F1F763616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AD2782B5-8DFD-5511-06D2-FB06D22368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C4046B46-6727-2A2E-83F2-BAE7FE27D07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Greatest Commands-SFP</a:t>
            </a:r>
            <a:endParaRPr lang="en-US">
              <a:ea typeface="+mj-ea"/>
            </a:endParaRPr>
          </a:p>
        </p:txBody>
      </p:sp>
      <p:pic>
        <p:nvPicPr>
          <p:cNvPr id="10242" name="Picture 3" descr="The Greatest commands-pp-abts">
            <a:extLst>
              <a:ext uri="{FF2B5EF4-FFF2-40B4-BE49-F238E27FC236}">
                <a16:creationId xmlns:a16="http://schemas.microsoft.com/office/drawing/2014/main" id="{DCF2AE24-AF02-E2C4-C504-A8563851BD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B414C3FC-0AD1-0251-C27C-DC2659916D7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DF497EE5-F574-0A2B-31B2-A784E6C86D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736730B4-D839-63B7-D180-1A9872E581A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Greatest Commands-SFP</a:t>
            </a:r>
            <a:endParaRPr lang="en-US">
              <a:ea typeface="+mj-ea"/>
            </a:endParaRPr>
          </a:p>
        </p:txBody>
      </p:sp>
      <p:pic>
        <p:nvPicPr>
          <p:cNvPr id="11266" name="Picture 3" descr="The Greatest commands-pp-abts">
            <a:extLst>
              <a:ext uri="{FF2B5EF4-FFF2-40B4-BE49-F238E27FC236}">
                <a16:creationId xmlns:a16="http://schemas.microsoft.com/office/drawing/2014/main" id="{033EEB48-9389-F0DA-6C4C-124368074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08C980D5-2B3A-F461-E20C-9D79A1B3E475}"/>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1E514155-F4CB-B0F2-13FF-8AAE03860E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58F6D91-EC92-9B70-DA3B-2FF1F93A319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Greatest Commands-SFP</a:t>
            </a:r>
            <a:endParaRPr lang="en-US">
              <a:ea typeface="+mj-ea"/>
            </a:endParaRPr>
          </a:p>
        </p:txBody>
      </p:sp>
      <p:pic>
        <p:nvPicPr>
          <p:cNvPr id="12290" name="Picture 3" descr="The Greatest commands-pp-abts">
            <a:extLst>
              <a:ext uri="{FF2B5EF4-FFF2-40B4-BE49-F238E27FC236}">
                <a16:creationId xmlns:a16="http://schemas.microsoft.com/office/drawing/2014/main" id="{5B4E3C42-7CB3-9C08-B21D-4BE9F1309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17ED26C7-F772-FC5C-C31B-9EE342C36502}"/>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6E382795-1B4F-F950-1858-E09B781874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8A70416-C590-DE60-83A7-71ADDE7761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The Greatest Commands-SFP</a:t>
            </a:r>
            <a:endParaRPr lang="en-US">
              <a:ea typeface="+mj-ea"/>
            </a:endParaRPr>
          </a:p>
        </p:txBody>
      </p:sp>
      <p:pic>
        <p:nvPicPr>
          <p:cNvPr id="13314" name="Picture 3" descr="The Greatest commands-pp-abts">
            <a:extLst>
              <a:ext uri="{FF2B5EF4-FFF2-40B4-BE49-F238E27FC236}">
                <a16:creationId xmlns:a16="http://schemas.microsoft.com/office/drawing/2014/main" id="{A05E7AD5-6D8A-3EE4-1B58-EEA18ECF02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726BD2DB-F41D-A28D-8AF4-EEFE3E1B715E}"/>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E92D1071-813D-D0E6-D4C2-93548F6678F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60903EA2-78FE-D9CC-86A1-F581F9098B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Greatest Commands-SFP</a:t>
            </a:r>
            <a:endParaRPr lang="en-US">
              <a:ea typeface="+mj-ea"/>
            </a:endParaRPr>
          </a:p>
        </p:txBody>
      </p:sp>
      <p:pic>
        <p:nvPicPr>
          <p:cNvPr id="14338" name="Picture 3" descr="The Greatest commands-pp-abts">
            <a:extLst>
              <a:ext uri="{FF2B5EF4-FFF2-40B4-BE49-F238E27FC236}">
                <a16:creationId xmlns:a16="http://schemas.microsoft.com/office/drawing/2014/main" id="{DA974777-01C9-29CD-C5AF-24268E441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5B6260F3-92D0-7E57-9870-82F171112F36}"/>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0757A126-FCB5-F9E3-E642-08E8726045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8FF0C527-C11F-2238-013E-DC85D9C5E0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Greatest Commands-SFP</a:t>
            </a:r>
            <a:endParaRPr lang="en-US">
              <a:ea typeface="+mj-ea"/>
            </a:endParaRPr>
          </a:p>
        </p:txBody>
      </p:sp>
      <p:pic>
        <p:nvPicPr>
          <p:cNvPr id="15362" name="Picture 3" descr="The Greatest commands-pp-abts">
            <a:extLst>
              <a:ext uri="{FF2B5EF4-FFF2-40B4-BE49-F238E27FC236}">
                <a16:creationId xmlns:a16="http://schemas.microsoft.com/office/drawing/2014/main" id="{4B27079C-AB50-94C3-6CDA-BFF03AA1D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2B9B0B0D-09AE-CA5D-81E5-751313DC1A6F}"/>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7EED4E4A-3CEF-5CDA-5A28-13C193E676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7DA1A3C1-E254-242D-9311-2AF7CAEA08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4-3 The Greatest Commands-SFP</a:t>
            </a:r>
            <a:endParaRPr lang="en-US">
              <a:ea typeface="+mj-ea"/>
            </a:endParaRPr>
          </a:p>
        </p:txBody>
      </p:sp>
      <p:pic>
        <p:nvPicPr>
          <p:cNvPr id="16386" name="Picture 3" descr="The Greatest commands-pp-abts">
            <a:extLst>
              <a:ext uri="{FF2B5EF4-FFF2-40B4-BE49-F238E27FC236}">
                <a16:creationId xmlns:a16="http://schemas.microsoft.com/office/drawing/2014/main" id="{672754A6-DBEA-315B-EEEC-E849699C3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356ABACE-C5F9-C5CC-866F-7C7E1AE8A47B}"/>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154350FD-755A-8DB3-3DE8-74089E67D7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E79DBA75-618C-834D-F3D4-93021AFFA9B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4-4 The Greatest Commands-SFP</a:t>
            </a:r>
            <a:endParaRPr lang="en-US">
              <a:ea typeface="+mj-ea"/>
            </a:endParaRPr>
          </a:p>
        </p:txBody>
      </p:sp>
      <p:pic>
        <p:nvPicPr>
          <p:cNvPr id="17410" name="Picture 3" descr="The Greatest commands-pp-abts">
            <a:extLst>
              <a:ext uri="{FF2B5EF4-FFF2-40B4-BE49-F238E27FC236}">
                <a16:creationId xmlns:a16="http://schemas.microsoft.com/office/drawing/2014/main" id="{CF9907D4-7FBB-49B6-20F1-518F6C103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892F7A61-6D8E-F0CE-DD04-A5E97A624D3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76F0DF20-F84F-AC7D-8BDD-65EAB97257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395092"/>
            <a:ext cx="7968792" cy="6067815"/>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lang="en-US" sz="4800" u="sng" kern="1500" dirty="0">
                <a:ln w="3175">
                  <a:noFill/>
                </a:ln>
                <a:solidFill>
                  <a:prstClr val="white"/>
                </a:solidFill>
                <a:latin typeface="Gobold" panose="02000500000000000000" pitchFamily="2" charset="0"/>
              </a:rPr>
              <a:t>This Evening</a:t>
            </a:r>
          </a:p>
          <a:p>
            <a:pPr algn="ctr" defTabSz="1219170">
              <a:lnSpc>
                <a:spcPct val="150000"/>
              </a:lnSpc>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LTC @ 5:00 PM</a:t>
            </a:r>
          </a:p>
          <a:p>
            <a:pPr algn="ctr" defTabSz="1219170">
              <a:lnSpc>
                <a:spcPct val="150000"/>
              </a:lnSpc>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Bible Classes @ 6:30 PM</a:t>
            </a:r>
            <a:endParaRPr kumimoji="0" lang="en-US" sz="4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endPar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Bible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801FFCF4-8EB8-B891-78A2-4CB055A4E0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Love of God</a:t>
            </a:r>
            <a:endParaRPr lang="en-US">
              <a:ea typeface="+mj-ea"/>
            </a:endParaRPr>
          </a:p>
        </p:txBody>
      </p:sp>
      <p:pic>
        <p:nvPicPr>
          <p:cNvPr id="4098" name="Picture 3" descr="The Love of God-sfp-pp">
            <a:extLst>
              <a:ext uri="{FF2B5EF4-FFF2-40B4-BE49-F238E27FC236}">
                <a16:creationId xmlns:a16="http://schemas.microsoft.com/office/drawing/2014/main" id="{C3E81D9A-B282-39DF-8258-BEF6EEAAB8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8E4BB7FE-5C0A-1AF2-8C32-1CD6DEBF409C}"/>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74755E3B-8C53-DF3C-1ECA-ACA799A2E12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0635C25-A311-DDE4-A7D3-382FBB7F8B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Love of God</a:t>
            </a:r>
            <a:endParaRPr lang="en-US">
              <a:ea typeface="+mj-ea"/>
            </a:endParaRPr>
          </a:p>
        </p:txBody>
      </p:sp>
      <p:pic>
        <p:nvPicPr>
          <p:cNvPr id="5122" name="Picture 3" descr="The Love of God-sfp-pp">
            <a:extLst>
              <a:ext uri="{FF2B5EF4-FFF2-40B4-BE49-F238E27FC236}">
                <a16:creationId xmlns:a16="http://schemas.microsoft.com/office/drawing/2014/main" id="{4D73C6AB-EF28-E003-338F-20D9F64E5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0E0C4B72-EABA-87A1-6861-FC3D82CEDA85}"/>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3909" name="Text Box 5">
            <a:extLst>
              <a:ext uri="{FF2B5EF4-FFF2-40B4-BE49-F238E27FC236}">
                <a16:creationId xmlns:a16="http://schemas.microsoft.com/office/drawing/2014/main" id="{3B9A680D-81CB-BE85-370B-6B6872CB09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EE1E16E3-2E49-1724-44D9-8E4EFC796C1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The Love of God</a:t>
            </a:r>
            <a:endParaRPr lang="en-US">
              <a:ea typeface="+mj-ea"/>
            </a:endParaRPr>
          </a:p>
        </p:txBody>
      </p:sp>
      <p:pic>
        <p:nvPicPr>
          <p:cNvPr id="6146" name="Picture 3" descr="The Love of God-sfp-pp">
            <a:extLst>
              <a:ext uri="{FF2B5EF4-FFF2-40B4-BE49-F238E27FC236}">
                <a16:creationId xmlns:a16="http://schemas.microsoft.com/office/drawing/2014/main" id="{34B0523F-9344-8714-963C-56A469DD69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30213D30-37AF-B75C-A030-37E59152410E}"/>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06608C8C-770F-DE17-0306-172A689075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C8E2F4A5-9AD0-A38A-2DDA-FD3754C5B60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The Love of God</a:t>
            </a:r>
            <a:endParaRPr lang="en-US">
              <a:ea typeface="+mj-ea"/>
            </a:endParaRPr>
          </a:p>
        </p:txBody>
      </p:sp>
      <p:pic>
        <p:nvPicPr>
          <p:cNvPr id="7170" name="Picture 3" descr="The Love of God-sfp-pp">
            <a:extLst>
              <a:ext uri="{FF2B5EF4-FFF2-40B4-BE49-F238E27FC236}">
                <a16:creationId xmlns:a16="http://schemas.microsoft.com/office/drawing/2014/main" id="{20453315-6345-3FD3-B8CD-9A57429CB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F2DFC3BB-E0A6-4593-958A-2926ED3086D1}"/>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7E55970B-CE45-EA46-17AB-E380C08D58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A1A45937-8772-E048-10CF-5F518ED4293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C-5 The Love of God</a:t>
            </a:r>
            <a:endParaRPr lang="en-US">
              <a:ea typeface="+mj-ea"/>
            </a:endParaRPr>
          </a:p>
        </p:txBody>
      </p:sp>
      <p:pic>
        <p:nvPicPr>
          <p:cNvPr id="8194" name="Picture 3" descr="The Love of God-sfp-pp">
            <a:extLst>
              <a:ext uri="{FF2B5EF4-FFF2-40B4-BE49-F238E27FC236}">
                <a16:creationId xmlns:a16="http://schemas.microsoft.com/office/drawing/2014/main" id="{42894CB5-4F09-10D4-F1B3-48FB25CAE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4">
            <a:extLst>
              <a:ext uri="{FF2B5EF4-FFF2-40B4-BE49-F238E27FC236}">
                <a16:creationId xmlns:a16="http://schemas.microsoft.com/office/drawing/2014/main" id="{C356776C-10A6-6165-CD37-77CFA5930176}"/>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6981" name="Text Box 5">
            <a:extLst>
              <a:ext uri="{FF2B5EF4-FFF2-40B4-BE49-F238E27FC236}">
                <a16:creationId xmlns:a16="http://schemas.microsoft.com/office/drawing/2014/main" id="{CD81161D-0A71-7320-43C8-9839FB030FE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F48CE150-CEFF-E8FB-10FB-18FF611EF5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Love of God</a:t>
            </a:r>
            <a:endParaRPr lang="en-US">
              <a:ea typeface="+mj-ea"/>
            </a:endParaRPr>
          </a:p>
        </p:txBody>
      </p:sp>
      <p:pic>
        <p:nvPicPr>
          <p:cNvPr id="9218" name="Picture 3" descr="The Love of God-sfp-pp">
            <a:extLst>
              <a:ext uri="{FF2B5EF4-FFF2-40B4-BE49-F238E27FC236}">
                <a16:creationId xmlns:a16="http://schemas.microsoft.com/office/drawing/2014/main" id="{B446DD37-8103-9E9D-CE9A-3D68A1F18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733623F5-2529-5098-3471-AFAA25D5EDC9}"/>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47BB5981-10DA-203B-377E-3F91173F55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CA3563F4-7B1A-D8F6-511E-FADA54BAE5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Love of God</a:t>
            </a:r>
            <a:endParaRPr lang="en-US">
              <a:ea typeface="+mj-ea"/>
            </a:endParaRPr>
          </a:p>
        </p:txBody>
      </p:sp>
      <p:pic>
        <p:nvPicPr>
          <p:cNvPr id="10242" name="Picture 3" descr="The Love of God-sfp-pp">
            <a:extLst>
              <a:ext uri="{FF2B5EF4-FFF2-40B4-BE49-F238E27FC236}">
                <a16:creationId xmlns:a16="http://schemas.microsoft.com/office/drawing/2014/main" id="{3B0D18E5-9554-1D03-60CD-F6A3227F08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A172538D-161E-388B-5E70-2DA73DF98A61}"/>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9FAC1F75-30C1-FDCE-4A83-319311E57D0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3D4EBCD4-23DD-62F9-77DC-3067A8345D9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Our God He Is Alive</a:t>
            </a:r>
            <a:endParaRPr lang="en-US">
              <a:ea typeface="+mj-ea"/>
            </a:endParaRPr>
          </a:p>
        </p:txBody>
      </p:sp>
      <p:pic>
        <p:nvPicPr>
          <p:cNvPr id="3074" name="Picture 3" descr="Our God He Is Alive-pp">
            <a:extLst>
              <a:ext uri="{FF2B5EF4-FFF2-40B4-BE49-F238E27FC236}">
                <a16:creationId xmlns:a16="http://schemas.microsoft.com/office/drawing/2014/main" id="{65FE1328-B481-633E-703A-10CD7CF669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9D0AE2AD-B78E-641C-5AFE-D91B0D03CDB0}"/>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62AF9BD2-95D0-0689-B342-928CEE943DD4}"/>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8B37C27E-29DB-EE60-0BE7-C65AC5907E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Love of God</a:t>
            </a:r>
            <a:endParaRPr lang="en-US">
              <a:ea typeface="+mj-ea"/>
            </a:endParaRPr>
          </a:p>
        </p:txBody>
      </p:sp>
      <p:pic>
        <p:nvPicPr>
          <p:cNvPr id="11266" name="Picture 3" descr="The Love of God-sfp-pp">
            <a:extLst>
              <a:ext uri="{FF2B5EF4-FFF2-40B4-BE49-F238E27FC236}">
                <a16:creationId xmlns:a16="http://schemas.microsoft.com/office/drawing/2014/main" id="{E9E7E0C8-09AC-4E93-848E-587F5E855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3D928A07-00F3-D1C7-ABB8-54588CC5C2E3}"/>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8005" name="Text Box 5">
            <a:extLst>
              <a:ext uri="{FF2B5EF4-FFF2-40B4-BE49-F238E27FC236}">
                <a16:creationId xmlns:a16="http://schemas.microsoft.com/office/drawing/2014/main" id="{5803FC22-9FB2-729F-16FD-D64C4EED6A6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191F6E45-AF45-7845-93A8-4BBE86DAB4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Love of God</a:t>
            </a:r>
            <a:endParaRPr lang="en-US">
              <a:ea typeface="+mj-ea"/>
            </a:endParaRPr>
          </a:p>
        </p:txBody>
      </p:sp>
      <p:pic>
        <p:nvPicPr>
          <p:cNvPr id="12290" name="Picture 3" descr="The Love of God-sfp-pp">
            <a:extLst>
              <a:ext uri="{FF2B5EF4-FFF2-40B4-BE49-F238E27FC236}">
                <a16:creationId xmlns:a16="http://schemas.microsoft.com/office/drawing/2014/main" id="{67D7C6DB-8A6D-6153-615D-EA2D995DA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A1D80137-687A-18B8-FDF6-B21E3CA838E6}"/>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9029" name="Text Box 5">
            <a:extLst>
              <a:ext uri="{FF2B5EF4-FFF2-40B4-BE49-F238E27FC236}">
                <a16:creationId xmlns:a16="http://schemas.microsoft.com/office/drawing/2014/main" id="{898AE863-ED02-A3C9-D09C-FFE7CF3AC79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A5BF5377-E021-D157-8DCA-1627A54994D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The Love of God</a:t>
            </a:r>
            <a:endParaRPr lang="en-US">
              <a:ea typeface="+mj-ea"/>
            </a:endParaRPr>
          </a:p>
        </p:txBody>
      </p:sp>
      <p:pic>
        <p:nvPicPr>
          <p:cNvPr id="13314" name="Picture 3" descr="The Love of God-sfp-pp">
            <a:extLst>
              <a:ext uri="{FF2B5EF4-FFF2-40B4-BE49-F238E27FC236}">
                <a16:creationId xmlns:a16="http://schemas.microsoft.com/office/drawing/2014/main" id="{09A7E76C-7845-2E23-ADC2-76A7D5284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a:extLst>
              <a:ext uri="{FF2B5EF4-FFF2-40B4-BE49-F238E27FC236}">
                <a16:creationId xmlns:a16="http://schemas.microsoft.com/office/drawing/2014/main" id="{B57CF238-9460-FBC1-DB9E-876C271E2A89}"/>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30053" name="Text Box 5">
            <a:extLst>
              <a:ext uri="{FF2B5EF4-FFF2-40B4-BE49-F238E27FC236}">
                <a16:creationId xmlns:a16="http://schemas.microsoft.com/office/drawing/2014/main" id="{1294FF03-E98A-D6C2-48C4-E99AD63F8CB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7940B9E6-543A-3627-4CB1-22D4CB1D9F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The Love of God</a:t>
            </a:r>
            <a:endParaRPr lang="en-US">
              <a:ea typeface="+mj-ea"/>
            </a:endParaRPr>
          </a:p>
        </p:txBody>
      </p:sp>
      <p:pic>
        <p:nvPicPr>
          <p:cNvPr id="14338" name="Picture 3" descr="The Love of God-sfp-pp">
            <a:extLst>
              <a:ext uri="{FF2B5EF4-FFF2-40B4-BE49-F238E27FC236}">
                <a16:creationId xmlns:a16="http://schemas.microsoft.com/office/drawing/2014/main" id="{B46D95A0-DCD2-BDBB-EB45-237E39622D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4">
            <a:extLst>
              <a:ext uri="{FF2B5EF4-FFF2-40B4-BE49-F238E27FC236}">
                <a16:creationId xmlns:a16="http://schemas.microsoft.com/office/drawing/2014/main" id="{FD6519E5-AE40-0EF0-B315-A2FBF0FE0EAC}"/>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31077" name="Text Box 5">
            <a:extLst>
              <a:ext uri="{FF2B5EF4-FFF2-40B4-BE49-F238E27FC236}">
                <a16:creationId xmlns:a16="http://schemas.microsoft.com/office/drawing/2014/main" id="{E63B18F7-BEF2-640D-B14D-11A61F937E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82F203D6-A667-043B-A750-CF2666A61D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C-5 The Love of God</a:t>
            </a:r>
            <a:endParaRPr lang="en-US">
              <a:ea typeface="+mj-ea"/>
            </a:endParaRPr>
          </a:p>
        </p:txBody>
      </p:sp>
      <p:pic>
        <p:nvPicPr>
          <p:cNvPr id="15362" name="Picture 3" descr="The Love of God-sfp-pp">
            <a:extLst>
              <a:ext uri="{FF2B5EF4-FFF2-40B4-BE49-F238E27FC236}">
                <a16:creationId xmlns:a16="http://schemas.microsoft.com/office/drawing/2014/main" id="{1719062C-8D73-E5DB-4E18-6F52405A8C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a:extLst>
              <a:ext uri="{FF2B5EF4-FFF2-40B4-BE49-F238E27FC236}">
                <a16:creationId xmlns:a16="http://schemas.microsoft.com/office/drawing/2014/main" id="{EE631478-3507-7072-BFF3-83E5B8B3E6E9}"/>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32101" name="Text Box 5">
            <a:extLst>
              <a:ext uri="{FF2B5EF4-FFF2-40B4-BE49-F238E27FC236}">
                <a16:creationId xmlns:a16="http://schemas.microsoft.com/office/drawing/2014/main" id="{D5FC11B4-85DD-334B-F192-B8BA3351D57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3A3E850A-7942-8F96-E450-AF4A5D7259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Love of God</a:t>
            </a:r>
            <a:endParaRPr lang="en-US">
              <a:ea typeface="+mj-ea"/>
            </a:endParaRPr>
          </a:p>
        </p:txBody>
      </p:sp>
      <p:pic>
        <p:nvPicPr>
          <p:cNvPr id="16386" name="Picture 3" descr="The Love of God-sfp-pp">
            <a:extLst>
              <a:ext uri="{FF2B5EF4-FFF2-40B4-BE49-F238E27FC236}">
                <a16:creationId xmlns:a16="http://schemas.microsoft.com/office/drawing/2014/main" id="{F0677B54-B23F-A9C1-0172-DD67BA3945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5A11A5E7-5CFD-4A34-FA3F-0598AC12FBF1}"/>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74191A70-D333-F105-B9A2-BB492EA9D2D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B79B8D7A-1A48-0628-5BD1-C940DE1FB7A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Love of God</a:t>
            </a:r>
            <a:endParaRPr lang="en-US">
              <a:ea typeface="+mj-ea"/>
            </a:endParaRPr>
          </a:p>
        </p:txBody>
      </p:sp>
      <p:pic>
        <p:nvPicPr>
          <p:cNvPr id="17410" name="Picture 3" descr="The Love of God-sfp-pp">
            <a:extLst>
              <a:ext uri="{FF2B5EF4-FFF2-40B4-BE49-F238E27FC236}">
                <a16:creationId xmlns:a16="http://schemas.microsoft.com/office/drawing/2014/main" id="{DB8286CF-08FD-A4CC-E61D-23F485ADF5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15CE6C06-E988-6FEC-1679-E059001EDE28}"/>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6EA7AAAA-D776-2EBE-DCB6-1F7DC766AE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5339307C-F2FE-83F8-3E8F-0E3D3E170D9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The Love of God</a:t>
            </a:r>
            <a:endParaRPr lang="en-US">
              <a:ea typeface="+mj-ea"/>
            </a:endParaRPr>
          </a:p>
        </p:txBody>
      </p:sp>
      <p:pic>
        <p:nvPicPr>
          <p:cNvPr id="18434" name="Picture 3" descr="The Love of God-sfp-pp">
            <a:extLst>
              <a:ext uri="{FF2B5EF4-FFF2-40B4-BE49-F238E27FC236}">
                <a16:creationId xmlns:a16="http://schemas.microsoft.com/office/drawing/2014/main" id="{C825B1E4-0EAF-36B8-15CC-4EE2F558E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359C45A1-EB6C-874C-FAC8-48BEE4915D4B}"/>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EAF2E601-CE0C-989E-DCFA-75206D4AB9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D26721AF-FBC0-2042-A543-16D54FA39A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The Love of God</a:t>
            </a:r>
            <a:endParaRPr lang="en-US">
              <a:ea typeface="+mj-ea"/>
            </a:endParaRPr>
          </a:p>
        </p:txBody>
      </p:sp>
      <p:pic>
        <p:nvPicPr>
          <p:cNvPr id="19458" name="Picture 3" descr="The Love of God-sfp-pp">
            <a:extLst>
              <a:ext uri="{FF2B5EF4-FFF2-40B4-BE49-F238E27FC236}">
                <a16:creationId xmlns:a16="http://schemas.microsoft.com/office/drawing/2014/main" id="{AFF3852B-B720-11C5-2132-70F1340551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199613F9-ED2E-5278-7CE8-2DDC8780BC0C}"/>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A431C59A-FD7D-4E72-B287-1382AFE8DC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6FEC4B9-91E7-9D99-DF67-408328D9ED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The Love of God</a:t>
            </a:r>
            <a:endParaRPr lang="en-US">
              <a:ea typeface="+mj-ea"/>
            </a:endParaRPr>
          </a:p>
        </p:txBody>
      </p:sp>
      <p:pic>
        <p:nvPicPr>
          <p:cNvPr id="20482" name="Picture 3" descr="The Love of God-sfp-pp">
            <a:extLst>
              <a:ext uri="{FF2B5EF4-FFF2-40B4-BE49-F238E27FC236}">
                <a16:creationId xmlns:a16="http://schemas.microsoft.com/office/drawing/2014/main" id="{8257DE4E-BA75-29DA-B927-E3999BEB7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34C430C2-F6B9-04AD-9662-CDA1BF301B5C}"/>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6FD299F6-004A-CACE-9D93-969B4AFA13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C09D66F6-DC1D-F804-BB60-3B55F15CC86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4098" name="Picture 3" descr="Our God He Is Alive-pp">
            <a:extLst>
              <a:ext uri="{FF2B5EF4-FFF2-40B4-BE49-F238E27FC236}">
                <a16:creationId xmlns:a16="http://schemas.microsoft.com/office/drawing/2014/main" id="{0EB493B7-AE47-D7ED-3C42-B59066C7D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EDCFB377-0440-4DB6-CCD8-FC677DE80A8C}"/>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1F893CE7-23EB-D2D1-88F8-F09170F1C45C}"/>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50669EDD-8AAD-7179-32ED-ED1A3A9C04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The Love of God</a:t>
            </a:r>
            <a:endParaRPr lang="en-US">
              <a:ea typeface="+mj-ea"/>
            </a:endParaRPr>
          </a:p>
        </p:txBody>
      </p:sp>
      <p:pic>
        <p:nvPicPr>
          <p:cNvPr id="21506" name="Picture 3" descr="The Love of God-sfp-pp">
            <a:extLst>
              <a:ext uri="{FF2B5EF4-FFF2-40B4-BE49-F238E27FC236}">
                <a16:creationId xmlns:a16="http://schemas.microsoft.com/office/drawing/2014/main" id="{8678BEB2-2097-C193-19CD-558621FF2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9FA18FA1-3417-6034-D30D-F3C7981E5AA9}"/>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20E96A15-36E0-F194-1EC2-91821B4290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4D2F6B07-3C15-C400-3BD8-1E6D6A9272F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C-5 The Love of God</a:t>
            </a:r>
            <a:endParaRPr lang="en-US">
              <a:ea typeface="+mj-ea"/>
            </a:endParaRPr>
          </a:p>
        </p:txBody>
      </p:sp>
      <p:pic>
        <p:nvPicPr>
          <p:cNvPr id="22530" name="Picture 3" descr="The Love of God-sfp-pp">
            <a:extLst>
              <a:ext uri="{FF2B5EF4-FFF2-40B4-BE49-F238E27FC236}">
                <a16:creationId xmlns:a16="http://schemas.microsoft.com/office/drawing/2014/main" id="{3F190E7B-FDC6-892F-2174-95B09A5E5B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CE7F5A7E-FD89-343D-FAFE-0E194CFF0BD7}"/>
              </a:ext>
            </a:extLst>
          </p:cNvPr>
          <p:cNvSpPr txBox="1">
            <a:spLocks noChangeArrowheads="1"/>
          </p:cNvSpPr>
          <p:nvPr/>
        </p:nvSpPr>
        <p:spPr bwMode="auto">
          <a:xfrm>
            <a:off x="101601" y="76201"/>
            <a:ext cx="325121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Love Of God</a:t>
            </a:r>
            <a:endParaRPr lang="en-US" sz="3200">
              <a:solidFill>
                <a:srgbClr val="000000"/>
              </a:solidFill>
              <a:latin typeface="Times" charset="0"/>
              <a:ea typeface="ＭＳ Ｐゴシック" charset="0"/>
            </a:endParaRPr>
          </a:p>
        </p:txBody>
      </p:sp>
      <p:sp>
        <p:nvSpPr>
          <p:cNvPr id="121861" name="Text Box 5">
            <a:extLst>
              <a:ext uri="{FF2B5EF4-FFF2-40B4-BE49-F238E27FC236}">
                <a16:creationId xmlns:a16="http://schemas.microsoft.com/office/drawing/2014/main" id="{616A5B99-913E-2AE0-F9CF-711F72BC23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122</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Blessed Assurance</a:t>
            </a:r>
          </a:p>
          <a:p>
            <a:pPr>
              <a:lnSpc>
                <a:spcPct val="150000"/>
              </a:lnSpc>
            </a:pPr>
            <a:r>
              <a:rPr lang="en-US" sz="5400" dirty="0">
                <a:latin typeface="Gobold" panose="02000500000000000000" pitchFamily="2" charset="0"/>
              </a:rPr>
              <a:t>#480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E67D3E2-2367-A776-8EF3-6BCD14A3EE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Blessed Assurance</a:t>
            </a:r>
            <a:endParaRPr lang="en-US">
              <a:ea typeface="+mj-ea"/>
            </a:endParaRPr>
          </a:p>
        </p:txBody>
      </p:sp>
      <p:pic>
        <p:nvPicPr>
          <p:cNvPr id="2" name="Picture 34" descr="Blessed Assurance-pp">
            <a:extLst>
              <a:ext uri="{FF2B5EF4-FFF2-40B4-BE49-F238E27FC236}">
                <a16:creationId xmlns:a16="http://schemas.microsoft.com/office/drawing/2014/main" id="{2896123A-5724-7467-7540-5914B7166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3" name="Text Box 35">
            <a:extLst>
              <a:ext uri="{FF2B5EF4-FFF2-40B4-BE49-F238E27FC236}">
                <a16:creationId xmlns:a16="http://schemas.microsoft.com/office/drawing/2014/main" id="{A580F789-7619-2A4F-E7BE-3918EDCC7FFC}"/>
              </a:ext>
            </a:extLst>
          </p:cNvPr>
          <p:cNvSpPr txBox="1">
            <a:spLocks noChangeArrowheads="1"/>
          </p:cNvSpPr>
          <p:nvPr/>
        </p:nvSpPr>
        <p:spPr bwMode="auto">
          <a:xfrm>
            <a:off x="35984" y="61385"/>
            <a:ext cx="339208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Blessed Assurance</a:t>
            </a:r>
            <a:endParaRPr lang="en-US" sz="3200">
              <a:solidFill>
                <a:srgbClr val="000000"/>
              </a:solidFill>
              <a:latin typeface="Times" charset="0"/>
              <a:ea typeface="ＭＳ Ｐゴシック" charset="0"/>
              <a:cs typeface="ＭＳ Ｐゴシック" charset="0"/>
            </a:endParaRPr>
          </a:p>
        </p:txBody>
      </p:sp>
      <p:sp>
        <p:nvSpPr>
          <p:cNvPr id="2084" name="Text Box 36">
            <a:extLst>
              <a:ext uri="{FF2B5EF4-FFF2-40B4-BE49-F238E27FC236}">
                <a16:creationId xmlns:a16="http://schemas.microsoft.com/office/drawing/2014/main" id="{92BB3500-D8CD-16DD-0EED-E9FC45A9A2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480</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36A86575-3A2A-87A6-0E4E-EC972B32C8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Blessed Assurance</a:t>
            </a:r>
            <a:endParaRPr lang="en-US">
              <a:ea typeface="+mj-ea"/>
            </a:endParaRPr>
          </a:p>
        </p:txBody>
      </p:sp>
      <p:pic>
        <p:nvPicPr>
          <p:cNvPr id="3074" name="Picture 7" descr="Blessed Assurance-pp">
            <a:extLst>
              <a:ext uri="{FF2B5EF4-FFF2-40B4-BE49-F238E27FC236}">
                <a16:creationId xmlns:a16="http://schemas.microsoft.com/office/drawing/2014/main" id="{CD086594-C4D6-75B2-572C-98267FFC0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8" name="Text Box 8">
            <a:extLst>
              <a:ext uri="{FF2B5EF4-FFF2-40B4-BE49-F238E27FC236}">
                <a16:creationId xmlns:a16="http://schemas.microsoft.com/office/drawing/2014/main" id="{7F2B90CF-2770-9BAB-0CBD-D3D80F6D3538}"/>
              </a:ext>
            </a:extLst>
          </p:cNvPr>
          <p:cNvSpPr txBox="1">
            <a:spLocks noChangeArrowheads="1"/>
          </p:cNvSpPr>
          <p:nvPr/>
        </p:nvSpPr>
        <p:spPr bwMode="auto">
          <a:xfrm>
            <a:off x="35984" y="61385"/>
            <a:ext cx="339208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Blessed Assurance</a:t>
            </a:r>
            <a:endParaRPr lang="en-US" sz="3200">
              <a:solidFill>
                <a:srgbClr val="000000"/>
              </a:solidFill>
              <a:latin typeface="Times" charset="0"/>
              <a:ea typeface="ＭＳ Ｐゴシック" charset="0"/>
              <a:cs typeface="ＭＳ Ｐゴシック" charset="0"/>
            </a:endParaRPr>
          </a:p>
        </p:txBody>
      </p:sp>
      <p:sp>
        <p:nvSpPr>
          <p:cNvPr id="133129" name="Text Box 9">
            <a:extLst>
              <a:ext uri="{FF2B5EF4-FFF2-40B4-BE49-F238E27FC236}">
                <a16:creationId xmlns:a16="http://schemas.microsoft.com/office/drawing/2014/main" id="{4272F16A-814E-3846-65CE-6D03B8CC647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480</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a:extLst>
              <a:ext uri="{FF2B5EF4-FFF2-40B4-BE49-F238E27FC236}">
                <a16:creationId xmlns:a16="http://schemas.microsoft.com/office/drawing/2014/main" id="{65930CE2-46F5-44DF-C936-56D47DD3C2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Blessed Assurance</a:t>
            </a:r>
            <a:endParaRPr lang="en-US">
              <a:ea typeface="+mj-ea"/>
            </a:endParaRPr>
          </a:p>
        </p:txBody>
      </p:sp>
      <p:pic>
        <p:nvPicPr>
          <p:cNvPr id="4098" name="Picture 1027" descr="Blessed Assurance-pp">
            <a:extLst>
              <a:ext uri="{FF2B5EF4-FFF2-40B4-BE49-F238E27FC236}">
                <a16:creationId xmlns:a16="http://schemas.microsoft.com/office/drawing/2014/main" id="{A29CF73C-7B76-C422-F113-8EA891065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1028">
            <a:extLst>
              <a:ext uri="{FF2B5EF4-FFF2-40B4-BE49-F238E27FC236}">
                <a16:creationId xmlns:a16="http://schemas.microsoft.com/office/drawing/2014/main" id="{6455D00B-9893-C2FC-ED87-DDA26DC16158}"/>
              </a:ext>
            </a:extLst>
          </p:cNvPr>
          <p:cNvSpPr txBox="1">
            <a:spLocks noChangeArrowheads="1"/>
          </p:cNvSpPr>
          <p:nvPr/>
        </p:nvSpPr>
        <p:spPr bwMode="auto">
          <a:xfrm>
            <a:off x="35984" y="61385"/>
            <a:ext cx="339208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Blessed Assurance</a:t>
            </a:r>
            <a:endParaRPr lang="en-US" sz="3200">
              <a:solidFill>
                <a:srgbClr val="000000"/>
              </a:solidFill>
              <a:latin typeface="Times" charset="0"/>
              <a:ea typeface="ＭＳ Ｐゴシック" charset="0"/>
              <a:cs typeface="ＭＳ Ｐゴシック" charset="0"/>
            </a:endParaRPr>
          </a:p>
        </p:txBody>
      </p:sp>
      <p:sp>
        <p:nvSpPr>
          <p:cNvPr id="140293" name="Text Box 1029">
            <a:extLst>
              <a:ext uri="{FF2B5EF4-FFF2-40B4-BE49-F238E27FC236}">
                <a16:creationId xmlns:a16="http://schemas.microsoft.com/office/drawing/2014/main" id="{895370BD-B640-4312-520F-0DF843D81E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480</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07AB8CE0-16A7-168B-A3DD-74D12349B58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Blessed Assurance</a:t>
            </a:r>
            <a:endParaRPr lang="en-US">
              <a:ea typeface="+mj-ea"/>
            </a:endParaRPr>
          </a:p>
        </p:txBody>
      </p:sp>
      <p:pic>
        <p:nvPicPr>
          <p:cNvPr id="5122" name="Picture 3" descr="Blessed Assurance-pp">
            <a:extLst>
              <a:ext uri="{FF2B5EF4-FFF2-40B4-BE49-F238E27FC236}">
                <a16:creationId xmlns:a16="http://schemas.microsoft.com/office/drawing/2014/main" id="{4CC2416A-95CF-4339-F4C3-4D460BE8B4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a:extLst>
              <a:ext uri="{FF2B5EF4-FFF2-40B4-BE49-F238E27FC236}">
                <a16:creationId xmlns:a16="http://schemas.microsoft.com/office/drawing/2014/main" id="{1767CFFD-C0ED-4167-8402-D3D6E961A7A2}"/>
              </a:ext>
            </a:extLst>
          </p:cNvPr>
          <p:cNvSpPr txBox="1">
            <a:spLocks noChangeArrowheads="1"/>
          </p:cNvSpPr>
          <p:nvPr/>
        </p:nvSpPr>
        <p:spPr bwMode="auto">
          <a:xfrm>
            <a:off x="35984" y="61385"/>
            <a:ext cx="339208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Blessed Assurance</a:t>
            </a:r>
            <a:endParaRPr lang="en-US" sz="3200">
              <a:solidFill>
                <a:srgbClr val="000000"/>
              </a:solidFill>
              <a:latin typeface="Times" charset="0"/>
              <a:ea typeface="ＭＳ Ｐゴシック" charset="0"/>
              <a:cs typeface="ＭＳ Ｐゴシック" charset="0"/>
            </a:endParaRPr>
          </a:p>
        </p:txBody>
      </p:sp>
      <p:sp>
        <p:nvSpPr>
          <p:cNvPr id="141317" name="Text Box 5">
            <a:extLst>
              <a:ext uri="{FF2B5EF4-FFF2-40B4-BE49-F238E27FC236}">
                <a16:creationId xmlns:a16="http://schemas.microsoft.com/office/drawing/2014/main" id="{1EC48BAF-4A23-5A90-E3F6-76C2ED96CB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480</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7982ABF3-9388-45AC-F32E-7777CCB4AF1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Blessed Assurance</a:t>
            </a:r>
            <a:endParaRPr lang="en-US">
              <a:ea typeface="+mj-ea"/>
            </a:endParaRPr>
          </a:p>
        </p:txBody>
      </p:sp>
      <p:pic>
        <p:nvPicPr>
          <p:cNvPr id="10242" name="Picture 5" descr="Blessed Assurance-pp">
            <a:extLst>
              <a:ext uri="{FF2B5EF4-FFF2-40B4-BE49-F238E27FC236}">
                <a16:creationId xmlns:a16="http://schemas.microsoft.com/office/drawing/2014/main" id="{D9007A1E-7825-A0F5-9347-3529E9663A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Text Box 6">
            <a:extLst>
              <a:ext uri="{FF2B5EF4-FFF2-40B4-BE49-F238E27FC236}">
                <a16:creationId xmlns:a16="http://schemas.microsoft.com/office/drawing/2014/main" id="{D062EC60-EBC3-10F6-8AAF-5586488BF42B}"/>
              </a:ext>
            </a:extLst>
          </p:cNvPr>
          <p:cNvSpPr txBox="1">
            <a:spLocks noChangeArrowheads="1"/>
          </p:cNvSpPr>
          <p:nvPr/>
        </p:nvSpPr>
        <p:spPr bwMode="auto">
          <a:xfrm>
            <a:off x="35984" y="61385"/>
            <a:ext cx="339208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Blessed Assurance</a:t>
            </a:r>
            <a:endParaRPr lang="en-US" sz="3200">
              <a:solidFill>
                <a:srgbClr val="000000"/>
              </a:solidFill>
              <a:latin typeface="Times" charset="0"/>
              <a:ea typeface="ＭＳ Ｐゴシック" charset="0"/>
              <a:cs typeface="ＭＳ Ｐゴシック" charset="0"/>
            </a:endParaRPr>
          </a:p>
        </p:txBody>
      </p:sp>
      <p:sp>
        <p:nvSpPr>
          <p:cNvPr id="136199" name="Text Box 7">
            <a:extLst>
              <a:ext uri="{FF2B5EF4-FFF2-40B4-BE49-F238E27FC236}">
                <a16:creationId xmlns:a16="http://schemas.microsoft.com/office/drawing/2014/main" id="{90F16213-74A7-1AEF-7CC5-0E25ADD6F69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480</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35A594DE-7669-74E3-BE15-E062F87493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Blessed Assurance</a:t>
            </a:r>
            <a:endParaRPr lang="en-US">
              <a:ea typeface="+mj-ea"/>
            </a:endParaRPr>
          </a:p>
        </p:txBody>
      </p:sp>
      <p:pic>
        <p:nvPicPr>
          <p:cNvPr id="11266" name="Picture 6" descr="Blessed Assurance-pp">
            <a:extLst>
              <a:ext uri="{FF2B5EF4-FFF2-40B4-BE49-F238E27FC236}">
                <a16:creationId xmlns:a16="http://schemas.microsoft.com/office/drawing/2014/main" id="{CBE78EDA-3A17-62E1-7027-D82B3D054D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3" name="Text Box 7">
            <a:extLst>
              <a:ext uri="{FF2B5EF4-FFF2-40B4-BE49-F238E27FC236}">
                <a16:creationId xmlns:a16="http://schemas.microsoft.com/office/drawing/2014/main" id="{EBAB5A0D-B6D9-6B79-023A-5271ED9ABF81}"/>
              </a:ext>
            </a:extLst>
          </p:cNvPr>
          <p:cNvSpPr txBox="1">
            <a:spLocks noChangeArrowheads="1"/>
          </p:cNvSpPr>
          <p:nvPr/>
        </p:nvSpPr>
        <p:spPr bwMode="auto">
          <a:xfrm>
            <a:off x="35984" y="61385"/>
            <a:ext cx="339208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Blessed Assurance</a:t>
            </a:r>
            <a:endParaRPr lang="en-US" sz="3200">
              <a:solidFill>
                <a:srgbClr val="000000"/>
              </a:solidFill>
              <a:latin typeface="Times" charset="0"/>
              <a:ea typeface="ＭＳ Ｐゴシック" charset="0"/>
              <a:cs typeface="ＭＳ Ｐゴシック" charset="0"/>
            </a:endParaRPr>
          </a:p>
        </p:txBody>
      </p:sp>
      <p:sp>
        <p:nvSpPr>
          <p:cNvPr id="137224" name="Text Box 8">
            <a:extLst>
              <a:ext uri="{FF2B5EF4-FFF2-40B4-BE49-F238E27FC236}">
                <a16:creationId xmlns:a16="http://schemas.microsoft.com/office/drawing/2014/main" id="{0605E105-02AA-0347-8BBD-DD7A410AE1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480</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7D58F4C9-9AE2-A809-7625-E920794AB0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Blessed Assurance</a:t>
            </a:r>
            <a:endParaRPr lang="en-US">
              <a:ea typeface="+mj-ea"/>
            </a:endParaRPr>
          </a:p>
        </p:txBody>
      </p:sp>
      <p:pic>
        <p:nvPicPr>
          <p:cNvPr id="12290" name="Picture 5" descr="Blessed Assurance-pp">
            <a:extLst>
              <a:ext uri="{FF2B5EF4-FFF2-40B4-BE49-F238E27FC236}">
                <a16:creationId xmlns:a16="http://schemas.microsoft.com/office/drawing/2014/main" id="{7A8A7928-A413-4B55-3226-458C54B62A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6" name="Text Box 6">
            <a:extLst>
              <a:ext uri="{FF2B5EF4-FFF2-40B4-BE49-F238E27FC236}">
                <a16:creationId xmlns:a16="http://schemas.microsoft.com/office/drawing/2014/main" id="{08F718BD-46EF-67D4-B26F-B058D55CF2CB}"/>
              </a:ext>
            </a:extLst>
          </p:cNvPr>
          <p:cNvSpPr txBox="1">
            <a:spLocks noChangeArrowheads="1"/>
          </p:cNvSpPr>
          <p:nvPr/>
        </p:nvSpPr>
        <p:spPr bwMode="auto">
          <a:xfrm>
            <a:off x="35984" y="61385"/>
            <a:ext cx="339208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Blessed Assurance</a:t>
            </a:r>
            <a:endParaRPr lang="en-US" sz="3200">
              <a:solidFill>
                <a:srgbClr val="000000"/>
              </a:solidFill>
              <a:latin typeface="Times" charset="0"/>
              <a:ea typeface="ＭＳ Ｐゴシック" charset="0"/>
              <a:cs typeface="ＭＳ Ｐゴシック" charset="0"/>
            </a:endParaRPr>
          </a:p>
        </p:txBody>
      </p:sp>
      <p:sp>
        <p:nvSpPr>
          <p:cNvPr id="138247" name="Text Box 7">
            <a:extLst>
              <a:ext uri="{FF2B5EF4-FFF2-40B4-BE49-F238E27FC236}">
                <a16:creationId xmlns:a16="http://schemas.microsoft.com/office/drawing/2014/main" id="{A343862D-D19F-F4DA-3F4F-F5892B2FBD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480</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88CBC8A-856A-E468-D0FB-22F038BAB52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5122" name="Picture 3" descr="Our God He Is Alive-pp">
            <a:extLst>
              <a:ext uri="{FF2B5EF4-FFF2-40B4-BE49-F238E27FC236}">
                <a16:creationId xmlns:a16="http://schemas.microsoft.com/office/drawing/2014/main" id="{D2C0FB92-0746-A7EE-BDB4-31B921FD9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DC13070C-AFE9-2A86-0ECE-60358931B74E}"/>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69AB13AD-B27B-8F20-C325-9B1ECB19327F}"/>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DEF190E2-3029-B149-6B43-4292AE8840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Blessed Assurance</a:t>
            </a:r>
            <a:endParaRPr lang="en-US">
              <a:ea typeface="+mj-ea"/>
            </a:endParaRPr>
          </a:p>
        </p:txBody>
      </p:sp>
      <p:pic>
        <p:nvPicPr>
          <p:cNvPr id="13314" name="Picture 3" descr="Blessed Assurance-pp">
            <a:extLst>
              <a:ext uri="{FF2B5EF4-FFF2-40B4-BE49-F238E27FC236}">
                <a16:creationId xmlns:a16="http://schemas.microsoft.com/office/drawing/2014/main" id="{B52DAB04-9DFA-3437-1C22-5F3706ACDA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a:extLst>
              <a:ext uri="{FF2B5EF4-FFF2-40B4-BE49-F238E27FC236}">
                <a16:creationId xmlns:a16="http://schemas.microsoft.com/office/drawing/2014/main" id="{E6D3AE66-0588-0240-642A-961CE32198AC}"/>
              </a:ext>
            </a:extLst>
          </p:cNvPr>
          <p:cNvSpPr txBox="1">
            <a:spLocks noChangeArrowheads="1"/>
          </p:cNvSpPr>
          <p:nvPr/>
        </p:nvSpPr>
        <p:spPr bwMode="auto">
          <a:xfrm>
            <a:off x="35984" y="61385"/>
            <a:ext cx="339208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Blessed Assurance</a:t>
            </a:r>
            <a:endParaRPr lang="en-US" sz="3200">
              <a:solidFill>
                <a:srgbClr val="000000"/>
              </a:solidFill>
              <a:latin typeface="Times" charset="0"/>
              <a:ea typeface="ＭＳ Ｐゴシック" charset="0"/>
              <a:cs typeface="ＭＳ Ｐゴシック" charset="0"/>
            </a:endParaRPr>
          </a:p>
        </p:txBody>
      </p:sp>
      <p:sp>
        <p:nvSpPr>
          <p:cNvPr id="139269" name="Text Box 5">
            <a:extLst>
              <a:ext uri="{FF2B5EF4-FFF2-40B4-BE49-F238E27FC236}">
                <a16:creationId xmlns:a16="http://schemas.microsoft.com/office/drawing/2014/main" id="{8F406EBC-2722-5FAE-4083-B5C70D9789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480</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 Must Tell Jesus</a:t>
            </a:r>
          </a:p>
          <a:p>
            <a:pPr>
              <a:lnSpc>
                <a:spcPct val="150000"/>
              </a:lnSpc>
            </a:pPr>
            <a:r>
              <a:rPr lang="en-US" sz="6000" dirty="0">
                <a:latin typeface="Gobold" panose="02000500000000000000" pitchFamily="2" charset="0"/>
              </a:rPr>
              <a:t>#564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284401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28A08C8-E51B-2006-8224-D9D5C4005F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I Must Tell Jesus</a:t>
            </a:r>
            <a:endParaRPr lang="en-US">
              <a:ea typeface="+mj-ea"/>
            </a:endParaRPr>
          </a:p>
        </p:txBody>
      </p:sp>
      <p:pic>
        <p:nvPicPr>
          <p:cNvPr id="2" name="Picture 63" descr="I Must Tell Jesus-pp">
            <a:extLst>
              <a:ext uri="{FF2B5EF4-FFF2-40B4-BE49-F238E27FC236}">
                <a16:creationId xmlns:a16="http://schemas.microsoft.com/office/drawing/2014/main" id="{3959616A-D6EC-F5CD-93BF-5A7573751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F68D479-99DC-8ACB-06CC-540D00E14E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FD99C7A9-A74E-A862-0D05-224B65BAA58F}"/>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D1A5F73F-3198-4B11-411A-CA3508E388E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I Must Tell Jesus</a:t>
            </a:r>
            <a:endParaRPr lang="en-US">
              <a:ea typeface="+mj-ea"/>
            </a:endParaRPr>
          </a:p>
        </p:txBody>
      </p:sp>
      <p:pic>
        <p:nvPicPr>
          <p:cNvPr id="3074" name="Picture 3" descr="I Must Tell Jesus-pp">
            <a:extLst>
              <a:ext uri="{FF2B5EF4-FFF2-40B4-BE49-F238E27FC236}">
                <a16:creationId xmlns:a16="http://schemas.microsoft.com/office/drawing/2014/main" id="{8A2DE82F-A22C-7776-F7F9-64D5361F4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159E61B8-6087-5520-A042-2C6C776606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29F07727-1B6C-4464-B15F-A4FF1BA6AA44}"/>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1026">
            <a:extLst>
              <a:ext uri="{FF2B5EF4-FFF2-40B4-BE49-F238E27FC236}">
                <a16:creationId xmlns:a16="http://schemas.microsoft.com/office/drawing/2014/main" id="{E2E7E53E-CF70-466E-7BED-7A0D7C0E49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Must Tell Jesus</a:t>
            </a:r>
            <a:endParaRPr lang="en-US">
              <a:ea typeface="+mj-ea"/>
            </a:endParaRPr>
          </a:p>
        </p:txBody>
      </p:sp>
      <p:pic>
        <p:nvPicPr>
          <p:cNvPr id="4098" name="Picture 1027" descr="I Must Tell Jesus-pp">
            <a:extLst>
              <a:ext uri="{FF2B5EF4-FFF2-40B4-BE49-F238E27FC236}">
                <a16:creationId xmlns:a16="http://schemas.microsoft.com/office/drawing/2014/main" id="{458FAA70-32CC-08CF-93E0-E9C1A1B51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1028">
            <a:extLst>
              <a:ext uri="{FF2B5EF4-FFF2-40B4-BE49-F238E27FC236}">
                <a16:creationId xmlns:a16="http://schemas.microsoft.com/office/drawing/2014/main" id="{D95420CF-F354-B404-1DF0-80ACD37C07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2997" name="Text Box 1029">
            <a:extLst>
              <a:ext uri="{FF2B5EF4-FFF2-40B4-BE49-F238E27FC236}">
                <a16:creationId xmlns:a16="http://schemas.microsoft.com/office/drawing/2014/main" id="{9B5CD43A-2CD4-29E8-C94C-6D8A9BE691C4}"/>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1026">
            <a:extLst>
              <a:ext uri="{FF2B5EF4-FFF2-40B4-BE49-F238E27FC236}">
                <a16:creationId xmlns:a16="http://schemas.microsoft.com/office/drawing/2014/main" id="{D45CC3C0-162F-3ECC-1A29-1802D6FCF6E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Must Tell Jesus</a:t>
            </a:r>
            <a:endParaRPr lang="en-US">
              <a:ea typeface="+mj-ea"/>
            </a:endParaRPr>
          </a:p>
        </p:txBody>
      </p:sp>
      <p:pic>
        <p:nvPicPr>
          <p:cNvPr id="5122" name="Picture 1027" descr="I Must Tell Jesus-pp">
            <a:extLst>
              <a:ext uri="{FF2B5EF4-FFF2-40B4-BE49-F238E27FC236}">
                <a16:creationId xmlns:a16="http://schemas.microsoft.com/office/drawing/2014/main" id="{62C5F735-575D-CE69-FB33-095EF19D06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1028">
            <a:extLst>
              <a:ext uri="{FF2B5EF4-FFF2-40B4-BE49-F238E27FC236}">
                <a16:creationId xmlns:a16="http://schemas.microsoft.com/office/drawing/2014/main" id="{EE413D4D-49F2-DBCA-2B12-49FEF04B4F5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4021" name="Text Box 1029">
            <a:extLst>
              <a:ext uri="{FF2B5EF4-FFF2-40B4-BE49-F238E27FC236}">
                <a16:creationId xmlns:a16="http://schemas.microsoft.com/office/drawing/2014/main" id="{EF570328-3774-7FDE-22A0-956011816650}"/>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6DDFF1AA-B9BD-DD82-1C36-73E5EEED4F9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I Must Tell Jesus</a:t>
            </a:r>
            <a:endParaRPr lang="en-US">
              <a:ea typeface="+mj-ea"/>
            </a:endParaRPr>
          </a:p>
        </p:txBody>
      </p:sp>
      <p:pic>
        <p:nvPicPr>
          <p:cNvPr id="10242" name="Picture 3" descr="I Must Tell Jesus-pp">
            <a:extLst>
              <a:ext uri="{FF2B5EF4-FFF2-40B4-BE49-F238E27FC236}">
                <a16:creationId xmlns:a16="http://schemas.microsoft.com/office/drawing/2014/main" id="{20FEAF9F-FA78-D77F-F107-26777ED4B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CC973F5E-43B0-E7AA-7908-66902021CD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4BE94C3C-F11C-5416-8885-4AC02D3486AC}"/>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E6B5D7DB-1444-5B63-B702-B37A55355E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I Must Tell Jesus</a:t>
            </a:r>
            <a:endParaRPr lang="en-US">
              <a:ea typeface="+mj-ea"/>
            </a:endParaRPr>
          </a:p>
        </p:txBody>
      </p:sp>
      <p:pic>
        <p:nvPicPr>
          <p:cNvPr id="11266" name="Picture 3" descr="I Must Tell Jesus-pp">
            <a:extLst>
              <a:ext uri="{FF2B5EF4-FFF2-40B4-BE49-F238E27FC236}">
                <a16:creationId xmlns:a16="http://schemas.microsoft.com/office/drawing/2014/main" id="{77A84CC3-495E-5755-9955-EEC48693C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C16D2ED6-301A-264A-7990-69EA49BE6F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02D3D984-155F-6F7C-314C-DC7CBCA44592}"/>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51BB6826-F83F-D852-8C5B-A37DE10EA37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I Must Tell Jesus</a:t>
            </a:r>
            <a:endParaRPr lang="en-US">
              <a:ea typeface="+mj-ea"/>
            </a:endParaRPr>
          </a:p>
        </p:txBody>
      </p:sp>
      <p:pic>
        <p:nvPicPr>
          <p:cNvPr id="12290" name="Picture 3" descr="I Must Tell Jesus-pp">
            <a:extLst>
              <a:ext uri="{FF2B5EF4-FFF2-40B4-BE49-F238E27FC236}">
                <a16:creationId xmlns:a16="http://schemas.microsoft.com/office/drawing/2014/main" id="{F0E1B4BC-7AA2-FA09-8531-52A491CC4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7F6EFB2B-33D9-19EB-7548-9C2FC12E75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D53A3B96-90E9-D624-2FBD-71235AFCF4FA}"/>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DA310E24-4D36-96F4-5CDE-6DBE76F320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Our God He Is Alive</a:t>
            </a:r>
            <a:endParaRPr lang="en-US">
              <a:ea typeface="+mj-ea"/>
            </a:endParaRPr>
          </a:p>
        </p:txBody>
      </p:sp>
      <p:pic>
        <p:nvPicPr>
          <p:cNvPr id="14338" name="Picture 3" descr="Our God He Is Alive-pp">
            <a:extLst>
              <a:ext uri="{FF2B5EF4-FFF2-40B4-BE49-F238E27FC236}">
                <a16:creationId xmlns:a16="http://schemas.microsoft.com/office/drawing/2014/main" id="{2D21A5CA-4727-977C-5956-8F7ED9188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FC710F24-1267-4668-49DC-582EAA7EBF8A}"/>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7E31D214-9FC6-D4F1-D75A-4BD7B55CA1E3}"/>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E4B46B7A-A69A-4370-C7D1-F999751DD98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I Must Tell Jesus</a:t>
            </a:r>
            <a:endParaRPr lang="en-US">
              <a:ea typeface="+mj-ea"/>
            </a:endParaRPr>
          </a:p>
        </p:txBody>
      </p:sp>
      <p:pic>
        <p:nvPicPr>
          <p:cNvPr id="13314" name="Picture 3" descr="I Must Tell Jesus-pp">
            <a:extLst>
              <a:ext uri="{FF2B5EF4-FFF2-40B4-BE49-F238E27FC236}">
                <a16:creationId xmlns:a16="http://schemas.microsoft.com/office/drawing/2014/main" id="{AC81B9BC-1B07-9A57-6E10-7104FD619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400619A4-8E0E-178C-AC24-5D219FFF97A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564</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2D02C11E-E2A0-403D-949A-04E58E31CDF6}"/>
              </a:ext>
            </a:extLst>
          </p:cNvPr>
          <p:cNvSpPr txBox="1">
            <a:spLocks noChangeArrowheads="1"/>
          </p:cNvSpPr>
          <p:nvPr/>
        </p:nvSpPr>
        <p:spPr bwMode="auto">
          <a:xfrm>
            <a:off x="101601" y="76201"/>
            <a:ext cx="3140347"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Must Tell Jesus</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Take My Hand Precious Lord</a:t>
            </a:r>
          </a:p>
          <a:p>
            <a:pPr>
              <a:lnSpc>
                <a:spcPct val="150000"/>
              </a:lnSpc>
            </a:pPr>
            <a:r>
              <a:rPr lang="en-US" sz="5400" dirty="0">
                <a:latin typeface="Gobold" panose="02000500000000000000" pitchFamily="2" charset="0"/>
              </a:rPr>
              <a:t>#786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500655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CC8580A-B5EE-C5B4-A1D7-C97669D203F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Take My Hand Precious Lord</a:t>
            </a:r>
            <a:endParaRPr lang="en-US">
              <a:ea typeface="+mj-ea"/>
            </a:endParaRPr>
          </a:p>
        </p:txBody>
      </p:sp>
      <p:pic>
        <p:nvPicPr>
          <p:cNvPr id="2" name="Picture 57" descr="Precious Lord take my hand-pp">
            <a:extLst>
              <a:ext uri="{FF2B5EF4-FFF2-40B4-BE49-F238E27FC236}">
                <a16:creationId xmlns:a16="http://schemas.microsoft.com/office/drawing/2014/main" id="{D81E7E43-B3CD-6439-A3FE-6B878E61C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C2325414-6164-C9E7-AAB4-CB5E98A76C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00E2EFD0-25A3-90F3-E967-B4C322ECD761}"/>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0C810CC3-EE93-1C75-52C3-B211E91D56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Take My Hand Precious Lord</a:t>
            </a:r>
            <a:endParaRPr lang="en-US">
              <a:ea typeface="+mj-ea"/>
            </a:endParaRPr>
          </a:p>
        </p:txBody>
      </p:sp>
      <p:pic>
        <p:nvPicPr>
          <p:cNvPr id="3074" name="Picture 3" descr="Precious Lord take my hand-pp">
            <a:extLst>
              <a:ext uri="{FF2B5EF4-FFF2-40B4-BE49-F238E27FC236}">
                <a16:creationId xmlns:a16="http://schemas.microsoft.com/office/drawing/2014/main" id="{D4908F08-9C3B-696C-A2D6-17256472D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2ACEF493-70F9-3AFC-70C1-2A5817EC3A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194566" name="Text Box 6">
            <a:extLst>
              <a:ext uri="{FF2B5EF4-FFF2-40B4-BE49-F238E27FC236}">
                <a16:creationId xmlns:a16="http://schemas.microsoft.com/office/drawing/2014/main" id="{715BCFCA-9FF0-8903-0C3B-BBE260200AB3}"/>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ECB992C1-2589-8DEE-5D5E-15DCE80E35D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Take My Hand Precious Lord</a:t>
            </a:r>
            <a:endParaRPr lang="en-US">
              <a:ea typeface="+mj-ea"/>
            </a:endParaRPr>
          </a:p>
        </p:txBody>
      </p:sp>
      <p:pic>
        <p:nvPicPr>
          <p:cNvPr id="4098" name="Picture 3" descr="Precious Lord take my hand-pp">
            <a:extLst>
              <a:ext uri="{FF2B5EF4-FFF2-40B4-BE49-F238E27FC236}">
                <a16:creationId xmlns:a16="http://schemas.microsoft.com/office/drawing/2014/main" id="{4AC5F12A-0352-DD86-7709-97EABBD01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F34F6FB-EE4E-3083-D3FD-ADAB02469F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F0BDDE6D-FBFE-1CE5-C386-E861F01A5123}"/>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9846DE7F-03D2-5E23-26ED-15B6D61256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Take My Hand Precious Lord</a:t>
            </a:r>
            <a:endParaRPr lang="en-US">
              <a:ea typeface="+mj-ea"/>
            </a:endParaRPr>
          </a:p>
        </p:txBody>
      </p:sp>
      <p:pic>
        <p:nvPicPr>
          <p:cNvPr id="5122" name="Picture 6" descr="Precious Lord take my hand-pp">
            <a:extLst>
              <a:ext uri="{FF2B5EF4-FFF2-40B4-BE49-F238E27FC236}">
                <a16:creationId xmlns:a16="http://schemas.microsoft.com/office/drawing/2014/main" id="{52C20853-7791-9314-0081-8D5D42C71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5" name="Text Box 7">
            <a:extLst>
              <a:ext uri="{FF2B5EF4-FFF2-40B4-BE49-F238E27FC236}">
                <a16:creationId xmlns:a16="http://schemas.microsoft.com/office/drawing/2014/main" id="{F06379A5-9F43-A82C-10FF-82CD62D1C1C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01736" name="Text Box 8">
            <a:extLst>
              <a:ext uri="{FF2B5EF4-FFF2-40B4-BE49-F238E27FC236}">
                <a16:creationId xmlns:a16="http://schemas.microsoft.com/office/drawing/2014/main" id="{7C833FD0-4C22-5B15-3E23-656C8A6E0235}"/>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3B96EB0F-19C7-E825-BEB1-35AC9D7373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Take My Hand Precious Lord</a:t>
            </a:r>
            <a:endParaRPr lang="en-US">
              <a:ea typeface="+mj-ea"/>
            </a:endParaRPr>
          </a:p>
        </p:txBody>
      </p:sp>
      <p:pic>
        <p:nvPicPr>
          <p:cNvPr id="6146" name="Picture 6" descr="Precious Lord take my hand-pp">
            <a:extLst>
              <a:ext uri="{FF2B5EF4-FFF2-40B4-BE49-F238E27FC236}">
                <a16:creationId xmlns:a16="http://schemas.microsoft.com/office/drawing/2014/main" id="{8F7F3E21-FEA7-725F-30C9-58B2013A4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9" name="Text Box 7">
            <a:extLst>
              <a:ext uri="{FF2B5EF4-FFF2-40B4-BE49-F238E27FC236}">
                <a16:creationId xmlns:a16="http://schemas.microsoft.com/office/drawing/2014/main" id="{5486BF5D-DF95-4702-A6C5-2E05A2B813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02760" name="Text Box 8">
            <a:extLst>
              <a:ext uri="{FF2B5EF4-FFF2-40B4-BE49-F238E27FC236}">
                <a16:creationId xmlns:a16="http://schemas.microsoft.com/office/drawing/2014/main" id="{4478737F-8E18-8C80-3BEE-EAB8F214620B}"/>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28D36313-65E5-648E-C508-E3303317976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Take My Hand Precious Lord</a:t>
            </a:r>
            <a:endParaRPr lang="en-US">
              <a:ea typeface="+mj-ea"/>
            </a:endParaRPr>
          </a:p>
        </p:txBody>
      </p:sp>
      <p:pic>
        <p:nvPicPr>
          <p:cNvPr id="7170" name="Picture 3" descr="Precious Lord take my hand-pp">
            <a:extLst>
              <a:ext uri="{FF2B5EF4-FFF2-40B4-BE49-F238E27FC236}">
                <a16:creationId xmlns:a16="http://schemas.microsoft.com/office/drawing/2014/main" id="{CEA3E0B2-E8A5-C384-0262-7283976AE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E4EC5FA5-CD5B-DD90-51DC-CC6E4929DB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214E5AC9-A102-CC92-E113-006D0E53FD3E}"/>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17347891-A345-C4B0-1DB7-6F4ED9153B2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Take My Hand Precious Lord</a:t>
            </a:r>
            <a:endParaRPr lang="en-US">
              <a:ea typeface="+mj-ea"/>
            </a:endParaRPr>
          </a:p>
        </p:txBody>
      </p:sp>
      <p:pic>
        <p:nvPicPr>
          <p:cNvPr id="8194" name="Picture 3" descr="Precious Lord take my hand-pp">
            <a:extLst>
              <a:ext uri="{FF2B5EF4-FFF2-40B4-BE49-F238E27FC236}">
                <a16:creationId xmlns:a16="http://schemas.microsoft.com/office/drawing/2014/main" id="{35F61680-0E20-B930-435A-0D62BB031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BE5CA57B-0D3D-3D06-A045-FE6224EBD8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196613" name="Text Box 5">
            <a:extLst>
              <a:ext uri="{FF2B5EF4-FFF2-40B4-BE49-F238E27FC236}">
                <a16:creationId xmlns:a16="http://schemas.microsoft.com/office/drawing/2014/main" id="{201EDC7E-C2A8-C7DA-D9BD-A09DBE0E71A3}"/>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59FC23F3-CDC1-3EE8-59A9-878220475D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Take My Hand Precious Lord</a:t>
            </a:r>
            <a:endParaRPr lang="en-US">
              <a:ea typeface="+mj-ea"/>
            </a:endParaRPr>
          </a:p>
        </p:txBody>
      </p:sp>
      <p:pic>
        <p:nvPicPr>
          <p:cNvPr id="9218" name="Picture 3" descr="Precious Lord take my hand-pp">
            <a:extLst>
              <a:ext uri="{FF2B5EF4-FFF2-40B4-BE49-F238E27FC236}">
                <a16:creationId xmlns:a16="http://schemas.microsoft.com/office/drawing/2014/main" id="{58C5EC97-3CE1-3B98-E66A-67F7B71E6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D43385D2-2D20-50A1-7F13-ED79A0C702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8776F259-9755-596E-4130-6D50EB197824}"/>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9D44824F-4EEC-87C9-8C91-AD05BC27EBE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Our God He Is Alive</a:t>
            </a:r>
            <a:endParaRPr lang="en-US">
              <a:ea typeface="+mj-ea"/>
            </a:endParaRPr>
          </a:p>
        </p:txBody>
      </p:sp>
      <p:pic>
        <p:nvPicPr>
          <p:cNvPr id="15362" name="Picture 3" descr="Our God He Is Alive-pp">
            <a:extLst>
              <a:ext uri="{FF2B5EF4-FFF2-40B4-BE49-F238E27FC236}">
                <a16:creationId xmlns:a16="http://schemas.microsoft.com/office/drawing/2014/main" id="{F369B6A1-11BB-D1C1-9E82-EE00CF1BD8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5C1FAC2A-96E0-6539-C974-B7703E7C841A}"/>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399D2DCC-7AD9-4A35-708C-79F1ECAC138F}"/>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182DBC17-BCC9-4CED-C734-67A12425BCF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Take My Hand Precious Lord</a:t>
            </a:r>
            <a:endParaRPr lang="en-US">
              <a:ea typeface="+mj-ea"/>
            </a:endParaRPr>
          </a:p>
        </p:txBody>
      </p:sp>
      <p:pic>
        <p:nvPicPr>
          <p:cNvPr id="10242" name="Picture 3" descr="Precious Lord take my hand-pp">
            <a:extLst>
              <a:ext uri="{FF2B5EF4-FFF2-40B4-BE49-F238E27FC236}">
                <a16:creationId xmlns:a16="http://schemas.microsoft.com/office/drawing/2014/main" id="{22439C88-8B53-74AD-BA3C-7D52BB5CAB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1595A455-4D44-B765-A27D-526B2AFE9D8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56BD87C9-9092-0F21-6BEF-2F2ACA2D0271}"/>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52B6F976-32CF-6DB7-1FAE-AAA239D9556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Take My Hand Precious Lord</a:t>
            </a:r>
            <a:endParaRPr lang="en-US">
              <a:ea typeface="+mj-ea"/>
            </a:endParaRPr>
          </a:p>
        </p:txBody>
      </p:sp>
      <p:pic>
        <p:nvPicPr>
          <p:cNvPr id="11266" name="Picture 3" descr="Precious Lord take my hand-pp">
            <a:extLst>
              <a:ext uri="{FF2B5EF4-FFF2-40B4-BE49-F238E27FC236}">
                <a16:creationId xmlns:a16="http://schemas.microsoft.com/office/drawing/2014/main" id="{ED427EA0-5780-E667-532F-661181530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35D614BB-4FE7-9DB1-CBD1-961FB7F6EB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786</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5A6FDA96-D773-9713-77D6-19DAE40F8291}"/>
              </a:ext>
            </a:extLst>
          </p:cNvPr>
          <p:cNvSpPr txBox="1">
            <a:spLocks noChangeArrowheads="1"/>
          </p:cNvSpPr>
          <p:nvPr/>
        </p:nvSpPr>
        <p:spPr bwMode="auto">
          <a:xfrm>
            <a:off x="101601" y="76201"/>
            <a:ext cx="5406993"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My Hand Precious Lord</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solidFill>
                  <a:schemeClr val="accent5"/>
                </a:solidFill>
                <a:latin typeface="Gobold" panose="02000500000000000000" pitchFamily="2" charset="0"/>
              </a:rPr>
              <a:t>Romans 12:1-2</a:t>
            </a:r>
            <a:endParaRPr lang="en-US" sz="6600" dirty="0">
              <a:solidFill>
                <a:schemeClr val="accent5"/>
              </a:solidFill>
              <a:latin typeface="Gobold" panose="02000500000000000000" pitchFamily="2" charset="0"/>
            </a:endParaRPr>
          </a:p>
        </p:txBody>
      </p:sp>
    </p:spTree>
    <p:extLst>
      <p:ext uri="{BB962C8B-B14F-4D97-AF65-F5344CB8AC3E}">
        <p14:creationId xmlns:p14="http://schemas.microsoft.com/office/powerpoint/2010/main" val="2092027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4176136" y="5944329"/>
            <a:ext cx="3839727" cy="283927"/>
          </a:xfrm>
        </p:spPr>
        <p:txBody>
          <a:bodyPr/>
          <a:lstStyle/>
          <a:p>
            <a:r>
              <a:rPr lang="en-US" sz="3733" dirty="0">
                <a:solidFill>
                  <a:srgbClr val="F9FDDF"/>
                </a:solidFill>
                <a:latin typeface="Gobold" panose="02000500000000000000" pitchFamily="2" charset="0"/>
              </a:rPr>
              <a:t>IN 2022</a:t>
            </a:r>
          </a:p>
        </p:txBody>
      </p:sp>
      <p:sp>
        <p:nvSpPr>
          <p:cNvPr id="2" name="Rectangle 1">
            <a:extLst>
              <a:ext uri="{FF2B5EF4-FFF2-40B4-BE49-F238E27FC236}">
                <a16:creationId xmlns:a16="http://schemas.microsoft.com/office/drawing/2014/main" id="{5A07BEA9-B7AA-4CBF-A62B-0B7437B6C00F}"/>
              </a:ext>
            </a:extLst>
          </p:cNvPr>
          <p:cNvSpPr/>
          <p:nvPr/>
        </p:nvSpPr>
        <p:spPr>
          <a:xfrm>
            <a:off x="3651739" y="897178"/>
            <a:ext cx="4888518" cy="5047151"/>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66"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10666"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10666"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10666"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Tree>
    <p:extLst>
      <p:ext uri="{BB962C8B-B14F-4D97-AF65-F5344CB8AC3E}">
        <p14:creationId xmlns:p14="http://schemas.microsoft.com/office/powerpoint/2010/main" val="40523925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569048" y="4816191"/>
            <a:ext cx="3320365" cy="520700"/>
          </a:xfrm>
        </p:spPr>
        <p:txBody>
          <a:bodyPr>
            <a:noAutofit/>
          </a:bodyPr>
          <a:lstStyle/>
          <a:p>
            <a:r>
              <a:rPr lang="en-US" sz="3200" b="1" dirty="0">
                <a:latin typeface="Kaiven" pitchFamily="2" charset="0"/>
              </a:rPr>
              <a:t>Romans 12:2</a:t>
            </a:r>
          </a:p>
        </p:txBody>
      </p:sp>
      <p:sp>
        <p:nvSpPr>
          <p:cNvPr id="3" name="Title 2"/>
          <p:cNvSpPr>
            <a:spLocks noGrp="1"/>
          </p:cNvSpPr>
          <p:nvPr>
            <p:ph type="title"/>
          </p:nvPr>
        </p:nvSpPr>
        <p:spPr>
          <a:xfrm>
            <a:off x="411893" y="1784586"/>
            <a:ext cx="5634681" cy="3321500"/>
          </a:xfrm>
        </p:spPr>
        <p:txBody>
          <a:bodyPr>
            <a:noAutofit/>
          </a:bodyPr>
          <a:lstStyle/>
          <a:p>
            <a:r>
              <a:rPr lang="en-US" sz="8800" dirty="0">
                <a:latin typeface="Blackout" pitchFamily="50" charset="0"/>
              </a:rPr>
              <a:t>Renewed</a:t>
            </a:r>
            <a:br>
              <a:rPr lang="en-US" sz="9600" dirty="0">
                <a:latin typeface="Knockout HTF52-Cruiserweight" pitchFamily="50" charset="0"/>
              </a:rPr>
            </a:br>
            <a:r>
              <a:rPr lang="en-US" sz="12800" b="1" dirty="0">
                <a:latin typeface="Kaiven" pitchFamily="2" charset="0"/>
              </a:rPr>
              <a:t>MIND</a:t>
            </a:r>
            <a:endParaRPr lang="en-US" sz="9600" b="1" dirty="0">
              <a:latin typeface="Knockout HTF52-Cruiserweight" pitchFamily="50" charset="0"/>
            </a:endParaRPr>
          </a:p>
        </p:txBody>
      </p:sp>
      <p:sp>
        <p:nvSpPr>
          <p:cNvPr id="2" name="Title 2">
            <a:extLst>
              <a:ext uri="{FF2B5EF4-FFF2-40B4-BE49-F238E27FC236}">
                <a16:creationId xmlns:a16="http://schemas.microsoft.com/office/drawing/2014/main" id="{F5ECA918-9CCC-C06F-EDFD-F0AF37012672}"/>
              </a:ext>
            </a:extLst>
          </p:cNvPr>
          <p:cNvSpPr txBox="1">
            <a:spLocks/>
          </p:cNvSpPr>
          <p:nvPr/>
        </p:nvSpPr>
        <p:spPr>
          <a:xfrm>
            <a:off x="2507048" y="2458040"/>
            <a:ext cx="1444369" cy="13564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Blackout" pitchFamily="50" charset="0"/>
                <a:ea typeface="+mj-ea"/>
              </a:rPr>
              <a:t>in</a:t>
            </a:r>
            <a:endParaRPr kumimoji="0" lang="en-US" sz="5333" b="1" i="0" u="none" strike="noStrike" kern="1200" cap="none" spc="0" normalizeH="0" baseline="0" noProof="0" dirty="0">
              <a:ln>
                <a:noFill/>
              </a:ln>
              <a:solidFill>
                <a:prstClr val="white"/>
              </a:solidFill>
              <a:effectLst/>
              <a:uLnTx/>
              <a:uFillTx/>
              <a:latin typeface="Knockout HTF52-Cruiserweight" pitchFamily="50" charset="0"/>
              <a:ea typeface="+mj-ea"/>
            </a:endParaRPr>
          </a:p>
        </p:txBody>
      </p:sp>
    </p:spTree>
    <p:extLst>
      <p:ext uri="{BB962C8B-B14F-4D97-AF65-F5344CB8AC3E}">
        <p14:creationId xmlns:p14="http://schemas.microsoft.com/office/powerpoint/2010/main" val="13868898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902317"/>
            <a:ext cx="7495151" cy="927625"/>
          </a:xfrm>
        </p:spPr>
        <p:txBody>
          <a:bodyPr>
            <a:noAutofit/>
          </a:bodyPr>
          <a:lstStyle/>
          <a:p>
            <a:r>
              <a:rPr lang="en-US" sz="7200" dirty="0">
                <a:latin typeface="Blackout" pitchFamily="50" charset="0"/>
              </a:rPr>
              <a:t>A Renewed Mind</a:t>
            </a:r>
            <a:endParaRPr lang="en-US" sz="36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904240" y="1941702"/>
            <a:ext cx="940007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Thinks Right</a:t>
            </a:r>
          </a:p>
        </p:txBody>
      </p:sp>
    </p:spTree>
    <p:extLst>
      <p:ext uri="{BB962C8B-B14F-4D97-AF65-F5344CB8AC3E}">
        <p14:creationId xmlns:p14="http://schemas.microsoft.com/office/powerpoint/2010/main" val="42664528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00000"/>
              </a:lnSpc>
              <a:spcBef>
                <a:spcPct val="20000"/>
              </a:spcBef>
              <a:spcAft>
                <a:spcPts val="0"/>
              </a:spcAft>
              <a:buClrTx/>
              <a:buSzTx/>
              <a:buFont typeface="+mj-lt"/>
              <a:buAutoNum type="arabicPeriod"/>
              <a:tabLst/>
              <a:defRPr/>
            </a:pPr>
            <a:r>
              <a:rPr kumimoji="0" lang="en-US" sz="4400" b="0" i="0" u="sng" strike="noStrike" kern="1200" cap="none" spc="0" normalizeH="0" baseline="0" noProof="0" dirty="0">
                <a:ln>
                  <a:noFill/>
                </a:ln>
                <a:solidFill>
                  <a:prstClr val="white"/>
                </a:solidFill>
                <a:effectLst/>
                <a:uLnTx/>
                <a:uFillTx/>
                <a:latin typeface="Blackout" pitchFamily="50" charset="0"/>
                <a:ea typeface="+mn-ea"/>
              </a:rPr>
              <a:t>Thinks Right</a:t>
            </a:r>
          </a:p>
          <a:p>
            <a:pPr marL="1790670" marR="0" lvl="1" indent="-5715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Reasoning</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Rom. 12:3-6, 10, 16</a:t>
            </a:r>
          </a:p>
        </p:txBody>
      </p:sp>
    </p:spTree>
    <p:extLst>
      <p:ext uri="{BB962C8B-B14F-4D97-AF65-F5344CB8AC3E}">
        <p14:creationId xmlns:p14="http://schemas.microsoft.com/office/powerpoint/2010/main" val="33890922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00000"/>
              </a:lnSpc>
              <a:spcBef>
                <a:spcPct val="20000"/>
              </a:spcBef>
              <a:spcAft>
                <a:spcPts val="0"/>
              </a:spcAft>
              <a:buClrTx/>
              <a:buSzTx/>
              <a:buFont typeface="+mj-lt"/>
              <a:buAutoNum type="arabicPeriod"/>
              <a:tabLst/>
              <a:defRPr/>
            </a:pPr>
            <a:r>
              <a:rPr kumimoji="0" lang="en-US" sz="4400" b="0" i="0" u="sng" strike="noStrike" kern="1200" cap="none" spc="0" normalizeH="0" baseline="0" noProof="0" dirty="0">
                <a:ln>
                  <a:noFill/>
                </a:ln>
                <a:solidFill>
                  <a:prstClr val="white"/>
                </a:solidFill>
                <a:effectLst/>
                <a:uLnTx/>
                <a:uFillTx/>
                <a:latin typeface="Blackout" pitchFamily="50" charset="0"/>
                <a:ea typeface="+mn-ea"/>
              </a:rPr>
              <a:t>Thinks Right</a:t>
            </a:r>
          </a:p>
          <a:p>
            <a:pPr marL="1790670" marR="0" lvl="1" indent="-5715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Ourselves &amp; God</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Rom. 12:3-6, 10, 16</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dirty="0">
                <a:solidFill>
                  <a:prstClr val="white"/>
                </a:solidFill>
                <a:latin typeface="Blackout" pitchFamily="50" charset="0"/>
              </a:rPr>
              <a:t>Prov. 27:2</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dirty="0">
                <a:solidFill>
                  <a:prstClr val="white"/>
                </a:solidFill>
                <a:latin typeface="Blackout" pitchFamily="50" charset="0"/>
              </a:rPr>
              <a:t>Obad. 1:3</a:t>
            </a:r>
          </a:p>
        </p:txBody>
      </p:sp>
    </p:spTree>
    <p:extLst>
      <p:ext uri="{BB962C8B-B14F-4D97-AF65-F5344CB8AC3E}">
        <p14:creationId xmlns:p14="http://schemas.microsoft.com/office/powerpoint/2010/main" val="40849819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00000"/>
              </a:lnSpc>
              <a:spcBef>
                <a:spcPct val="20000"/>
              </a:spcBef>
              <a:spcAft>
                <a:spcPts val="0"/>
              </a:spcAft>
              <a:buClrTx/>
              <a:buSzTx/>
              <a:buFont typeface="+mj-lt"/>
              <a:buAutoNum type="arabicPeriod"/>
              <a:tabLst/>
              <a:defRPr/>
            </a:pPr>
            <a:r>
              <a:rPr kumimoji="0" lang="en-US" sz="4400" b="0" i="0" u="sng" strike="noStrike" kern="1200" cap="none" spc="0" normalizeH="0" baseline="0" noProof="0" dirty="0">
                <a:ln>
                  <a:noFill/>
                </a:ln>
                <a:solidFill>
                  <a:prstClr val="white"/>
                </a:solidFill>
                <a:effectLst/>
                <a:uLnTx/>
                <a:uFillTx/>
                <a:latin typeface="Blackout" pitchFamily="50" charset="0"/>
                <a:ea typeface="+mn-ea"/>
              </a:rPr>
              <a:t>Thinks Right</a:t>
            </a:r>
          </a:p>
          <a:p>
            <a:pPr marL="1790670" marR="0" lvl="1" indent="-5715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Ourselves &amp; Others</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Rom. 12:3-6, 10, 16</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dirty="0" err="1">
                <a:solidFill>
                  <a:prstClr val="white"/>
                </a:solidFill>
                <a:latin typeface="Blackout" pitchFamily="50" charset="0"/>
              </a:rPr>
              <a:t>Phili</a:t>
            </a:r>
            <a:r>
              <a:rPr lang="en-US" dirty="0">
                <a:solidFill>
                  <a:prstClr val="white"/>
                </a:solidFill>
                <a:latin typeface="Blackout" pitchFamily="50" charset="0"/>
              </a:rPr>
              <a:t>. 2:3-4, 20-22</a:t>
            </a:r>
          </a:p>
        </p:txBody>
      </p:sp>
    </p:spTree>
    <p:extLst>
      <p:ext uri="{BB962C8B-B14F-4D97-AF65-F5344CB8AC3E}">
        <p14:creationId xmlns:p14="http://schemas.microsoft.com/office/powerpoint/2010/main" val="19780789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902317"/>
            <a:ext cx="7495151" cy="927625"/>
          </a:xfrm>
        </p:spPr>
        <p:txBody>
          <a:bodyPr>
            <a:noAutofit/>
          </a:bodyPr>
          <a:lstStyle/>
          <a:p>
            <a:r>
              <a:rPr lang="en-US" sz="7200" dirty="0">
                <a:latin typeface="Blackout" pitchFamily="50" charset="0"/>
              </a:rPr>
              <a:t>A Renewed Mind</a:t>
            </a:r>
            <a:endParaRPr lang="en-US" sz="36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904240" y="1941702"/>
            <a:ext cx="940007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Thinks Right</a:t>
            </a:r>
          </a:p>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lang="en-US" sz="5400" dirty="0">
                <a:solidFill>
                  <a:prstClr val="white"/>
                </a:solidFill>
                <a:latin typeface="Blackout" pitchFamily="50" charset="0"/>
              </a:rPr>
              <a:t>Acts Right</a:t>
            </a:r>
          </a:p>
        </p:txBody>
      </p:sp>
    </p:spTree>
    <p:extLst>
      <p:ext uri="{BB962C8B-B14F-4D97-AF65-F5344CB8AC3E}">
        <p14:creationId xmlns:p14="http://schemas.microsoft.com/office/powerpoint/2010/main" val="31598069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F4DFBC02-45EC-48C7-6E24-A4491402A9A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Our God He Is Alive</a:t>
            </a:r>
            <a:endParaRPr lang="en-US">
              <a:ea typeface="+mj-ea"/>
            </a:endParaRPr>
          </a:p>
        </p:txBody>
      </p:sp>
      <p:pic>
        <p:nvPicPr>
          <p:cNvPr id="16386" name="Picture 3" descr="Our God He Is Alive-pp">
            <a:extLst>
              <a:ext uri="{FF2B5EF4-FFF2-40B4-BE49-F238E27FC236}">
                <a16:creationId xmlns:a16="http://schemas.microsoft.com/office/drawing/2014/main" id="{332183FF-F412-A020-CECA-877885849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EBA4E2DF-7DBE-8A3A-1FAA-2F8E75E42109}"/>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AB3F4C72-FB76-CB31-9C2A-B7B3F389DAC0}"/>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00000"/>
              </a:lnSpc>
              <a:spcBef>
                <a:spcPct val="20000"/>
              </a:spcBef>
              <a:spcAft>
                <a:spcPts val="0"/>
              </a:spcAft>
              <a:buClrTx/>
              <a:buSzTx/>
              <a:buFont typeface="+mj-lt"/>
              <a:buAutoNum type="arabicPeriod" startAt="2"/>
              <a:tabLst/>
              <a:defRPr/>
            </a:pPr>
            <a:r>
              <a:rPr kumimoji="0" lang="en-US" sz="4400" b="0" i="0" u="sng" strike="noStrike" kern="1200" cap="none" spc="0" normalizeH="0" baseline="0" noProof="0" dirty="0">
                <a:ln>
                  <a:noFill/>
                </a:ln>
                <a:solidFill>
                  <a:prstClr val="white"/>
                </a:solidFill>
                <a:effectLst/>
                <a:uLnTx/>
                <a:uFillTx/>
                <a:latin typeface="Blackout" pitchFamily="50" charset="0"/>
                <a:ea typeface="+mn-ea"/>
              </a:rPr>
              <a:t>Acts Right</a:t>
            </a:r>
          </a:p>
          <a:p>
            <a:pPr marL="1790670" marR="0" lvl="1" indent="-5715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solidFill>
                  <a:prstClr val="white"/>
                </a:solidFill>
                <a:latin typeface="Blackout" pitchFamily="50" charset="0"/>
              </a:rPr>
              <a:t>Toward Others</a:t>
            </a:r>
            <a:endParaRPr kumimoji="0" lang="en-US" sz="4000" b="0" i="0" u="none" strike="noStrike" kern="1200" cap="none" spc="0" normalizeH="0" baseline="0" noProof="0" dirty="0">
              <a:ln>
                <a:noFill/>
              </a:ln>
              <a:solidFill>
                <a:prstClr val="white"/>
              </a:solidFill>
              <a:effectLst/>
              <a:uLnTx/>
              <a:uFillTx/>
              <a:latin typeface="Blackout" pitchFamily="50" charset="0"/>
              <a:ea typeface="+mn-ea"/>
            </a:endParaRP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dirty="0">
                <a:solidFill>
                  <a:prstClr val="white"/>
                </a:solidFill>
                <a:latin typeface="Blackout" pitchFamily="50" charset="0"/>
              </a:rPr>
              <a:t>Rom. 12:6-8</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1 Cor. 12:12-27</a:t>
            </a:r>
          </a:p>
        </p:txBody>
      </p:sp>
    </p:spTree>
    <p:extLst>
      <p:ext uri="{BB962C8B-B14F-4D97-AF65-F5344CB8AC3E}">
        <p14:creationId xmlns:p14="http://schemas.microsoft.com/office/powerpoint/2010/main" val="5443011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00000"/>
              </a:lnSpc>
              <a:spcBef>
                <a:spcPct val="20000"/>
              </a:spcBef>
              <a:spcAft>
                <a:spcPts val="0"/>
              </a:spcAft>
              <a:buClrTx/>
              <a:buSzTx/>
              <a:buFont typeface="+mj-lt"/>
              <a:buAutoNum type="arabicPeriod" startAt="2"/>
              <a:tabLst/>
              <a:defRPr/>
            </a:pPr>
            <a:r>
              <a:rPr kumimoji="0" lang="en-US" sz="4400" b="0" i="0" u="sng" strike="noStrike" kern="1200" cap="none" spc="0" normalizeH="0" baseline="0" noProof="0" dirty="0">
                <a:ln>
                  <a:noFill/>
                </a:ln>
                <a:solidFill>
                  <a:prstClr val="white"/>
                </a:solidFill>
                <a:effectLst/>
                <a:uLnTx/>
                <a:uFillTx/>
                <a:latin typeface="Blackout" pitchFamily="50" charset="0"/>
                <a:ea typeface="+mn-ea"/>
              </a:rPr>
              <a:t>Acts Right</a:t>
            </a:r>
          </a:p>
          <a:p>
            <a:pPr marL="1790670" marR="0" lvl="1" indent="-5715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solidFill>
                  <a:prstClr val="white"/>
                </a:solidFill>
                <a:latin typeface="Blackout" pitchFamily="50" charset="0"/>
              </a:rPr>
              <a:t>Use Your Abilities</a:t>
            </a:r>
            <a:endParaRPr kumimoji="0" lang="en-US" sz="4000" b="0" i="0" u="none" strike="noStrike" kern="1200" cap="none" spc="0" normalizeH="0" baseline="0" noProof="0" dirty="0">
              <a:ln>
                <a:noFill/>
              </a:ln>
              <a:solidFill>
                <a:prstClr val="white"/>
              </a:solidFill>
              <a:effectLst/>
              <a:uLnTx/>
              <a:uFillTx/>
              <a:latin typeface="Blackout" pitchFamily="50" charset="0"/>
              <a:ea typeface="+mn-ea"/>
            </a:endParaRP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dirty="0">
                <a:solidFill>
                  <a:prstClr val="white"/>
                </a:solidFill>
                <a:latin typeface="Blackout" pitchFamily="50" charset="0"/>
              </a:rPr>
              <a:t>Rom. 12:6-8</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dirty="0">
                <a:solidFill>
                  <a:prstClr val="white"/>
                </a:solidFill>
                <a:latin typeface="Blackout" pitchFamily="50" charset="0"/>
              </a:rPr>
              <a:t>Matt. 25:14-30</a:t>
            </a:r>
            <a:endParaRPr kumimoji="0" lang="en-US" sz="7200" b="0" i="0" u="none" strike="noStrike" kern="1200" cap="none" spc="0" normalizeH="0" baseline="0" noProof="0" dirty="0">
              <a:ln>
                <a:noFill/>
              </a:ln>
              <a:solidFill>
                <a:prstClr val="white"/>
              </a:solidFill>
              <a:effectLst/>
              <a:uLnTx/>
              <a:uFillTx/>
              <a:latin typeface="Blackout" pitchFamily="50" charset="0"/>
              <a:ea typeface="+mn-ea"/>
            </a:endParaRPr>
          </a:p>
        </p:txBody>
      </p:sp>
    </p:spTree>
    <p:extLst>
      <p:ext uri="{BB962C8B-B14F-4D97-AF65-F5344CB8AC3E}">
        <p14:creationId xmlns:p14="http://schemas.microsoft.com/office/powerpoint/2010/main" val="5210610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902317"/>
            <a:ext cx="7495151" cy="927625"/>
          </a:xfrm>
        </p:spPr>
        <p:txBody>
          <a:bodyPr>
            <a:noAutofit/>
          </a:bodyPr>
          <a:lstStyle/>
          <a:p>
            <a:r>
              <a:rPr lang="en-US" sz="7200" dirty="0">
                <a:latin typeface="Blackout" pitchFamily="50" charset="0"/>
              </a:rPr>
              <a:t>A Renewed Mind</a:t>
            </a:r>
            <a:endParaRPr lang="en-US" sz="36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904240" y="1941702"/>
            <a:ext cx="940007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Thinks Right</a:t>
            </a:r>
          </a:p>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lang="en-US" sz="5400" dirty="0">
                <a:solidFill>
                  <a:prstClr val="white"/>
                </a:solidFill>
                <a:latin typeface="Blackout" pitchFamily="50" charset="0"/>
              </a:rPr>
              <a:t>Acts Right</a:t>
            </a:r>
          </a:p>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Thinks &amp; Acts Consistently</a:t>
            </a:r>
          </a:p>
        </p:txBody>
      </p:sp>
    </p:spTree>
    <p:extLst>
      <p:ext uri="{BB962C8B-B14F-4D97-AF65-F5344CB8AC3E}">
        <p14:creationId xmlns:p14="http://schemas.microsoft.com/office/powerpoint/2010/main" val="5997320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00000"/>
              </a:lnSpc>
              <a:spcBef>
                <a:spcPct val="20000"/>
              </a:spcBef>
              <a:spcAft>
                <a:spcPts val="0"/>
              </a:spcAft>
              <a:buClrTx/>
              <a:buSzTx/>
              <a:buFont typeface="+mj-lt"/>
              <a:buAutoNum type="arabicPeriod" startAt="3"/>
              <a:tabLst/>
              <a:defRPr/>
            </a:pPr>
            <a:r>
              <a:rPr kumimoji="0" lang="en-US" sz="4400" b="0" i="0" u="sng" strike="noStrike" kern="1200" cap="none" spc="0" normalizeH="0" baseline="0" noProof="0" dirty="0">
                <a:ln>
                  <a:noFill/>
                </a:ln>
                <a:solidFill>
                  <a:prstClr val="white"/>
                </a:solidFill>
                <a:effectLst/>
                <a:uLnTx/>
                <a:uFillTx/>
                <a:latin typeface="Blackout" pitchFamily="50" charset="0"/>
                <a:ea typeface="+mn-ea"/>
              </a:rPr>
              <a:t>Thinks &amp; Acts Consistently</a:t>
            </a:r>
          </a:p>
          <a:p>
            <a:pPr marL="1790670" marR="0" lvl="1" indent="-571500" algn="l" defTabSz="121917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a:solidFill>
                  <a:prstClr val="white"/>
                </a:solidFill>
                <a:latin typeface="Blackout" pitchFamily="50" charset="0"/>
              </a:rPr>
              <a:t>Sincere &amp; Unhypocritical</a:t>
            </a:r>
            <a:endParaRPr kumimoji="0" lang="en-US" sz="4000" b="0" i="0" u="none" strike="noStrike" kern="1200" cap="none" spc="0" normalizeH="0" baseline="0" noProof="0" dirty="0">
              <a:ln>
                <a:noFill/>
              </a:ln>
              <a:solidFill>
                <a:prstClr val="white"/>
              </a:solidFill>
              <a:effectLst/>
              <a:uLnTx/>
              <a:uFillTx/>
              <a:latin typeface="Blackout" pitchFamily="50" charset="0"/>
              <a:ea typeface="+mn-ea"/>
            </a:endParaRP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Rom. 12:9a</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lang="en-US" dirty="0">
                <a:solidFill>
                  <a:prstClr val="white"/>
                </a:solidFill>
                <a:latin typeface="Blackout" pitchFamily="50" charset="0"/>
              </a:rPr>
              <a:t>2 Cor. 6:4-6</a:t>
            </a:r>
          </a:p>
          <a:p>
            <a:pPr marL="2400254" marR="0" lvl="3" indent="-571500" algn="l" defTabSz="121917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en-US" sz="4000" b="0" i="0" u="none" strike="noStrike" kern="1200" cap="none" spc="0" normalizeH="0" baseline="0" noProof="0" dirty="0">
                <a:ln>
                  <a:noFill/>
                </a:ln>
                <a:solidFill>
                  <a:prstClr val="white"/>
                </a:solidFill>
                <a:effectLst/>
                <a:uLnTx/>
                <a:uFillTx/>
                <a:latin typeface="Blackout" pitchFamily="50" charset="0"/>
                <a:ea typeface="+mn-ea"/>
              </a:rPr>
              <a:t>Matt. 23</a:t>
            </a:r>
          </a:p>
        </p:txBody>
      </p:sp>
    </p:spTree>
    <p:extLst>
      <p:ext uri="{BB962C8B-B14F-4D97-AF65-F5344CB8AC3E}">
        <p14:creationId xmlns:p14="http://schemas.microsoft.com/office/powerpoint/2010/main" val="7796970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1064877"/>
            <a:ext cx="11596859" cy="3139792"/>
          </a:xfrm>
        </p:spPr>
        <p:txBody>
          <a:bodyPr>
            <a:noAutofit/>
          </a:bodyPr>
          <a:lstStyle/>
          <a:p>
            <a:r>
              <a:rPr lang="en-US" sz="8800" dirty="0">
                <a:latin typeface="Blackout" pitchFamily="50" charset="0"/>
              </a:rPr>
              <a:t>Are You Renewed</a:t>
            </a:r>
            <a:br>
              <a:rPr lang="en-US" sz="8800" dirty="0">
                <a:latin typeface="Blackout" pitchFamily="50" charset="0"/>
              </a:rPr>
            </a:br>
            <a:r>
              <a:rPr lang="en-US" sz="8800" dirty="0">
                <a:latin typeface="Blackout" pitchFamily="50" charset="0"/>
              </a:rPr>
              <a:t>in Mind &amp; Deed?</a:t>
            </a:r>
            <a:endParaRPr lang="en-US" sz="44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1887681" y="2510662"/>
            <a:ext cx="841663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solidFill>
              <a:effectLst/>
              <a:uLnTx/>
              <a:uFillTx/>
              <a:latin typeface="Blackout" pitchFamily="50" charset="0"/>
              <a:ea typeface="+mn-ea"/>
            </a:endParaRPr>
          </a:p>
        </p:txBody>
      </p:sp>
    </p:spTree>
    <p:extLst>
      <p:ext uri="{BB962C8B-B14F-4D97-AF65-F5344CB8AC3E}">
        <p14:creationId xmlns:p14="http://schemas.microsoft.com/office/powerpoint/2010/main" val="38628275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Just As I Am—I Come Broken</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E8017DD-296D-74B5-1ACE-38B18007330B}"/>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ＭＳ Ｐゴシック" charset="0"/>
              </a:rPr>
              <a:t>1-1 Just as I am-I come broken</a:t>
            </a:r>
            <a:endParaRPr lang="en-US" dirty="0">
              <a:ea typeface="ＭＳ Ｐゴシック" charset="0"/>
            </a:endParaRPr>
          </a:p>
        </p:txBody>
      </p:sp>
      <p:sp>
        <p:nvSpPr>
          <p:cNvPr id="14338" name="Picture 1" descr="We Have Come to Worship-pp.tif1">
            <a:extLst>
              <a:ext uri="{FF2B5EF4-FFF2-40B4-BE49-F238E27FC236}">
                <a16:creationId xmlns:a16="http://schemas.microsoft.com/office/drawing/2014/main" id="{FB768413-938D-8C83-B840-B976408798E0}"/>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2054" name="Rectangle 6">
            <a:extLst>
              <a:ext uri="{FF2B5EF4-FFF2-40B4-BE49-F238E27FC236}">
                <a16:creationId xmlns:a16="http://schemas.microsoft.com/office/drawing/2014/main" id="{14E78642-FBAA-FD75-AF6C-F801D48FC5DC}"/>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4340" name="Picture 12" descr="Just As-I Come Broken-PP">
            <a:extLst>
              <a:ext uri="{FF2B5EF4-FFF2-40B4-BE49-F238E27FC236}">
                <a16:creationId xmlns:a16="http://schemas.microsoft.com/office/drawing/2014/main" id="{68F24ED5-E291-5AC5-482D-0B1F589A7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1" name="Rectangle 13">
            <a:extLst>
              <a:ext uri="{FF2B5EF4-FFF2-40B4-BE49-F238E27FC236}">
                <a16:creationId xmlns:a16="http://schemas.microsoft.com/office/drawing/2014/main" id="{EC892B7D-D8A6-40A1-CDB6-765792C664C0}"/>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6EC2843-DE3C-E7A4-EE1F-C8801B416C83}"/>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1-2 Just as I am-I come broken</a:t>
            </a:r>
            <a:endParaRPr lang="en-US" dirty="0">
              <a:ea typeface="ＭＳ Ｐゴシック" charset="0"/>
            </a:endParaRPr>
          </a:p>
        </p:txBody>
      </p:sp>
      <p:sp>
        <p:nvSpPr>
          <p:cNvPr id="16386" name="Picture 1" descr="We Have Come to Worship-pp.tif1">
            <a:extLst>
              <a:ext uri="{FF2B5EF4-FFF2-40B4-BE49-F238E27FC236}">
                <a16:creationId xmlns:a16="http://schemas.microsoft.com/office/drawing/2014/main" id="{605078A7-52E3-19B7-3C4E-F7B1E74445C1}"/>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09572" name="Rectangle 4">
            <a:extLst>
              <a:ext uri="{FF2B5EF4-FFF2-40B4-BE49-F238E27FC236}">
                <a16:creationId xmlns:a16="http://schemas.microsoft.com/office/drawing/2014/main" id="{C621A4A2-E084-C67C-A9E4-CCF1B395AF3B}"/>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6388" name="Picture 5" descr="Just As-I Come Broken-PP">
            <a:extLst>
              <a:ext uri="{FF2B5EF4-FFF2-40B4-BE49-F238E27FC236}">
                <a16:creationId xmlns:a16="http://schemas.microsoft.com/office/drawing/2014/main" id="{FFCE5A4A-EB9C-903B-DC9C-694CA07607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4" name="Rectangle 6">
            <a:extLst>
              <a:ext uri="{FF2B5EF4-FFF2-40B4-BE49-F238E27FC236}">
                <a16:creationId xmlns:a16="http://schemas.microsoft.com/office/drawing/2014/main" id="{6847B573-C562-FB40-4E9B-63B05CC0A6EB}"/>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3F311A8-5BDD-2037-E6DA-2AEE07DC16D6}"/>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2-1 Just as I am-I come broken</a:t>
            </a:r>
            <a:endParaRPr lang="en-US">
              <a:ea typeface="ＭＳ Ｐゴシック" charset="0"/>
            </a:endParaRPr>
          </a:p>
        </p:txBody>
      </p:sp>
      <p:sp>
        <p:nvSpPr>
          <p:cNvPr id="18434" name="Picture 1" descr="We Have Come to Worship-pp.tif1">
            <a:extLst>
              <a:ext uri="{FF2B5EF4-FFF2-40B4-BE49-F238E27FC236}">
                <a16:creationId xmlns:a16="http://schemas.microsoft.com/office/drawing/2014/main" id="{55714441-82A2-1653-6062-DC445799D5B1}"/>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1620" name="Rectangle 4">
            <a:extLst>
              <a:ext uri="{FF2B5EF4-FFF2-40B4-BE49-F238E27FC236}">
                <a16:creationId xmlns:a16="http://schemas.microsoft.com/office/drawing/2014/main" id="{E03A7801-3590-A8E4-CBB2-E80963C18B54}"/>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18436" name="Picture 5" descr="Just As-I Come Broken-PP">
            <a:extLst>
              <a:ext uri="{FF2B5EF4-FFF2-40B4-BE49-F238E27FC236}">
                <a16:creationId xmlns:a16="http://schemas.microsoft.com/office/drawing/2014/main" id="{1E94502E-AE47-92D5-2AAA-8A5699027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Rectangle 6">
            <a:extLst>
              <a:ext uri="{FF2B5EF4-FFF2-40B4-BE49-F238E27FC236}">
                <a16:creationId xmlns:a16="http://schemas.microsoft.com/office/drawing/2014/main" id="{75E07711-E57C-1B4D-AE5E-A6E5A74EAE07}"/>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5AD7406-818A-726A-7343-B108E7CAABD9}"/>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2-2 Just as I am-I come broken</a:t>
            </a:r>
            <a:endParaRPr lang="en-US">
              <a:ea typeface="ＭＳ Ｐゴシック" charset="0"/>
            </a:endParaRPr>
          </a:p>
        </p:txBody>
      </p:sp>
      <p:sp>
        <p:nvSpPr>
          <p:cNvPr id="20482" name="Picture 1" descr="We Have Come to Worship-pp.tif1">
            <a:extLst>
              <a:ext uri="{FF2B5EF4-FFF2-40B4-BE49-F238E27FC236}">
                <a16:creationId xmlns:a16="http://schemas.microsoft.com/office/drawing/2014/main" id="{1CDCC0AC-7502-3F72-A320-3E164B45BE27}"/>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3668" name="Rectangle 4">
            <a:extLst>
              <a:ext uri="{FF2B5EF4-FFF2-40B4-BE49-F238E27FC236}">
                <a16:creationId xmlns:a16="http://schemas.microsoft.com/office/drawing/2014/main" id="{38F38A69-A25D-428E-3240-C3CB4D4D2F33}"/>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0484" name="Picture 5" descr="Just As-I Come Broken-PP">
            <a:extLst>
              <a:ext uri="{FF2B5EF4-FFF2-40B4-BE49-F238E27FC236}">
                <a16:creationId xmlns:a16="http://schemas.microsoft.com/office/drawing/2014/main" id="{5A5470CA-D882-1455-9128-1FC67587CF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0" name="Rectangle 6">
            <a:extLst>
              <a:ext uri="{FF2B5EF4-FFF2-40B4-BE49-F238E27FC236}">
                <a16:creationId xmlns:a16="http://schemas.microsoft.com/office/drawing/2014/main" id="{DB5539D7-7156-07C8-5F06-72DB14B43589}"/>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D27498DC-D165-586B-171F-166399B0CB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Our God He Is Alive</a:t>
            </a:r>
            <a:endParaRPr lang="en-US">
              <a:ea typeface="+mj-ea"/>
            </a:endParaRPr>
          </a:p>
        </p:txBody>
      </p:sp>
      <p:pic>
        <p:nvPicPr>
          <p:cNvPr id="17410" name="Picture 3" descr="Our God He Is Alive-pp">
            <a:extLst>
              <a:ext uri="{FF2B5EF4-FFF2-40B4-BE49-F238E27FC236}">
                <a16:creationId xmlns:a16="http://schemas.microsoft.com/office/drawing/2014/main" id="{78B88842-B7D9-1266-5C11-48ABB58A33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A22B7B42-84A0-2168-616B-10C804E06BC0}"/>
              </a:ext>
            </a:extLst>
          </p:cNvPr>
          <p:cNvSpPr txBox="1">
            <a:spLocks noChangeArrowheads="1"/>
          </p:cNvSpPr>
          <p:nvPr/>
        </p:nvSpPr>
        <p:spPr bwMode="auto">
          <a:xfrm>
            <a:off x="11438467" y="61385"/>
            <a:ext cx="595035"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23</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1DE163D2-C151-C231-1A0A-F88D4EA03773}"/>
              </a:ext>
            </a:extLst>
          </p:cNvPr>
          <p:cNvSpPr txBox="1">
            <a:spLocks noChangeArrowheads="1"/>
          </p:cNvSpPr>
          <p:nvPr/>
        </p:nvSpPr>
        <p:spPr bwMode="auto">
          <a:xfrm>
            <a:off x="101601" y="76201"/>
            <a:ext cx="388317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Our God, He Is Alive</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1A0B092-B42C-13B2-880A-4AE5367DF8E3}"/>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1c-1 Just as I am-I come broken</a:t>
            </a:r>
            <a:endParaRPr lang="en-US">
              <a:ea typeface="ＭＳ Ｐゴシック" charset="0"/>
            </a:endParaRPr>
          </a:p>
        </p:txBody>
      </p:sp>
      <p:sp>
        <p:nvSpPr>
          <p:cNvPr id="22530" name="Picture 1" descr="We Have Come to Worship-pp.tif1">
            <a:extLst>
              <a:ext uri="{FF2B5EF4-FFF2-40B4-BE49-F238E27FC236}">
                <a16:creationId xmlns:a16="http://schemas.microsoft.com/office/drawing/2014/main" id="{60CE823A-59E5-4329-0D83-8AD9CEBA83E0}"/>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5716" name="Rectangle 4">
            <a:extLst>
              <a:ext uri="{FF2B5EF4-FFF2-40B4-BE49-F238E27FC236}">
                <a16:creationId xmlns:a16="http://schemas.microsoft.com/office/drawing/2014/main" id="{37F9442A-6820-736A-800F-DF06B3E0060F}"/>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2532" name="Picture 5" descr="Just As-I Come Broken-PP">
            <a:extLst>
              <a:ext uri="{FF2B5EF4-FFF2-40B4-BE49-F238E27FC236}">
                <a16:creationId xmlns:a16="http://schemas.microsoft.com/office/drawing/2014/main" id="{B55540BC-1393-C6A9-C7F5-8178B3786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Rectangle 6">
            <a:extLst>
              <a:ext uri="{FF2B5EF4-FFF2-40B4-BE49-F238E27FC236}">
                <a16:creationId xmlns:a16="http://schemas.microsoft.com/office/drawing/2014/main" id="{E2353619-6499-FB1F-2E4A-A95F29AF2C09}"/>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B04D95E-87C7-D6DE-6BAD-8A2AC29BAB21}"/>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1c-2 Just as I am-I come broken</a:t>
            </a:r>
            <a:endParaRPr lang="en-US">
              <a:ea typeface="ＭＳ Ｐゴシック" charset="0"/>
            </a:endParaRPr>
          </a:p>
        </p:txBody>
      </p:sp>
      <p:sp>
        <p:nvSpPr>
          <p:cNvPr id="24578" name="Picture 1" descr="We Have Come to Worship-pp.tif1">
            <a:extLst>
              <a:ext uri="{FF2B5EF4-FFF2-40B4-BE49-F238E27FC236}">
                <a16:creationId xmlns:a16="http://schemas.microsoft.com/office/drawing/2014/main" id="{639134F9-2DFE-C2D9-F937-6127838F5586}"/>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7764" name="Rectangle 4">
            <a:extLst>
              <a:ext uri="{FF2B5EF4-FFF2-40B4-BE49-F238E27FC236}">
                <a16:creationId xmlns:a16="http://schemas.microsoft.com/office/drawing/2014/main" id="{94090EE7-D154-AE88-13C5-E5D626F8FC90}"/>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4580" name="Picture 1" descr="Just As-I Come Broken-PP.tif1c-2">
            <a:extLst>
              <a:ext uri="{FF2B5EF4-FFF2-40B4-BE49-F238E27FC236}">
                <a16:creationId xmlns:a16="http://schemas.microsoft.com/office/drawing/2014/main" id="{81A7F21A-843A-20C2-FB47-270534A8EC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6240163A-8405-0817-5510-25C36BA2AF0C}"/>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45C9BB4-0C61-8336-3E10-ADE62DCD5F3C}"/>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1c-3 Just as I am-I come broken</a:t>
            </a:r>
            <a:endParaRPr lang="en-US" dirty="0">
              <a:ea typeface="ＭＳ Ｐゴシック" charset="0"/>
            </a:endParaRPr>
          </a:p>
        </p:txBody>
      </p:sp>
      <p:sp>
        <p:nvSpPr>
          <p:cNvPr id="26626" name="Picture 1" descr="We Have Come to Worship-pp.tif1">
            <a:extLst>
              <a:ext uri="{FF2B5EF4-FFF2-40B4-BE49-F238E27FC236}">
                <a16:creationId xmlns:a16="http://schemas.microsoft.com/office/drawing/2014/main" id="{F8CA8D11-CF96-69F1-9B73-E92119936396}"/>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19812" name="Rectangle 4">
            <a:extLst>
              <a:ext uri="{FF2B5EF4-FFF2-40B4-BE49-F238E27FC236}">
                <a16:creationId xmlns:a16="http://schemas.microsoft.com/office/drawing/2014/main" id="{AB0B4BD6-99C6-012B-31D3-F4AC22D1A701}"/>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6628" name="Picture 5" descr="Just As-I Come Broken-PP">
            <a:extLst>
              <a:ext uri="{FF2B5EF4-FFF2-40B4-BE49-F238E27FC236}">
                <a16:creationId xmlns:a16="http://schemas.microsoft.com/office/drawing/2014/main" id="{6F7E0A35-74A0-A67C-E9D8-EB0B708C7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Rectangle 6">
            <a:extLst>
              <a:ext uri="{FF2B5EF4-FFF2-40B4-BE49-F238E27FC236}">
                <a16:creationId xmlns:a16="http://schemas.microsoft.com/office/drawing/2014/main" id="{8CAD8545-37BC-0398-A3DC-9CD86022B831}"/>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AAEC35D-9308-831D-8AA5-02C4743E1E50}"/>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3-1 Just as I am-I come broken</a:t>
            </a:r>
            <a:endParaRPr lang="en-US">
              <a:ea typeface="ＭＳ Ｐゴシック" charset="0"/>
            </a:endParaRPr>
          </a:p>
        </p:txBody>
      </p:sp>
      <p:sp>
        <p:nvSpPr>
          <p:cNvPr id="28674" name="Picture 1" descr="We Have Come to Worship-pp.tif1">
            <a:extLst>
              <a:ext uri="{FF2B5EF4-FFF2-40B4-BE49-F238E27FC236}">
                <a16:creationId xmlns:a16="http://schemas.microsoft.com/office/drawing/2014/main" id="{DABCCAE1-1F45-D26C-AD7A-A3F0D6730400}"/>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21860" name="Rectangle 4">
            <a:extLst>
              <a:ext uri="{FF2B5EF4-FFF2-40B4-BE49-F238E27FC236}">
                <a16:creationId xmlns:a16="http://schemas.microsoft.com/office/drawing/2014/main" id="{3355F2E7-0644-8C11-031B-3BB637B361AD}"/>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28676" name="Picture 5" descr="Just As-I Come Broken-PP">
            <a:extLst>
              <a:ext uri="{FF2B5EF4-FFF2-40B4-BE49-F238E27FC236}">
                <a16:creationId xmlns:a16="http://schemas.microsoft.com/office/drawing/2014/main" id="{214C4FB9-AE64-2326-B9C1-E6E8C9BBF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2" name="Rectangle 6">
            <a:extLst>
              <a:ext uri="{FF2B5EF4-FFF2-40B4-BE49-F238E27FC236}">
                <a16:creationId xmlns:a16="http://schemas.microsoft.com/office/drawing/2014/main" id="{C32F25AE-421E-584C-86F8-4DA02E742234}"/>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777FD6A-23FF-D7B9-351B-B35387E9327B}"/>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3-2 Just as I am-I come broken</a:t>
            </a:r>
            <a:endParaRPr lang="en-US">
              <a:ea typeface="ＭＳ Ｐゴシック" charset="0"/>
            </a:endParaRPr>
          </a:p>
        </p:txBody>
      </p:sp>
      <p:sp>
        <p:nvSpPr>
          <p:cNvPr id="30722" name="Picture 1" descr="We Have Come to Worship-pp.tif1">
            <a:extLst>
              <a:ext uri="{FF2B5EF4-FFF2-40B4-BE49-F238E27FC236}">
                <a16:creationId xmlns:a16="http://schemas.microsoft.com/office/drawing/2014/main" id="{89CFB2A1-B6F2-9445-5E67-3BC1B7C59445}"/>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23908" name="Rectangle 4">
            <a:extLst>
              <a:ext uri="{FF2B5EF4-FFF2-40B4-BE49-F238E27FC236}">
                <a16:creationId xmlns:a16="http://schemas.microsoft.com/office/drawing/2014/main" id="{A9A3B9A3-76D1-969A-6315-F4951C5EF076}"/>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0724" name="Picture 5" descr="Just As-I Come Broken-PP">
            <a:extLst>
              <a:ext uri="{FF2B5EF4-FFF2-40B4-BE49-F238E27FC236}">
                <a16:creationId xmlns:a16="http://schemas.microsoft.com/office/drawing/2014/main" id="{2AD8ADF5-4E9A-9133-0D74-0ED47FB76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Rectangle 6">
            <a:extLst>
              <a:ext uri="{FF2B5EF4-FFF2-40B4-BE49-F238E27FC236}">
                <a16:creationId xmlns:a16="http://schemas.microsoft.com/office/drawing/2014/main" id="{AD1A9F97-9A7E-B95D-D9F1-EB25FF78F3DD}"/>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FC79722-4479-64C4-16C5-979A745FFF13}"/>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2c-1 Just as I am-I come broken</a:t>
            </a:r>
            <a:endParaRPr lang="en-US">
              <a:ea typeface="ＭＳ Ｐゴシック" charset="0"/>
            </a:endParaRPr>
          </a:p>
        </p:txBody>
      </p:sp>
      <p:sp>
        <p:nvSpPr>
          <p:cNvPr id="32770" name="Picture 1" descr="We Have Come to Worship-pp.tif1">
            <a:extLst>
              <a:ext uri="{FF2B5EF4-FFF2-40B4-BE49-F238E27FC236}">
                <a16:creationId xmlns:a16="http://schemas.microsoft.com/office/drawing/2014/main" id="{6777A372-2E23-D2F2-5C98-4F38F8DEC3E0}"/>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25956" name="Rectangle 4">
            <a:extLst>
              <a:ext uri="{FF2B5EF4-FFF2-40B4-BE49-F238E27FC236}">
                <a16:creationId xmlns:a16="http://schemas.microsoft.com/office/drawing/2014/main" id="{34690FE6-55E3-1BD8-32E8-E8A3727E6DF1}"/>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2772" name="Picture 5" descr="Just As-I Come Broken-PP">
            <a:extLst>
              <a:ext uri="{FF2B5EF4-FFF2-40B4-BE49-F238E27FC236}">
                <a16:creationId xmlns:a16="http://schemas.microsoft.com/office/drawing/2014/main" id="{7895D14B-26AE-8EF9-D010-FB1DBA47BE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Rectangle 6">
            <a:extLst>
              <a:ext uri="{FF2B5EF4-FFF2-40B4-BE49-F238E27FC236}">
                <a16:creationId xmlns:a16="http://schemas.microsoft.com/office/drawing/2014/main" id="{31ADE4EE-A004-64D2-9D6B-1672F2FAC7A0}"/>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DB7D2CE-55D4-F55E-7682-8EBF750D3951}"/>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2c-2 Just as I am-I come broken</a:t>
            </a:r>
            <a:endParaRPr lang="en-US">
              <a:ea typeface="ＭＳ Ｐゴシック" charset="0"/>
            </a:endParaRPr>
          </a:p>
        </p:txBody>
      </p:sp>
      <p:sp>
        <p:nvSpPr>
          <p:cNvPr id="34818" name="Picture 1" descr="We Have Come to Worship-pp.tif1">
            <a:extLst>
              <a:ext uri="{FF2B5EF4-FFF2-40B4-BE49-F238E27FC236}">
                <a16:creationId xmlns:a16="http://schemas.microsoft.com/office/drawing/2014/main" id="{8411ED8E-A964-E935-DB12-ABC652D52A92}"/>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28004" name="Rectangle 4">
            <a:extLst>
              <a:ext uri="{FF2B5EF4-FFF2-40B4-BE49-F238E27FC236}">
                <a16:creationId xmlns:a16="http://schemas.microsoft.com/office/drawing/2014/main" id="{91957CA0-3811-3A64-2565-252FB5EC1F01}"/>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4820" name="Picture 1" descr="Just As-I Come Broken-PP.tif2c-2">
            <a:extLst>
              <a:ext uri="{FF2B5EF4-FFF2-40B4-BE49-F238E27FC236}">
                <a16:creationId xmlns:a16="http://schemas.microsoft.com/office/drawing/2014/main" id="{C2F5B740-8A51-6CD2-C4B6-0121E219E4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698C80A6-DFCC-4237-2D90-3AFE118EEA6E}"/>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391D98-C42B-3569-CFDF-B2646FE98A22}"/>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2c-3 Just as I am-I come broken</a:t>
            </a:r>
            <a:endParaRPr lang="en-US" dirty="0">
              <a:ea typeface="ＭＳ Ｐゴシック" charset="0"/>
            </a:endParaRPr>
          </a:p>
        </p:txBody>
      </p:sp>
      <p:sp>
        <p:nvSpPr>
          <p:cNvPr id="36866" name="Picture 1" descr="We Have Come to Worship-pp.tif1">
            <a:extLst>
              <a:ext uri="{FF2B5EF4-FFF2-40B4-BE49-F238E27FC236}">
                <a16:creationId xmlns:a16="http://schemas.microsoft.com/office/drawing/2014/main" id="{0ED60415-5FA7-0384-33E6-48DB23EC37D0}"/>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30052" name="Rectangle 4">
            <a:extLst>
              <a:ext uri="{FF2B5EF4-FFF2-40B4-BE49-F238E27FC236}">
                <a16:creationId xmlns:a16="http://schemas.microsoft.com/office/drawing/2014/main" id="{BDE75C25-BC4E-ED96-2717-3F9D4333C867}"/>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6868" name="Picture 5" descr="Just As-I Come Broken-PP">
            <a:extLst>
              <a:ext uri="{FF2B5EF4-FFF2-40B4-BE49-F238E27FC236}">
                <a16:creationId xmlns:a16="http://schemas.microsoft.com/office/drawing/2014/main" id="{DD70D595-E8AE-4B1A-7BEB-404E9F51F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4" name="Rectangle 6">
            <a:extLst>
              <a:ext uri="{FF2B5EF4-FFF2-40B4-BE49-F238E27FC236}">
                <a16:creationId xmlns:a16="http://schemas.microsoft.com/office/drawing/2014/main" id="{6A47EF07-2539-EF30-6125-03EF9768CBE4}"/>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F61DFAD-1241-5194-C20D-20900EEB3487}"/>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Ds-1 Just as I am-I come broken</a:t>
            </a:r>
            <a:endParaRPr lang="en-US">
              <a:ea typeface="ＭＳ Ｐゴシック" charset="0"/>
            </a:endParaRPr>
          </a:p>
        </p:txBody>
      </p:sp>
      <p:sp>
        <p:nvSpPr>
          <p:cNvPr id="38914" name="Picture 1" descr="We Have Come to Worship-pp.tif1">
            <a:extLst>
              <a:ext uri="{FF2B5EF4-FFF2-40B4-BE49-F238E27FC236}">
                <a16:creationId xmlns:a16="http://schemas.microsoft.com/office/drawing/2014/main" id="{5E029438-6FEB-8175-F21F-B1E045A7AA6A}"/>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32100" name="Rectangle 4">
            <a:extLst>
              <a:ext uri="{FF2B5EF4-FFF2-40B4-BE49-F238E27FC236}">
                <a16:creationId xmlns:a16="http://schemas.microsoft.com/office/drawing/2014/main" id="{641BE32C-B0FA-91D9-E046-DFBDB7ACC0C2}"/>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38916" name="Picture 5" descr="Just As-I Come Broken-PP">
            <a:extLst>
              <a:ext uri="{FF2B5EF4-FFF2-40B4-BE49-F238E27FC236}">
                <a16:creationId xmlns:a16="http://schemas.microsoft.com/office/drawing/2014/main" id="{1BC90ADD-905F-42FA-2E5D-CF3DE2A51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Rectangle 6">
            <a:extLst>
              <a:ext uri="{FF2B5EF4-FFF2-40B4-BE49-F238E27FC236}">
                <a16:creationId xmlns:a16="http://schemas.microsoft.com/office/drawing/2014/main" id="{C2E66193-DC29-3D72-3388-87F6B6FA366B}"/>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DD06702-4B29-0927-FB83-011C3666CBF6}"/>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a:ea typeface="ＭＳ Ｐゴシック" charset="0"/>
              </a:rPr>
              <a:t>Ds-2 Just as I am-I come broken</a:t>
            </a:r>
            <a:endParaRPr lang="en-US">
              <a:ea typeface="ＭＳ Ｐゴシック" charset="0"/>
            </a:endParaRPr>
          </a:p>
        </p:txBody>
      </p:sp>
      <p:sp>
        <p:nvSpPr>
          <p:cNvPr id="40962" name="Picture 1" descr="We Have Come to Worship-pp.tif1">
            <a:extLst>
              <a:ext uri="{FF2B5EF4-FFF2-40B4-BE49-F238E27FC236}">
                <a16:creationId xmlns:a16="http://schemas.microsoft.com/office/drawing/2014/main" id="{8846F041-EDEE-892C-E2F0-F48055143E8F}"/>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34148" name="Rectangle 4">
            <a:extLst>
              <a:ext uri="{FF2B5EF4-FFF2-40B4-BE49-F238E27FC236}">
                <a16:creationId xmlns:a16="http://schemas.microsoft.com/office/drawing/2014/main" id="{CBFDDF6E-83D0-31F7-D3B4-0B662B9B9647}"/>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40964" name="Picture 1" descr="Just As-I Come Broken-PP.tifds-2">
            <a:extLst>
              <a:ext uri="{FF2B5EF4-FFF2-40B4-BE49-F238E27FC236}">
                <a16:creationId xmlns:a16="http://schemas.microsoft.com/office/drawing/2014/main" id="{7FBABD0F-E95F-E982-D7F4-827FED5C16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a:extLst>
              <a:ext uri="{FF2B5EF4-FFF2-40B4-BE49-F238E27FC236}">
                <a16:creationId xmlns:a16="http://schemas.microsoft.com/office/drawing/2014/main" id="{7141E79A-1844-B23B-C0A1-59DD2F87FC33}"/>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B917584-686D-A937-33AA-2162A595D7A3}"/>
              </a:ext>
            </a:extLst>
          </p:cNvPr>
          <p:cNvSpPr>
            <a:spLocks noGrp="1" noChangeArrowheads="1"/>
          </p:cNvSpPr>
          <p:nvPr>
            <p:ph type="ctrTitle" idx="4294967295"/>
          </p:nvPr>
        </p:nvSpPr>
        <p:spPr>
          <a:xfrm>
            <a:off x="101600" y="152400"/>
            <a:ext cx="5384800" cy="228600"/>
          </a:xfrm>
        </p:spPr>
        <p:txBody>
          <a:bodyPr/>
          <a:lstStyle/>
          <a:p>
            <a:pPr eaLnBrk="1" hangingPunct="1">
              <a:defRPr/>
            </a:pPr>
            <a:r>
              <a:rPr lang="en-US" sz="2400" dirty="0">
                <a:ea typeface="ＭＳ Ｐゴシック" charset="0"/>
              </a:rPr>
              <a:t>Ds-3 Just as I am-I come broken</a:t>
            </a:r>
            <a:endParaRPr lang="en-US" dirty="0">
              <a:ea typeface="ＭＳ Ｐゴシック" charset="0"/>
            </a:endParaRPr>
          </a:p>
        </p:txBody>
      </p:sp>
      <p:sp>
        <p:nvSpPr>
          <p:cNvPr id="43010" name="Picture 1" descr="We Have Come to Worship-pp.tif1">
            <a:extLst>
              <a:ext uri="{FF2B5EF4-FFF2-40B4-BE49-F238E27FC236}">
                <a16:creationId xmlns:a16="http://schemas.microsoft.com/office/drawing/2014/main" id="{9DD5B0A6-27F4-D35F-F3E3-FD2D44A433DA}"/>
              </a:ext>
            </a:extLst>
          </p:cNvPr>
          <p:cNvSpPr>
            <a:spLocks noChangeAspect="1"/>
          </p:cNvSpPr>
          <p:nvPr/>
        </p:nvSpPr>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endParaRPr lang="en-US" altLang="en-US" sz="3200">
              <a:solidFill>
                <a:srgbClr val="000000"/>
              </a:solidFill>
            </a:endParaRPr>
          </a:p>
        </p:txBody>
      </p:sp>
      <p:sp>
        <p:nvSpPr>
          <p:cNvPr id="136196" name="Rectangle 4">
            <a:extLst>
              <a:ext uri="{FF2B5EF4-FFF2-40B4-BE49-F238E27FC236}">
                <a16:creationId xmlns:a16="http://schemas.microsoft.com/office/drawing/2014/main" id="{0626BA4A-18DF-4B83-17D9-9E17312B10AA}"/>
              </a:ext>
            </a:extLst>
          </p:cNvPr>
          <p:cNvSpPr>
            <a:spLocks noChangeArrowheads="1"/>
          </p:cNvSpPr>
          <p:nvPr/>
        </p:nvSpPr>
        <p:spPr bwMode="auto">
          <a:xfrm>
            <a:off x="133351" y="497418"/>
            <a:ext cx="18473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endParaRPr lang="en-US" sz="3200">
              <a:solidFill>
                <a:srgbClr val="000000"/>
              </a:solidFill>
              <a:latin typeface="Times" charset="0"/>
              <a:ea typeface="ＭＳ Ｐゴシック" charset="0"/>
              <a:cs typeface="ＭＳ Ｐゴシック" charset="0"/>
            </a:endParaRPr>
          </a:p>
        </p:txBody>
      </p:sp>
      <p:pic>
        <p:nvPicPr>
          <p:cNvPr id="43012" name="Picture 5" descr="Just As-I Come Broken-PP">
            <a:extLst>
              <a:ext uri="{FF2B5EF4-FFF2-40B4-BE49-F238E27FC236}">
                <a16:creationId xmlns:a16="http://schemas.microsoft.com/office/drawing/2014/main" id="{9C608B9B-8094-C151-765F-B738A64DD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8" name="Rectangle 6">
            <a:extLst>
              <a:ext uri="{FF2B5EF4-FFF2-40B4-BE49-F238E27FC236}">
                <a16:creationId xmlns:a16="http://schemas.microsoft.com/office/drawing/2014/main" id="{70919DF1-F934-5298-EE04-A78AD790A369}"/>
              </a:ext>
            </a:extLst>
          </p:cNvPr>
          <p:cNvSpPr>
            <a:spLocks noChangeArrowheads="1"/>
          </p:cNvSpPr>
          <p:nvPr/>
        </p:nvSpPr>
        <p:spPr bwMode="auto">
          <a:xfrm>
            <a:off x="114301" y="76201"/>
            <a:ext cx="5251951"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Am-I Come Broken</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1523880"/>
            <a:ext cx="12931808" cy="54990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Our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925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Hebrews 13:15-16</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lang="en-US" sz="3600" dirty="0">
                <a:solidFill>
                  <a:srgbClr val="314172"/>
                </a:solidFill>
                <a:latin typeface="Gobold" panose="02000500000000000000" pitchFamily="2" charset="0"/>
              </a:rPr>
              <a:t>“</a:t>
            </a: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Therefore by Him let us continually offer the sacrifice of praise to God, that is, the fruit of our lips, giving thanks to His name. But do not forget to do good and to share, for with such sacrifices God is well pleased.”</a:t>
            </a:r>
          </a:p>
        </p:txBody>
      </p:sp>
    </p:spTree>
    <p:extLst>
      <p:ext uri="{BB962C8B-B14F-4D97-AF65-F5344CB8AC3E}">
        <p14:creationId xmlns:p14="http://schemas.microsoft.com/office/powerpoint/2010/main" val="33227121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Ten Thousand Angels</a:t>
            </a:r>
          </a:p>
          <a:p>
            <a:pPr>
              <a:lnSpc>
                <a:spcPct val="150000"/>
              </a:lnSpc>
            </a:pPr>
            <a:r>
              <a:rPr lang="en-US" sz="5400" dirty="0">
                <a:latin typeface="Gobold" panose="02000500000000000000" pitchFamily="2" charset="0"/>
              </a:rPr>
              <a:t>#349</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B55CBDF-05FC-EAFD-5DAE-991F8D5A04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Ten Thousand Angels</a:t>
            </a:r>
            <a:endParaRPr lang="en-US">
              <a:ea typeface="+mj-ea"/>
            </a:endParaRPr>
          </a:p>
        </p:txBody>
      </p:sp>
      <p:pic>
        <p:nvPicPr>
          <p:cNvPr id="2" name="Picture 57" descr="Ten Thousand Angels-pp">
            <a:extLst>
              <a:ext uri="{FF2B5EF4-FFF2-40B4-BE49-F238E27FC236}">
                <a16:creationId xmlns:a16="http://schemas.microsoft.com/office/drawing/2014/main" id="{E2D67F7E-7C95-5639-A4D5-35F509EED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23B9C2B4-7B27-51E4-E9EC-96E47A757A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6D08728D-0829-9419-5BBF-4656B88A7E74}"/>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2BD333F-AEBD-A5BB-FD0A-079F15DB779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Ten Thousand Angels</a:t>
            </a:r>
            <a:endParaRPr lang="en-US">
              <a:ea typeface="+mj-ea"/>
            </a:endParaRPr>
          </a:p>
        </p:txBody>
      </p:sp>
      <p:pic>
        <p:nvPicPr>
          <p:cNvPr id="3074" name="Picture 3" descr="Ten Thousand Angels-pp">
            <a:extLst>
              <a:ext uri="{FF2B5EF4-FFF2-40B4-BE49-F238E27FC236}">
                <a16:creationId xmlns:a16="http://schemas.microsoft.com/office/drawing/2014/main" id="{7D35B6DA-AAD7-BD5C-0CB5-58936D8127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E6440D2-BB3D-D8CC-06CD-884162685A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B6C0C765-310F-ADC6-68C3-EB7640880317}"/>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671EC9D-6A98-7019-487E-14812C248E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Ten Thousand Angels</a:t>
            </a:r>
            <a:endParaRPr lang="en-US">
              <a:ea typeface="+mj-ea"/>
            </a:endParaRPr>
          </a:p>
        </p:txBody>
      </p:sp>
      <p:pic>
        <p:nvPicPr>
          <p:cNvPr id="4098" name="Picture 3" descr="Ten Thousand Angels-pp">
            <a:extLst>
              <a:ext uri="{FF2B5EF4-FFF2-40B4-BE49-F238E27FC236}">
                <a16:creationId xmlns:a16="http://schemas.microsoft.com/office/drawing/2014/main" id="{35585B12-16C8-583F-7ED6-7AB87218E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DA42755E-F0C4-E1D9-11B8-F683ECDB9F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33DD8C53-6949-9A21-AF82-C4B606F4FD7C}"/>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F3269577-652B-2E24-A343-75AD5A9B1E9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Ten Thousand Angels</a:t>
            </a:r>
            <a:endParaRPr lang="en-US">
              <a:ea typeface="+mj-ea"/>
            </a:endParaRPr>
          </a:p>
        </p:txBody>
      </p:sp>
      <p:pic>
        <p:nvPicPr>
          <p:cNvPr id="5122" name="Picture 3" descr="Ten Thousand Angels-pp">
            <a:extLst>
              <a:ext uri="{FF2B5EF4-FFF2-40B4-BE49-F238E27FC236}">
                <a16:creationId xmlns:a16="http://schemas.microsoft.com/office/drawing/2014/main" id="{FD726D4A-8852-18AB-33C7-38A8F7E4D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7EB9AE4F-33E7-5442-77E2-A465DF9FAB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361FE2B4-A6BB-6043-B9FA-55A64EB8336D}"/>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00FAABFE-2268-ABB7-C6FB-94433B2D426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Ten Thousand Angels</a:t>
            </a:r>
            <a:endParaRPr lang="en-US">
              <a:ea typeface="+mj-ea"/>
            </a:endParaRPr>
          </a:p>
        </p:txBody>
      </p:sp>
      <p:pic>
        <p:nvPicPr>
          <p:cNvPr id="6146" name="Picture 3" descr="Ten Thousand Angels-pp">
            <a:extLst>
              <a:ext uri="{FF2B5EF4-FFF2-40B4-BE49-F238E27FC236}">
                <a16:creationId xmlns:a16="http://schemas.microsoft.com/office/drawing/2014/main" id="{22BD2CCD-5C48-4B70-485F-8A7F08969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B97D9E11-2749-A921-5F81-C3EA91B4FA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8BFC8C6C-0841-6E9A-2E93-F2EA4F1DF0BC}"/>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4DEDEDF1-C105-508B-407E-86779803350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Ten Thousand Angels</a:t>
            </a:r>
            <a:endParaRPr lang="en-US">
              <a:ea typeface="+mj-ea"/>
            </a:endParaRPr>
          </a:p>
        </p:txBody>
      </p:sp>
      <p:pic>
        <p:nvPicPr>
          <p:cNvPr id="7170" name="Picture 3" descr="Ten Thousand Angels-pp">
            <a:extLst>
              <a:ext uri="{FF2B5EF4-FFF2-40B4-BE49-F238E27FC236}">
                <a16:creationId xmlns:a16="http://schemas.microsoft.com/office/drawing/2014/main" id="{58CBE853-C775-E9B1-AA63-91602DA3F8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0BFF1133-D628-3015-9663-E97E6C1FA0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1DD2B30A-018E-8826-0B1B-711AE6863225}"/>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32D6FB3-4E3D-DC36-4F69-E0A45639B9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Ten Thousand Angels</a:t>
            </a:r>
            <a:endParaRPr lang="en-US">
              <a:ea typeface="+mj-ea"/>
            </a:endParaRPr>
          </a:p>
        </p:txBody>
      </p:sp>
      <p:pic>
        <p:nvPicPr>
          <p:cNvPr id="8194" name="Picture 3" descr="Ten Thousand Angels-pp">
            <a:extLst>
              <a:ext uri="{FF2B5EF4-FFF2-40B4-BE49-F238E27FC236}">
                <a16:creationId xmlns:a16="http://schemas.microsoft.com/office/drawing/2014/main" id="{D6BAC40C-B8B5-30BA-965C-D4ED335B85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D832FBEC-DD09-1727-0F9B-0A2E1A4D6E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349</a:t>
            </a:r>
            <a:endParaRPr lang="en-US" sz="3200">
              <a:solidFill>
                <a:srgbClr val="000000"/>
              </a:solidFill>
              <a:latin typeface="Times" charset="0"/>
              <a:ea typeface="ＭＳ Ｐゴシック" charset="0"/>
            </a:endParaRPr>
          </a:p>
        </p:txBody>
      </p:sp>
      <p:sp>
        <p:nvSpPr>
          <p:cNvPr id="205829" name="Text Box 5">
            <a:extLst>
              <a:ext uri="{FF2B5EF4-FFF2-40B4-BE49-F238E27FC236}">
                <a16:creationId xmlns:a16="http://schemas.microsoft.com/office/drawing/2014/main" id="{00C3127D-9CA4-477A-5BC8-EBF41B9DC5B7}"/>
              </a:ext>
            </a:extLst>
          </p:cNvPr>
          <p:cNvSpPr txBox="1">
            <a:spLocks noChangeArrowheads="1"/>
          </p:cNvSpPr>
          <p:nvPr/>
        </p:nvSpPr>
        <p:spPr bwMode="auto">
          <a:xfrm>
            <a:off x="101600" y="76201"/>
            <a:ext cx="394806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Ten Thousand Angels</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1008</TotalTime>
  <Words>1546</Words>
  <Application>Microsoft Office PowerPoint</Application>
  <PresentationFormat>Widescreen</PresentationFormat>
  <Paragraphs>391</Paragraphs>
  <Slides>129</Slides>
  <Notes>15</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129</vt:i4>
      </vt:variant>
    </vt:vector>
  </HeadingPairs>
  <TitlesOfParts>
    <vt:vector size="142" baseType="lpstr">
      <vt:lpstr>Times</vt:lpstr>
      <vt:lpstr>Calibri</vt:lpstr>
      <vt:lpstr>Trebuchet MS</vt:lpstr>
      <vt:lpstr>Blackout</vt:lpstr>
      <vt:lpstr>Gobold</vt:lpstr>
      <vt:lpstr>Arial</vt:lpstr>
      <vt:lpstr>Knockout HTF52-Cruiserweight</vt:lpstr>
      <vt:lpstr>Wingdings</vt:lpstr>
      <vt:lpstr>Kaiven</vt:lpstr>
      <vt:lpstr>3_Default</vt:lpstr>
      <vt:lpstr>Default</vt:lpstr>
      <vt:lpstr>1_Blank</vt:lpstr>
      <vt:lpstr>2_Blank</vt:lpstr>
      <vt:lpstr>1-1 Our God He Is Alive</vt:lpstr>
      <vt:lpstr>1-2 Our God He Is Alive</vt:lpstr>
      <vt:lpstr>C-1 Our God He Is Alive</vt:lpstr>
      <vt:lpstr>C-2 Our God He Is Alive</vt:lpstr>
      <vt:lpstr>4-1 Our God He Is Alive</vt:lpstr>
      <vt:lpstr>4-2 Our God He Is Alive</vt:lpstr>
      <vt:lpstr>C-1 Our God He Is Alive</vt:lpstr>
      <vt:lpstr>C-2 Our God He Is Alive</vt:lpstr>
      <vt:lpstr>PowerPoint Presentation</vt:lpstr>
      <vt:lpstr>PowerPoint Presentation</vt:lpstr>
      <vt:lpstr>1-1 The Love of God</vt:lpstr>
      <vt:lpstr>1-2 The Love of God</vt:lpstr>
      <vt:lpstr>C-1 The Love of God</vt:lpstr>
      <vt:lpstr>C-2 The Love of God</vt:lpstr>
      <vt:lpstr>C-3 The Love of God</vt:lpstr>
      <vt:lpstr>C-4 The Love of God</vt:lpstr>
      <vt:lpstr>C-5 The Love of God</vt:lpstr>
      <vt:lpstr>2-1 The Love of God</vt:lpstr>
      <vt:lpstr>2-2 The Love of God</vt:lpstr>
      <vt:lpstr>C-1 The Love of God</vt:lpstr>
      <vt:lpstr>C-2 The Love of God</vt:lpstr>
      <vt:lpstr>C-3 The Love of God</vt:lpstr>
      <vt:lpstr>C-4 The Love of God</vt:lpstr>
      <vt:lpstr>C-5 The Love of God</vt:lpstr>
      <vt:lpstr>3-1 The Love of God</vt:lpstr>
      <vt:lpstr>3-2 The Love of God</vt:lpstr>
      <vt:lpstr>C-1 The Love of God</vt:lpstr>
      <vt:lpstr>C-2 The Love of God</vt:lpstr>
      <vt:lpstr>C-3 The Love of God</vt:lpstr>
      <vt:lpstr>C-4 The Love of God</vt:lpstr>
      <vt:lpstr>C-5 The Love of God</vt:lpstr>
      <vt:lpstr>PowerPoint Presentation</vt:lpstr>
      <vt:lpstr>1-1 Blessed Assurance</vt:lpstr>
      <vt:lpstr>1-2 Blessed Assurance</vt:lpstr>
      <vt:lpstr>C-1 Blessed Assurance</vt:lpstr>
      <vt:lpstr>C-2 Blessed Assurance</vt:lpstr>
      <vt:lpstr>3-1 Blessed Assurance</vt:lpstr>
      <vt:lpstr>3-2 Blessed Assurance</vt:lpstr>
      <vt:lpstr>C-1 Blessed Assurance</vt:lpstr>
      <vt:lpstr>C-2 Blessed Assurance</vt:lpstr>
      <vt:lpstr>PowerPoint Presentation</vt:lpstr>
      <vt:lpstr>PowerPoint Presentation</vt:lpstr>
      <vt:lpstr>1-1 I Must Tell Jesus</vt:lpstr>
      <vt:lpstr>1-2 I Must Tell Jesus</vt:lpstr>
      <vt:lpstr>C-1 I Must Tell Jesus</vt:lpstr>
      <vt:lpstr>C-2 I Must Tell Jesus</vt:lpstr>
      <vt:lpstr>3-1 I Must Tell Jesus</vt:lpstr>
      <vt:lpstr>3-2 I Must Tell Jesus</vt:lpstr>
      <vt:lpstr>C-1 I Must Tell Jesus</vt:lpstr>
      <vt:lpstr>C-2 I Must Tell Jesus</vt:lpstr>
      <vt:lpstr>PowerPoint Presentation</vt:lpstr>
      <vt:lpstr>1-1 Take My Hand Precious Lord</vt:lpstr>
      <vt:lpstr>1-2 Take My Hand Precious Lord</vt:lpstr>
      <vt:lpstr>C-1 Take My Hand Precious Lord</vt:lpstr>
      <vt:lpstr>C-2 Take My Hand Precious Lord</vt:lpstr>
      <vt:lpstr>C-3 Take My Hand Precious Lord</vt:lpstr>
      <vt:lpstr>2-1 Take My Hand Precious Lord</vt:lpstr>
      <vt:lpstr>2-2 Take My Hand Precious Lord</vt:lpstr>
      <vt:lpstr>C-1 Take My Hand Precious Lord</vt:lpstr>
      <vt:lpstr>C-2 Take My Hand Precious Lord</vt:lpstr>
      <vt:lpstr>C-3 Take My Hand Precious Lord</vt:lpstr>
      <vt:lpstr>PowerPoint Presentation</vt:lpstr>
      <vt:lpstr>PowerPoint Presentation</vt:lpstr>
      <vt:lpstr>Renewed MIND</vt:lpstr>
      <vt:lpstr>A Renewed Mind</vt:lpstr>
      <vt:lpstr>PowerPoint Presentation</vt:lpstr>
      <vt:lpstr>PowerPoint Presentation</vt:lpstr>
      <vt:lpstr>PowerPoint Presentation</vt:lpstr>
      <vt:lpstr>A Renewed Mind</vt:lpstr>
      <vt:lpstr>PowerPoint Presentation</vt:lpstr>
      <vt:lpstr>PowerPoint Presentation</vt:lpstr>
      <vt:lpstr>A Renewed Mind</vt:lpstr>
      <vt:lpstr>PowerPoint Presentation</vt:lpstr>
      <vt:lpstr>Are You Renewed in Mind &amp; Deed?</vt:lpstr>
      <vt:lpstr>PowerPoint Presentation</vt:lpstr>
      <vt:lpstr>1-1 Just as I am-I come broken</vt:lpstr>
      <vt:lpstr>1-2 Just as I am-I come broken</vt:lpstr>
      <vt:lpstr>2-1 Just as I am-I come broken</vt:lpstr>
      <vt:lpstr>2-2 Just as I am-I come broken</vt:lpstr>
      <vt:lpstr>1c-1 Just as I am-I come broken</vt:lpstr>
      <vt:lpstr>1c-2 Just as I am-I come broken</vt:lpstr>
      <vt:lpstr>1c-3 Just as I am-I come broken</vt:lpstr>
      <vt:lpstr>3-1 Just as I am-I come broken</vt:lpstr>
      <vt:lpstr>3-2 Just as I am-I come broken</vt:lpstr>
      <vt:lpstr>2c-1 Just as I am-I come broken</vt:lpstr>
      <vt:lpstr>2c-2 Just as I am-I come broken</vt:lpstr>
      <vt:lpstr>2c-3 Just as I am-I come broken</vt:lpstr>
      <vt:lpstr>Ds-1 Just as I am-I come broken</vt:lpstr>
      <vt:lpstr>Ds-2 Just as I am-I come broken</vt:lpstr>
      <vt:lpstr>Ds-3 Just as I am-I come broken</vt:lpstr>
      <vt:lpstr>PowerPoint Presentation</vt:lpstr>
      <vt:lpstr>PowerPoint Presentation</vt:lpstr>
      <vt:lpstr>1-1 Ten Thousand Angels</vt:lpstr>
      <vt:lpstr>1-2 Ten Thousand Angels</vt:lpstr>
      <vt:lpstr>C-1 Ten Thousand Angels</vt:lpstr>
      <vt:lpstr>C-2 Ten Thousand Angels</vt:lpstr>
      <vt:lpstr>2-1 Ten Thousand Angels</vt:lpstr>
      <vt:lpstr>2-2 Ten Thousand Angels</vt:lpstr>
      <vt:lpstr>C-1 Ten Thousand Angels</vt:lpstr>
      <vt:lpstr>C-2 Ten Thousand Angels</vt:lpstr>
      <vt:lpstr>3-1 Ten Thousand Angels</vt:lpstr>
      <vt:lpstr>3-2 Ten Thousand Angels</vt:lpstr>
      <vt:lpstr>C-1 Ten Thousand Angels</vt:lpstr>
      <vt:lpstr>C-2 Ten Thousand Angels</vt:lpstr>
      <vt:lpstr>4-1 Ten Thousand Angels</vt:lpstr>
      <vt:lpstr>4-2 Ten Thousand Angels</vt:lpstr>
      <vt:lpstr>C-1 Ten Thousand Angels</vt:lpstr>
      <vt:lpstr>C-2 Ten Thousand Angels</vt:lpstr>
      <vt:lpstr>PowerPoint Presentation</vt:lpstr>
      <vt:lpstr>PowerPoint Presentation</vt:lpstr>
      <vt:lpstr>PowerPoint Presentation</vt:lpstr>
      <vt:lpstr>PowerPoint Presentation</vt:lpstr>
      <vt:lpstr>1-1 The Greatest Commands-SFP</vt:lpstr>
      <vt:lpstr>1-2 The Greatest Commands-SFP</vt:lpstr>
      <vt:lpstr>1-3 The Greatest Commands-SFP</vt:lpstr>
      <vt:lpstr>1-4 The Greatest Commands-SFP</vt:lpstr>
      <vt:lpstr>2-1 The Greatest Commands-SFP</vt:lpstr>
      <vt:lpstr>2-2 The Greatest Commands-SFP</vt:lpstr>
      <vt:lpstr>2-3 The Greatest Commands-SFP</vt:lpstr>
      <vt:lpstr>2-4 The Greatest Commands-SFP</vt:lpstr>
      <vt:lpstr>3-1 The Greatest Commands-SFP</vt:lpstr>
      <vt:lpstr>3-2 The Greatest Commands-SFP</vt:lpstr>
      <vt:lpstr>3-3 The Greatest Commands-SFP</vt:lpstr>
      <vt:lpstr>3-4 The Greatest Commands-SFP</vt:lpstr>
      <vt:lpstr>4-1 The Greatest Commands-SFP</vt:lpstr>
      <vt:lpstr>4-2 The Greatest Commands-SFP</vt:lpstr>
      <vt:lpstr>4-3 The Greatest Commands-SFP</vt:lpstr>
      <vt:lpstr>4-4 The Greatest Commands-SFP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26</cp:revision>
  <dcterms:created xsi:type="dcterms:W3CDTF">2022-12-10T21:12:40Z</dcterms:created>
  <dcterms:modified xsi:type="dcterms:W3CDTF">2022-12-11T14:02:08Z</dcterms:modified>
</cp:coreProperties>
</file>