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8" r:id="rId2"/>
  </p:sldMasterIdLst>
  <p:sldIdLst>
    <p:sldId id="280" r:id="rId3"/>
    <p:sldId id="1822" r:id="rId4"/>
    <p:sldId id="1823" r:id="rId5"/>
    <p:sldId id="1563" r:id="rId6"/>
    <p:sldId id="269" r:id="rId7"/>
    <p:sldId id="3222" r:id="rId8"/>
    <p:sldId id="3224" r:id="rId9"/>
    <p:sldId id="3225" r:id="rId10"/>
    <p:sldId id="3228" r:id="rId11"/>
    <p:sldId id="3229" r:id="rId12"/>
    <p:sldId id="3210" r:id="rId13"/>
    <p:sldId id="3226" r:id="rId14"/>
    <p:sldId id="3215" r:id="rId15"/>
    <p:sldId id="3216" r:id="rId16"/>
    <p:sldId id="3219" r:id="rId17"/>
    <p:sldId id="3220" r:id="rId18"/>
    <p:sldId id="3217" r:id="rId19"/>
    <p:sldId id="3227" r:id="rId20"/>
    <p:sldId id="3218" r:id="rId21"/>
    <p:sldId id="3036" r:id="rId22"/>
    <p:sldId id="1564" r:id="rId23"/>
    <p:sldId id="1575" r:id="rId24"/>
    <p:sldId id="1595" r:id="rId25"/>
    <p:sldId id="1565" r:id="rId26"/>
    <p:sldId id="1829" r:id="rId27"/>
  </p:sldIdLst>
  <p:sldSz cx="12192000" cy="6858000"/>
  <p:notesSz cx="6858000" cy="9144000"/>
  <p:embeddedFontLst>
    <p:embeddedFont>
      <p:font typeface="Blackout" pitchFamily="50" charset="0"/>
      <p:regular r:id="rId28"/>
    </p:embeddedFont>
    <p:embeddedFont>
      <p:font typeface="Gobold" panose="02000500000000000000" pitchFamily="2" charset="0"/>
      <p:regular r:id="rId29"/>
      <p:italic r:id="rId30"/>
    </p:embeddedFont>
    <p:embeddedFont>
      <p:font typeface="Kaiven" pitchFamily="2" charset="0"/>
      <p:regular r:id="rId31"/>
      <p:bold r:id="rId32"/>
      <p:italic r:id="rId33"/>
      <p:boldItalic r:id="rId34"/>
    </p:embeddedFont>
    <p:embeddedFont>
      <p:font typeface="Knockout HTF52-Cruiserweight" pitchFamily="50" charset="0"/>
      <p:regular r:id="rId35"/>
    </p:embeddedFont>
    <p:embeddedFont>
      <p:font typeface="Times" panose="02020603050405020304" pitchFamily="18" charset="0"/>
      <p:regular r:id="rId36"/>
      <p:bold r:id="rId37"/>
      <p:italic r:id="rId38"/>
      <p:boldItalic r:id="rId39"/>
    </p:embeddedFont>
    <p:embeddedFont>
      <p:font typeface="Trebuchet MS" panose="020B0603020202020204" pitchFamily="34" charset="0"/>
      <p:regular r:id="rId40"/>
      <p:bold r:id="rId41"/>
      <p:italic r:id="rId42"/>
      <p:boldItalic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9E9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41" autoAdjust="0"/>
    <p:restoredTop sz="94660"/>
  </p:normalViewPr>
  <p:slideViewPr>
    <p:cSldViewPr snapToGrid="0">
      <p:cViewPr varScale="1">
        <p:scale>
          <a:sx n="47" d="100"/>
          <a:sy n="47" d="100"/>
        </p:scale>
        <p:origin x="57" y="10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6460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16557" y="4346834"/>
            <a:ext cx="2546148" cy="520700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3967399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1116557" y="4346834"/>
            <a:ext cx="2546148" cy="520700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1004244" y="2366071"/>
            <a:ext cx="4820057" cy="1867083"/>
          </a:xfrm>
        </p:spPr>
        <p:txBody>
          <a:bodyPr/>
          <a:lstStyle/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972005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60265" y="1717502"/>
            <a:ext cx="11432440" cy="4768172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268180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60265" y="1717502"/>
            <a:ext cx="11432440" cy="4768172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813715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300732" y="288111"/>
            <a:ext cx="2761529" cy="1201192"/>
          </a:xfrm>
        </p:spPr>
        <p:txBody>
          <a:bodyPr>
            <a:normAutofit/>
          </a:bodyPr>
          <a:lstStyle>
            <a:lvl1pPr>
              <a:defRPr sz="2133"/>
            </a:lvl1pPr>
          </a:lstStyle>
          <a:p>
            <a:r>
              <a:rPr lang="en-US" dirty="0"/>
              <a:t>Add Your Title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60265" y="1717502"/>
            <a:ext cx="11432440" cy="4768172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715189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ip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30"/>
            <a:ext cx="10880084" cy="4486813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Scripture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02733" y="5361518"/>
            <a:ext cx="10879667" cy="990253"/>
          </a:xfrm>
        </p:spPr>
        <p:txBody>
          <a:bodyPr>
            <a:normAutofit/>
          </a:bodyPr>
          <a:lstStyle>
            <a:lvl1pPr>
              <a:defRPr sz="1867" baseline="0"/>
            </a:lvl1pPr>
          </a:lstStyle>
          <a:p>
            <a:pPr lvl="0"/>
            <a:r>
              <a:rPr lang="en-US" dirty="0"/>
              <a:t>Add Verse Here</a:t>
            </a:r>
          </a:p>
        </p:txBody>
      </p:sp>
    </p:spTree>
    <p:extLst>
      <p:ext uri="{BB962C8B-B14F-4D97-AF65-F5344CB8AC3E}">
        <p14:creationId xmlns:p14="http://schemas.microsoft.com/office/powerpoint/2010/main" val="1630226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702315" y="561829"/>
            <a:ext cx="10880084" cy="5805547"/>
          </a:xfrm>
        </p:spPr>
        <p:txBody>
          <a:bodyPr anchor="ctr"/>
          <a:lstStyle>
            <a:lvl1pPr marL="0" indent="0">
              <a:buFont typeface="Arial"/>
              <a:buNone/>
              <a:defRPr/>
            </a:lvl1pPr>
            <a:lvl2pPr marL="609585" indent="0">
              <a:buNone/>
              <a:defRPr/>
            </a:lvl2pPr>
            <a:lvl3pPr marL="1219170" indent="0">
              <a:buFont typeface="Arial"/>
              <a:buNone/>
              <a:defRPr/>
            </a:lvl3pPr>
            <a:lvl4pPr marL="1828754" indent="0">
              <a:buFont typeface="Arial"/>
              <a:buNone/>
              <a:defRPr/>
            </a:lvl4pPr>
            <a:lvl5pPr marL="2438339" indent="0">
              <a:buFont typeface="Arial"/>
              <a:buNone/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411427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</p:spTree>
    <p:extLst>
      <p:ext uri="{BB962C8B-B14F-4D97-AF65-F5344CB8AC3E}">
        <p14:creationId xmlns:p14="http://schemas.microsoft.com/office/powerpoint/2010/main" val="2928003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66793" y="5861918"/>
            <a:ext cx="3839727" cy="283927"/>
          </a:xfrm>
        </p:spPr>
        <p:txBody>
          <a:bodyPr anchor="ctr">
            <a:noAutofit/>
          </a:bodyPr>
          <a:lstStyle>
            <a:lvl1pPr>
              <a:defRPr sz="1600"/>
            </a:lvl1pPr>
          </a:lstStyle>
          <a:p>
            <a:pPr lvl="0"/>
            <a:r>
              <a:rPr lang="en-US" dirty="0"/>
              <a:t>Add Your Subtitle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4166793" y="344313"/>
            <a:ext cx="3839727" cy="5386575"/>
          </a:xfrm>
        </p:spPr>
        <p:txBody>
          <a:bodyPr>
            <a:normAutofit/>
          </a:bodyPr>
          <a:lstStyle>
            <a:lvl1pPr>
              <a:defRPr sz="42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3869203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854926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195303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846270" y="437388"/>
            <a:ext cx="7888917" cy="5988833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22961" y="356452"/>
            <a:ext cx="1814083" cy="2660395"/>
          </a:xfrm>
        </p:spPr>
        <p:txBody>
          <a:bodyPr>
            <a:noAutofit/>
          </a:bodyPr>
          <a:lstStyle>
            <a:lvl1pPr>
              <a:defRPr sz="1867"/>
            </a:lvl1pPr>
          </a:lstStyle>
          <a:p>
            <a:r>
              <a:rPr lang="en-US" dirty="0"/>
              <a:t>Add Your Title</a:t>
            </a:r>
          </a:p>
        </p:txBody>
      </p:sp>
    </p:spTree>
    <p:extLst>
      <p:ext uri="{BB962C8B-B14F-4D97-AF65-F5344CB8AC3E}">
        <p14:creationId xmlns:p14="http://schemas.microsoft.com/office/powerpoint/2010/main" val="4272862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31134" y="437387"/>
            <a:ext cx="11312317" cy="5984568"/>
          </a:xfrm>
        </p:spPr>
        <p:txBody>
          <a:bodyPr anchor="ctr"/>
          <a:lstStyle>
            <a:lvl1pPr algn="ctr">
              <a:defRPr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056821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609585" indent="0" algn="ctr">
              <a:buNone/>
              <a:defRPr/>
            </a:lvl2pPr>
            <a:lvl3pPr marL="1219170" indent="0" algn="ctr">
              <a:buNone/>
              <a:defRPr/>
            </a:lvl3pPr>
            <a:lvl4pPr marL="1828754" indent="0" algn="ctr">
              <a:buNone/>
              <a:defRPr/>
            </a:lvl4pPr>
            <a:lvl5pPr marL="2438339" indent="0" algn="ctr">
              <a:buNone/>
              <a:defRPr/>
            </a:lvl5pPr>
            <a:lvl6pPr marL="3047924" indent="0" algn="ctr">
              <a:buNone/>
              <a:defRPr/>
            </a:lvl6pPr>
            <a:lvl7pPr marL="3657509" indent="0" algn="ctr">
              <a:buNone/>
              <a:defRPr/>
            </a:lvl7pPr>
            <a:lvl8pPr marL="4267093" indent="0" algn="ctr">
              <a:buNone/>
              <a:defRPr/>
            </a:lvl8pPr>
            <a:lvl9pPr marL="487667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2D39CE1-7624-4E0C-8A7A-1BE86F8F7D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07599A-4AA5-4289-AC97-83186DC16C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charset="0"/>
              <a:ea typeface="ＭＳ Ｐゴシック" charset="0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7CDD24-59D7-4AF1-A617-B87AA5FCC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EFE82B-564A-43A1-A2B0-D9E7DCCC9623}" type="slidenum">
              <a:rPr kumimoji="0" lang="en-US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ea typeface="ＭＳ Ｐゴシック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67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802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0951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8.jp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006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rgbClr val="F9FDDF"/>
          </a:solidFill>
          <a:latin typeface="+mj-lt"/>
          <a:ea typeface="+mj-ea"/>
          <a:cs typeface="+mj-cs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rgbClr val="4E4D51"/>
          </a:solidFill>
          <a:latin typeface="+mn-lt"/>
          <a:ea typeface="+mn-ea"/>
          <a:cs typeface="+mn-cs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rgbClr val="4E4D5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0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5081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Adelle-Regular"/>
        </a:defRPr>
      </a:lvl1pPr>
    </p:titleStyle>
    <p:bodyStyle>
      <a:lvl1pPr marL="0" indent="0" algn="ctr" defTabSz="1219170" rtl="0" eaLnBrk="1" latinLnBrk="0" hangingPunct="1">
        <a:spcBef>
          <a:spcPct val="20000"/>
        </a:spcBef>
        <a:buFont typeface="Arial"/>
        <a:buNone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1pPr>
      <a:lvl2pPr marL="1219170" indent="-609585" algn="ctr" defTabSz="121917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2pPr>
      <a:lvl3pPr marL="1219170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3pPr>
      <a:lvl4pPr marL="1828754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4pPr>
      <a:lvl5pPr marL="2438339" indent="0" algn="ctr" defTabSz="1219170" rtl="0" eaLnBrk="1" latinLnBrk="0" hangingPunct="1">
        <a:spcBef>
          <a:spcPct val="20000"/>
        </a:spcBef>
        <a:buFont typeface="Arial" pitchFamily="34" charset="0"/>
        <a:buNone/>
        <a:defRPr sz="4000" kern="1200">
          <a:solidFill>
            <a:schemeClr val="tx1"/>
          </a:solidFill>
          <a:latin typeface="+mn-lt"/>
          <a:ea typeface="+mn-ea"/>
          <a:cs typeface="Apple Chancery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209161"/>
            <a:ext cx="7968792" cy="443967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welcome</a:t>
            </a:r>
            <a:endParaRPr kumimoji="0" lang="en-US" sz="11500" b="0" i="0" u="sng" strike="noStrike" kern="1500" cap="none" spc="0" normalizeH="0" baseline="0" noProof="0" dirty="0">
              <a:ln w="0"/>
              <a:solidFill>
                <a:prstClr val="white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 are glad to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Have you with us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102642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A Renewed Mind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360265" y="1717502"/>
            <a:ext cx="11432440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0" indent="-74295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Abhors Evil (v. 9b)</a:t>
            </a:r>
          </a:p>
          <a:p>
            <a:pPr marL="1790670" marR="0" lvl="1" indent="-57150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Not Fellowshipping</a:t>
            </a:r>
          </a:p>
          <a:p>
            <a:pPr marL="2400254" lvl="3" indent="-571500" algn="l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Eph. 5:11</a:t>
            </a:r>
          </a:p>
          <a:p>
            <a:pPr marL="2400254" lvl="3" indent="-571500" algn="l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2 Jn. 10-11</a:t>
            </a:r>
          </a:p>
        </p:txBody>
      </p:sp>
    </p:spTree>
    <p:extLst>
      <p:ext uri="{BB962C8B-B14F-4D97-AF65-F5344CB8AC3E}">
        <p14:creationId xmlns:p14="http://schemas.microsoft.com/office/powerpoint/2010/main" val="3833566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A Renewed Mind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360265" y="1717502"/>
            <a:ext cx="11432440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0" indent="-74295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Clings To Good (Rom. 12:9c)</a:t>
            </a:r>
          </a:p>
          <a:p>
            <a:pPr marL="1790670" marR="0" lvl="1" indent="-57150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443011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A Renewed Mind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360265" y="1717502"/>
            <a:ext cx="11432440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0" indent="-74295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Clings To Good (v. 9c)</a:t>
            </a:r>
          </a:p>
          <a:p>
            <a:pPr marL="1790670" marR="0" lvl="1" indent="-57150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“Cling” (</a:t>
            </a:r>
            <a:r>
              <a:rPr lang="el-GR" b="1" dirty="0">
                <a:solidFill>
                  <a:prstClr val="white"/>
                </a:solidFill>
                <a:latin typeface="Blackout" pitchFamily="50" charset="0"/>
              </a:rPr>
              <a:t>κολλάω</a:t>
            </a: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) = join oneself to, glue or weld together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n-ea"/>
            </a:endParaRPr>
          </a:p>
          <a:p>
            <a:pPr marL="2400254" marR="0" lvl="3" indent="-57150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Matt. 19:4-5</a:t>
            </a:r>
          </a:p>
          <a:p>
            <a:pPr marL="2400254" marR="0" lvl="3" indent="-57150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1 Thess. 5:21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31720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oldfasts Woodworking - The Workbench Problem Solver.">
            <a:extLst>
              <a:ext uri="{FF2B5EF4-FFF2-40B4-BE49-F238E27FC236}">
                <a16:creationId xmlns:a16="http://schemas.microsoft.com/office/drawing/2014/main" id="{5AD88802-A839-B72C-BA80-B3966A5C5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7072"/>
            <a:ext cx="11074400" cy="685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231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A2299B90-3C0D-6DC6-9C78-E9747D1FA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8" y="0"/>
            <a:ext cx="59515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535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620ACC-22AB-AE47-47F0-F6BD5B46B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0" y="0"/>
            <a:ext cx="1371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197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rtise &amp; Tenon – No glue - Woodwork">
            <a:extLst>
              <a:ext uri="{FF2B5EF4-FFF2-40B4-BE49-F238E27FC236}">
                <a16:creationId xmlns:a16="http://schemas.microsoft.com/office/drawing/2014/main" id="{A00E1470-70CA-25B7-82A4-1FBF9F13B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" y="0"/>
            <a:ext cx="11013440" cy="684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176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A Renewed Mind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360265" y="1717502"/>
            <a:ext cx="11432440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0" indent="-74295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Clings To Good</a:t>
            </a:r>
          </a:p>
          <a:p>
            <a:pPr marL="1790670" marR="0" lvl="1" indent="-57150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“Good” (</a:t>
            </a:r>
            <a:r>
              <a:rPr lang="el-GR" b="1" dirty="0">
                <a:solidFill>
                  <a:prstClr val="white"/>
                </a:solidFill>
                <a:latin typeface="Blackout" pitchFamily="50" charset="0"/>
              </a:rPr>
              <a:t>ἀγαθός</a:t>
            </a: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) = positive moral qualities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n-ea"/>
            </a:endParaRPr>
          </a:p>
          <a:p>
            <a:pPr marL="2400254" marR="0" lvl="3" indent="-57150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Phili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. 4:8</a:t>
            </a:r>
          </a:p>
        </p:txBody>
      </p:sp>
    </p:spTree>
    <p:extLst>
      <p:ext uri="{BB962C8B-B14F-4D97-AF65-F5344CB8AC3E}">
        <p14:creationId xmlns:p14="http://schemas.microsoft.com/office/powerpoint/2010/main" val="38982085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A Renewed Mind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360265" y="1717502"/>
            <a:ext cx="11432440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0" indent="-74295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Clings To Good</a:t>
            </a:r>
          </a:p>
          <a:p>
            <a:pPr marL="1790670" marR="0" lvl="1" indent="-57150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“Good” (</a:t>
            </a:r>
            <a:r>
              <a:rPr lang="el-GR" b="1" dirty="0">
                <a:solidFill>
                  <a:prstClr val="white"/>
                </a:solidFill>
                <a:latin typeface="Blackout" pitchFamily="50" charset="0"/>
              </a:rPr>
              <a:t>ἀγαθός</a:t>
            </a: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) = positive moral qualities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n-ea"/>
            </a:endParaRPr>
          </a:p>
          <a:p>
            <a:pPr marL="2400254" marR="0" lvl="3" indent="-57150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God – Mk. 10:18</a:t>
            </a:r>
          </a:p>
          <a:p>
            <a:pPr marL="2400254" marR="0" lvl="3" indent="-57150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God’s </a:t>
            </a: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Word –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Rom. 7:12</a:t>
            </a:r>
          </a:p>
          <a:p>
            <a:pPr marL="2400254" marR="0" lvl="3" indent="-57150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Serving Others – Matt. 25:35, Lk. 10</a:t>
            </a:r>
          </a:p>
        </p:txBody>
      </p:sp>
    </p:spTree>
    <p:extLst>
      <p:ext uri="{BB962C8B-B14F-4D97-AF65-F5344CB8AC3E}">
        <p14:creationId xmlns:p14="http://schemas.microsoft.com/office/powerpoint/2010/main" val="3465029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A Renewed Mind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360265" y="1717502"/>
            <a:ext cx="11432440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0" indent="-74295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 startAt="2"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Clings To Good</a:t>
            </a:r>
          </a:p>
          <a:p>
            <a:pPr marL="1790670" marR="0" lvl="1" indent="-57150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What does it look like?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n-ea"/>
            </a:endParaRPr>
          </a:p>
          <a:p>
            <a:pPr marL="2400254" marR="0" lvl="3" indent="-57150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Eph.5:8-10</a:t>
            </a:r>
          </a:p>
          <a:p>
            <a:pPr marL="2400254" marR="0" lvl="3" indent="-57150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Rom. 12:2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15308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68579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7569" y="770237"/>
            <a:ext cx="11596859" cy="3139792"/>
          </a:xfrm>
        </p:spPr>
        <p:txBody>
          <a:bodyPr>
            <a:noAutofit/>
          </a:bodyPr>
          <a:lstStyle/>
          <a:p>
            <a:r>
              <a:rPr lang="en-US" sz="8800" dirty="0">
                <a:latin typeface="Blackout" pitchFamily="50" charset="0"/>
              </a:rPr>
              <a:t>Are You Abhorring Evil</a:t>
            </a:r>
            <a:br>
              <a:rPr lang="en-US" sz="8800" dirty="0">
                <a:latin typeface="Blackout" pitchFamily="50" charset="0"/>
              </a:rPr>
            </a:br>
            <a:r>
              <a:rPr lang="en-US" sz="8800" dirty="0">
                <a:latin typeface="Blackout" pitchFamily="50" charset="0"/>
              </a:rPr>
              <a:t>&amp; Clinging to Good?</a:t>
            </a:r>
            <a:endParaRPr lang="en-US" sz="4400" dirty="0">
              <a:latin typeface="Blackout" pitchFamily="50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522F33-80EE-187D-8767-18240069007C}"/>
              </a:ext>
            </a:extLst>
          </p:cNvPr>
          <p:cNvSpPr txBox="1">
            <a:spLocks/>
          </p:cNvSpPr>
          <p:nvPr/>
        </p:nvSpPr>
        <p:spPr>
          <a:xfrm>
            <a:off x="1887681" y="2510662"/>
            <a:ext cx="8416636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0" indent="-742950" algn="l" defTabSz="121917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62827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393334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The Lord’s Supper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rgbClr val="314172"/>
                </a:solidFill>
                <a:latin typeface="Gobold" panose="02000500000000000000" pitchFamily="2" charset="0"/>
              </a:rPr>
              <a:t>Acts 20:7</a:t>
            </a:r>
            <a:endParaRPr lang="en-US" sz="6600" dirty="0">
              <a:solidFill>
                <a:srgbClr val="314172"/>
              </a:solidFill>
              <a:latin typeface="Gobol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52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9841" y="2578834"/>
            <a:ext cx="11312317" cy="1700332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Closing Prayer</a:t>
            </a:r>
          </a:p>
        </p:txBody>
      </p:sp>
    </p:spTree>
    <p:extLst>
      <p:ext uri="{BB962C8B-B14F-4D97-AF65-F5344CB8AC3E}">
        <p14:creationId xmlns:p14="http://schemas.microsoft.com/office/powerpoint/2010/main" val="3951845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40466171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F75727-52B5-4857-864A-FFE0BD144FA9}"/>
              </a:ext>
            </a:extLst>
          </p:cNvPr>
          <p:cNvSpPr/>
          <p:nvPr/>
        </p:nvSpPr>
        <p:spPr>
          <a:xfrm>
            <a:off x="3978112" y="1372599"/>
            <a:ext cx="8213888" cy="3375219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sng" strike="noStrike" kern="15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Wednesday</a:t>
            </a:r>
            <a:endParaRPr kumimoji="0" lang="en-US" sz="4400" b="0" i="0" u="none" strike="noStrike" kern="1500" cap="none" spc="0" normalizeH="0" baseline="0" noProof="0" dirty="0">
              <a:ln w="0"/>
              <a:solidFill>
                <a:srgbClr val="314172"/>
              </a:solidFill>
              <a:effectLst/>
              <a:uLnTx/>
              <a:uFillTx/>
              <a:latin typeface="Gobold" panose="02000500000000000000" pitchFamily="2" charset="0"/>
              <a:ea typeface="+mn-ea"/>
              <a:cs typeface="+mn-cs"/>
            </a:endParaRP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Worship &amp; Bible Classes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500" cap="none" spc="0" normalizeH="0" baseline="0" noProof="0" dirty="0">
                <a:ln w="0"/>
                <a:solidFill>
                  <a:srgbClr val="314172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@ 6:30 PM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08871F-F547-446D-9A1E-EF5838C9E1AA}"/>
              </a:ext>
            </a:extLst>
          </p:cNvPr>
          <p:cNvSpPr/>
          <p:nvPr/>
        </p:nvSpPr>
        <p:spPr>
          <a:xfrm>
            <a:off x="-128410" y="528971"/>
            <a:ext cx="4106522" cy="2616101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gradFill>
                  <a:gsLst>
                    <a:gs pos="76000">
                      <a:srgbClr val="5D5E60"/>
                    </a:gs>
                    <a:gs pos="100000">
                      <a:srgbClr val="5D5E60">
                        <a:alpha val="70000"/>
                      </a:srgbClr>
                    </a:gs>
                  </a:gsLst>
                  <a:lin ang="10800000" scaled="1"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RESTORE</a:t>
            </a:r>
            <a:br>
              <a:rPr kumimoji="0" lang="en-US" sz="5400" b="0" i="0" u="none" strike="noStrike" kern="1500" cap="none" spc="0" normalizeH="0" baseline="0" noProof="0" dirty="0">
                <a:ln w="3175">
                  <a:noFill/>
                </a:ln>
                <a:solidFill>
                  <a:srgbClr val="53575C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314172"/>
                    </a:gs>
                    <a:gs pos="100000">
                      <a:srgbClr val="314172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REBUILD</a:t>
            </a:r>
            <a:b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</a:br>
            <a:r>
              <a:rPr kumimoji="0" lang="en-US" sz="5400" b="0" i="0" u="none" strike="noStrike" kern="1500" cap="none" spc="0" normalizeH="0" baseline="0" noProof="0" dirty="0">
                <a:ln w="0"/>
                <a:gradFill flip="none" rotWithShape="1">
                  <a:gsLst>
                    <a:gs pos="76000">
                      <a:srgbClr val="FAEADD"/>
                    </a:gs>
                    <a:gs pos="100000">
                      <a:srgbClr val="FAEADD">
                        <a:alpha val="70000"/>
                      </a:srgbClr>
                    </a:gs>
                  </a:gsLst>
                  <a:lin ang="10800000" scaled="1"/>
                  <a:tileRect/>
                </a:gra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RENEW</a:t>
            </a:r>
            <a:endParaRPr kumimoji="0" lang="en-US" sz="5400" b="0" i="0" u="none" strike="noStrike" kern="1200" cap="none" spc="0" normalizeH="0" baseline="0" noProof="0" dirty="0">
              <a:ln w="0"/>
              <a:gradFill flip="none" rotWithShape="1">
                <a:gsLst>
                  <a:gs pos="76000">
                    <a:srgbClr val="FAEADD"/>
                  </a:gs>
                  <a:gs pos="100000">
                    <a:srgbClr val="FAEADD">
                      <a:alpha val="70000"/>
                    </a:srgbClr>
                  </a:gs>
                </a:gsLst>
                <a:lin ang="10800000" scaled="1"/>
                <a:tileRect/>
              </a:gra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DED333A-D1AE-4B2A-92A1-D9A8B3838FD5}"/>
              </a:ext>
            </a:extLst>
          </p:cNvPr>
          <p:cNvSpPr txBox="1">
            <a:spLocks/>
          </p:cNvSpPr>
          <p:nvPr/>
        </p:nvSpPr>
        <p:spPr>
          <a:xfrm>
            <a:off x="1013655" y="3145072"/>
            <a:ext cx="1899227" cy="74223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F9FDDF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IN 2022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ABE80F7-3335-49F9-9E1A-E2C87346FDB1}"/>
              </a:ext>
            </a:extLst>
          </p:cNvPr>
          <p:cNvSpPr txBox="1">
            <a:spLocks/>
          </p:cNvSpPr>
          <p:nvPr/>
        </p:nvSpPr>
        <p:spPr>
          <a:xfrm>
            <a:off x="1013654" y="4323309"/>
            <a:ext cx="1899227" cy="2480191"/>
          </a:xfrm>
          <a:prstGeom prst="rect">
            <a:avLst/>
          </a:prstGeom>
        </p:spPr>
        <p:txBody>
          <a:bodyPr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rgbClr val="4E4D5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WHEELER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CHURCH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OF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bold" panose="02000500000000000000" pitchFamily="2" charset="0"/>
                <a:ea typeface="+mn-ea"/>
                <a:cs typeface="+mn-cs"/>
              </a:rPr>
              <a:t>CHRIST</a:t>
            </a:r>
          </a:p>
        </p:txBody>
      </p:sp>
    </p:spTree>
    <p:extLst>
      <p:ext uri="{BB962C8B-B14F-4D97-AF65-F5344CB8AC3E}">
        <p14:creationId xmlns:p14="http://schemas.microsoft.com/office/powerpoint/2010/main" val="296109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Opening Prayer</a:t>
            </a:r>
          </a:p>
        </p:txBody>
      </p:sp>
    </p:spTree>
    <p:extLst>
      <p:ext uri="{BB962C8B-B14F-4D97-AF65-F5344CB8AC3E}">
        <p14:creationId xmlns:p14="http://schemas.microsoft.com/office/powerpoint/2010/main" val="4665518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431134" y="437387"/>
            <a:ext cx="11312317" cy="459652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314172"/>
                </a:solidFill>
                <a:latin typeface="Gobold" panose="02000500000000000000" pitchFamily="2" charset="0"/>
              </a:rPr>
              <a:t>Songs of Praise To God</a:t>
            </a:r>
          </a:p>
        </p:txBody>
      </p:sp>
    </p:spTree>
    <p:extLst>
      <p:ext uri="{BB962C8B-B14F-4D97-AF65-F5344CB8AC3E}">
        <p14:creationId xmlns:p14="http://schemas.microsoft.com/office/powerpoint/2010/main" val="3824080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1569048" y="4816191"/>
            <a:ext cx="3320365" cy="520700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Kaiven" pitchFamily="2" charset="0"/>
              </a:rPr>
              <a:t>Romans 12:2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11893" y="1784586"/>
            <a:ext cx="5634681" cy="3321500"/>
          </a:xfrm>
        </p:spPr>
        <p:txBody>
          <a:bodyPr>
            <a:noAutofit/>
          </a:bodyPr>
          <a:lstStyle/>
          <a:p>
            <a:r>
              <a:rPr lang="en-US" sz="8800" dirty="0">
                <a:latin typeface="Blackout" pitchFamily="50" charset="0"/>
              </a:rPr>
              <a:t>Renewed</a:t>
            </a:r>
            <a:br>
              <a:rPr lang="en-US" sz="9600" dirty="0">
                <a:latin typeface="Knockout HTF52-Cruiserweight" pitchFamily="50" charset="0"/>
              </a:rPr>
            </a:br>
            <a:r>
              <a:rPr lang="en-US" sz="12800" b="1" dirty="0">
                <a:latin typeface="Kaiven" pitchFamily="2" charset="0"/>
              </a:rPr>
              <a:t>MIND</a:t>
            </a:r>
            <a:endParaRPr lang="en-US" sz="9600" b="1" dirty="0">
              <a:latin typeface="Knockout HTF52-Cruiserweight" pitchFamily="50" charset="0"/>
            </a:endParaRP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F5ECA918-9CCC-C06F-EDFD-F0AF37012672}"/>
              </a:ext>
            </a:extLst>
          </p:cNvPr>
          <p:cNvSpPr txBox="1">
            <a:spLocks/>
          </p:cNvSpPr>
          <p:nvPr/>
        </p:nvSpPr>
        <p:spPr>
          <a:xfrm>
            <a:off x="2507048" y="2458040"/>
            <a:ext cx="1444369" cy="1356497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in</a:t>
            </a:r>
            <a:endParaRPr kumimoji="0" lang="en-US" sz="53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Knockout HTF52-Cruiserweight" pitchFamily="50" charset="0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86889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A Renewed Mind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360265" y="1717502"/>
            <a:ext cx="11432440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0" indent="-74295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Abhors Evil (Rom. 12:9b)</a:t>
            </a:r>
          </a:p>
        </p:txBody>
      </p:sp>
    </p:spTree>
    <p:extLst>
      <p:ext uri="{BB962C8B-B14F-4D97-AF65-F5344CB8AC3E}">
        <p14:creationId xmlns:p14="http://schemas.microsoft.com/office/powerpoint/2010/main" val="1239893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A Renewed Mind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360265" y="1717502"/>
            <a:ext cx="11432440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0" indent="-74295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Abhors Evil (v. 9b)</a:t>
            </a:r>
          </a:p>
          <a:p>
            <a:pPr marL="1790670" marR="0" lvl="1" indent="-57150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“Abhor” (</a:t>
            </a:r>
            <a:r>
              <a:rPr lang="el-GR" b="1" dirty="0">
                <a:solidFill>
                  <a:prstClr val="white"/>
                </a:solidFill>
                <a:latin typeface="Blackout" pitchFamily="50" charset="0"/>
              </a:rPr>
              <a:t>ἀποστυγέω</a:t>
            </a: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) = “to have a strong dislike for someone or something, implying repulsion and desire for avoidance” (LN) </a:t>
            </a:r>
          </a:p>
          <a:p>
            <a:pPr marL="2400254" lvl="3" indent="-571500" algn="l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Psa. 5:5-6, 11:5, 31:6</a:t>
            </a:r>
          </a:p>
        </p:txBody>
      </p:sp>
    </p:spTree>
    <p:extLst>
      <p:ext uri="{BB962C8B-B14F-4D97-AF65-F5344CB8AC3E}">
        <p14:creationId xmlns:p14="http://schemas.microsoft.com/office/powerpoint/2010/main" val="28612186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A Renewed Mind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360265" y="1717502"/>
            <a:ext cx="11432440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0" indent="-74295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Abhors Evil (v. 9b)</a:t>
            </a:r>
          </a:p>
          <a:p>
            <a:pPr marL="1790670" marR="0" lvl="1" indent="-57150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“Evil” (</a:t>
            </a:r>
            <a:r>
              <a:rPr lang="el-GR" b="1" dirty="0">
                <a:solidFill>
                  <a:prstClr val="white"/>
                </a:solidFill>
                <a:latin typeface="Blackout" pitchFamily="50" charset="0"/>
              </a:rPr>
              <a:t>πονηρός</a:t>
            </a: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) = bad, morally corrupt</a:t>
            </a:r>
          </a:p>
          <a:p>
            <a:pPr marL="2400254" lvl="3" indent="-571500" algn="l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Gal. 5:19-21</a:t>
            </a:r>
          </a:p>
          <a:p>
            <a:pPr marL="2400254" lvl="3" indent="-571500" algn="l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Rom. 1:29-32</a:t>
            </a:r>
          </a:p>
          <a:p>
            <a:pPr marL="2400254" lvl="3" indent="-571500" algn="l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Eph. 5:25ff</a:t>
            </a:r>
          </a:p>
          <a:p>
            <a:pPr marL="1790670" marR="0" lvl="1" indent="-57150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39461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22C77589-991C-0EEC-8AB5-0DDC08641D5A}"/>
              </a:ext>
            </a:extLst>
          </p:cNvPr>
          <p:cNvSpPr txBox="1">
            <a:spLocks/>
          </p:cNvSpPr>
          <p:nvPr/>
        </p:nvSpPr>
        <p:spPr>
          <a:xfrm>
            <a:off x="297570" y="288110"/>
            <a:ext cx="11596859" cy="92762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Adelle-Regular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j-ea"/>
              </a:rPr>
              <a:t>A Renewed Mind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j-ea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6EE177F5-0156-484D-9900-25240CEE83CD}"/>
              </a:ext>
            </a:extLst>
          </p:cNvPr>
          <p:cNvSpPr txBox="1">
            <a:spLocks/>
          </p:cNvSpPr>
          <p:nvPr/>
        </p:nvSpPr>
        <p:spPr>
          <a:xfrm>
            <a:off x="360265" y="1717502"/>
            <a:ext cx="11432440" cy="4768172"/>
          </a:xfrm>
          <a:prstGeom prst="rect">
            <a:avLst/>
          </a:prstGeom>
        </p:spPr>
        <p:txBody>
          <a:bodyPr anchor="t"/>
          <a:lstStyle>
            <a:lvl1pPr marL="0" indent="0" algn="ctr" defTabSz="1219170" rtl="0" eaLnBrk="1" latinLnBrk="0" hangingPunct="1">
              <a:spcBef>
                <a:spcPct val="20000"/>
              </a:spcBef>
              <a:buFont typeface="Arial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1pPr>
            <a:lvl2pPr marL="1219170" indent="-609585" algn="ctr" defTabSz="1219170" rtl="0" eaLnBrk="1" latinLnBrk="0" hangingPunct="1">
              <a:spcBef>
                <a:spcPct val="20000"/>
              </a:spcBef>
              <a:buFont typeface="Arial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2pPr>
            <a:lvl3pPr marL="1219170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3pPr>
            <a:lvl4pPr marL="1828754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4pPr>
            <a:lvl5pPr marL="2438339" indent="0" algn="ctr" defTabSz="1219170" rtl="0" eaLnBrk="1" latinLnBrk="0" hangingPunct="1">
              <a:spcBef>
                <a:spcPct val="20000"/>
              </a:spcBef>
              <a:buFont typeface="Arial" pitchFamily="34" charset="0"/>
              <a:buNone/>
              <a:defRPr sz="4000" kern="1200">
                <a:solidFill>
                  <a:schemeClr val="tx1"/>
                </a:solidFill>
                <a:latin typeface="+mn-lt"/>
                <a:ea typeface="+mn-ea"/>
                <a:cs typeface="Apple Chancery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0" indent="-74295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lackout" pitchFamily="50" charset="0"/>
                <a:ea typeface="+mn-ea"/>
              </a:rPr>
              <a:t>Abhors Evil (v. 9b)</a:t>
            </a:r>
          </a:p>
          <a:p>
            <a:pPr marL="1790670" marR="0" lvl="1" indent="-57150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Fleeing</a:t>
            </a:r>
          </a:p>
          <a:p>
            <a:pPr marL="2400254" lvl="3" indent="-571500" algn="l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Opposite of Prov. 1:16, 6:18</a:t>
            </a:r>
          </a:p>
          <a:p>
            <a:pPr marL="2400254" lvl="3" indent="-571500" algn="l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1 Cor. 6:18, 10:14</a:t>
            </a:r>
          </a:p>
          <a:p>
            <a:pPr marL="2400254" lvl="3" indent="-571500" algn="l">
              <a:buFont typeface="Wingdings" panose="05000000000000000000" pitchFamily="2" charset="2"/>
              <a:buChar char="Ø"/>
              <a:defRPr/>
            </a:pPr>
            <a:r>
              <a:rPr lang="en-US" dirty="0">
                <a:solidFill>
                  <a:prstClr val="white"/>
                </a:solidFill>
                <a:latin typeface="Blackout" pitchFamily="50" charset="0"/>
              </a:rPr>
              <a:t>1 Tim. 6:11</a:t>
            </a:r>
          </a:p>
          <a:p>
            <a:pPr marL="1790670" marR="0" lvl="1" indent="-571500" algn="l" defTabSz="121917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lackout" pitchFamily="50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52622390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</TotalTime>
  <Words>334</Words>
  <Application>Microsoft Office PowerPoint</Application>
  <PresentationFormat>Widescreen</PresentationFormat>
  <Paragraphs>75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Trebuchet MS</vt:lpstr>
      <vt:lpstr>Times</vt:lpstr>
      <vt:lpstr>Blackout</vt:lpstr>
      <vt:lpstr>Gobold</vt:lpstr>
      <vt:lpstr>Arial</vt:lpstr>
      <vt:lpstr>Knockout HTF52-Cruiserweight</vt:lpstr>
      <vt:lpstr>Wingdings</vt:lpstr>
      <vt:lpstr>Kaiven</vt:lpstr>
      <vt:lpstr>1_Default</vt:lpstr>
      <vt:lpstr>2_Default</vt:lpstr>
      <vt:lpstr>PowerPoint Presentation</vt:lpstr>
      <vt:lpstr>PowerPoint Presentation</vt:lpstr>
      <vt:lpstr>PowerPoint Presentation</vt:lpstr>
      <vt:lpstr>PowerPoint Presentation</vt:lpstr>
      <vt:lpstr>Renewed MIND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 You Abhorring Evil &amp; Clinging to Good?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 church of Christ</dc:creator>
  <cp:lastModifiedBy>Wheeler church of Christ</cp:lastModifiedBy>
  <cp:revision>43</cp:revision>
  <dcterms:created xsi:type="dcterms:W3CDTF">2022-12-11T04:31:56Z</dcterms:created>
  <dcterms:modified xsi:type="dcterms:W3CDTF">2022-12-11T21:13:03Z</dcterms:modified>
</cp:coreProperties>
</file>