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0" r:id="rId2"/>
    <p:sldMasterId id="2147483689" r:id="rId3"/>
  </p:sldMasterIdLst>
  <p:notesMasterIdLst>
    <p:notesMasterId r:id="rId121"/>
  </p:notesMasterIdLst>
  <p:sldIdLst>
    <p:sldId id="256" r:id="rId4"/>
    <p:sldId id="257" r:id="rId5"/>
    <p:sldId id="258" r:id="rId6"/>
    <p:sldId id="262" r:id="rId7"/>
    <p:sldId id="259" r:id="rId8"/>
    <p:sldId id="260" r:id="rId9"/>
    <p:sldId id="3212" r:id="rId10"/>
    <p:sldId id="264" r:id="rId11"/>
    <p:sldId id="261" r:id="rId12"/>
    <p:sldId id="2092" r:id="rId13"/>
    <p:sldId id="513" r:id="rId14"/>
    <p:sldId id="3213" r:id="rId15"/>
    <p:sldId id="3214" r:id="rId16"/>
    <p:sldId id="267" r:id="rId17"/>
    <p:sldId id="268" r:id="rId18"/>
    <p:sldId id="3215" r:id="rId19"/>
    <p:sldId id="3216" r:id="rId20"/>
    <p:sldId id="3217" r:id="rId21"/>
    <p:sldId id="270" r:id="rId22"/>
    <p:sldId id="271" r:id="rId23"/>
    <p:sldId id="272" r:id="rId24"/>
    <p:sldId id="3218" r:id="rId25"/>
    <p:sldId id="3219" r:id="rId26"/>
    <p:sldId id="273" r:id="rId27"/>
    <p:sldId id="274" r:id="rId28"/>
    <p:sldId id="275" r:id="rId29"/>
    <p:sldId id="3220" r:id="rId30"/>
    <p:sldId id="3221" r:id="rId31"/>
    <p:sldId id="3222" r:id="rId32"/>
    <p:sldId id="265" r:id="rId33"/>
    <p:sldId id="266" r:id="rId34"/>
    <p:sldId id="276" r:id="rId35"/>
    <p:sldId id="3223" r:id="rId36"/>
    <p:sldId id="3224" r:id="rId37"/>
    <p:sldId id="3225" r:id="rId38"/>
    <p:sldId id="3226" r:id="rId39"/>
    <p:sldId id="3227" r:id="rId40"/>
    <p:sldId id="3228" r:id="rId41"/>
    <p:sldId id="3229" r:id="rId42"/>
    <p:sldId id="3230" r:id="rId43"/>
    <p:sldId id="3231" r:id="rId44"/>
    <p:sldId id="3232" r:id="rId45"/>
    <p:sldId id="3233" r:id="rId46"/>
    <p:sldId id="3234" r:id="rId47"/>
    <p:sldId id="561" r:id="rId48"/>
    <p:sldId id="2820" r:id="rId49"/>
    <p:sldId id="3235" r:id="rId50"/>
    <p:sldId id="3236" r:id="rId51"/>
    <p:sldId id="3237" r:id="rId52"/>
    <p:sldId id="3238" r:id="rId53"/>
    <p:sldId id="3239" r:id="rId54"/>
    <p:sldId id="3240" r:id="rId55"/>
    <p:sldId id="3244" r:id="rId56"/>
    <p:sldId id="3245" r:id="rId57"/>
    <p:sldId id="3246" r:id="rId58"/>
    <p:sldId id="3025" r:id="rId59"/>
    <p:sldId id="3247" r:id="rId60"/>
    <p:sldId id="3248" r:id="rId61"/>
    <p:sldId id="3249" r:id="rId62"/>
    <p:sldId id="3250" r:id="rId63"/>
    <p:sldId id="3251" r:id="rId64"/>
    <p:sldId id="3252" r:id="rId65"/>
    <p:sldId id="3253" r:id="rId66"/>
    <p:sldId id="3254" r:id="rId67"/>
    <p:sldId id="3255" r:id="rId68"/>
    <p:sldId id="3256" r:id="rId69"/>
    <p:sldId id="3257" r:id="rId70"/>
    <p:sldId id="3258" r:id="rId71"/>
    <p:sldId id="1884" r:id="rId72"/>
    <p:sldId id="269" r:id="rId73"/>
    <p:sldId id="3209" r:id="rId74"/>
    <p:sldId id="3287" r:id="rId75"/>
    <p:sldId id="3290" r:id="rId76"/>
    <p:sldId id="3299" r:id="rId77"/>
    <p:sldId id="3288" r:id="rId78"/>
    <p:sldId id="3297" r:id="rId79"/>
    <p:sldId id="3300" r:id="rId80"/>
    <p:sldId id="3301" r:id="rId81"/>
    <p:sldId id="3289" r:id="rId82"/>
    <p:sldId id="3298" r:id="rId83"/>
    <p:sldId id="3302" r:id="rId84"/>
    <p:sldId id="3291" r:id="rId85"/>
    <p:sldId id="3292" r:id="rId86"/>
    <p:sldId id="3293" r:id="rId87"/>
    <p:sldId id="3036" r:id="rId88"/>
    <p:sldId id="278" r:id="rId89"/>
    <p:sldId id="3259" r:id="rId90"/>
    <p:sldId id="3260" r:id="rId91"/>
    <p:sldId id="3261" r:id="rId92"/>
    <p:sldId id="3262" r:id="rId93"/>
    <p:sldId id="3263" r:id="rId94"/>
    <p:sldId id="3264" r:id="rId95"/>
    <p:sldId id="3265" r:id="rId96"/>
    <p:sldId id="3266" r:id="rId97"/>
    <p:sldId id="2833" r:id="rId98"/>
    <p:sldId id="1222" r:id="rId99"/>
    <p:sldId id="3267" r:id="rId100"/>
    <p:sldId id="3268" r:id="rId101"/>
    <p:sldId id="3269" r:id="rId102"/>
    <p:sldId id="3270" r:id="rId103"/>
    <p:sldId id="3271" r:id="rId104"/>
    <p:sldId id="3272" r:id="rId105"/>
    <p:sldId id="3273" r:id="rId106"/>
    <p:sldId id="3274" r:id="rId107"/>
    <p:sldId id="354" r:id="rId108"/>
    <p:sldId id="468" r:id="rId109"/>
    <p:sldId id="1882" r:id="rId110"/>
    <p:sldId id="1883" r:id="rId111"/>
    <p:sldId id="3275" r:id="rId112"/>
    <p:sldId id="3276" r:id="rId113"/>
    <p:sldId id="3277" r:id="rId114"/>
    <p:sldId id="3278" r:id="rId115"/>
    <p:sldId id="3283" r:id="rId116"/>
    <p:sldId id="3284" r:id="rId117"/>
    <p:sldId id="3285" r:id="rId118"/>
    <p:sldId id="3286" r:id="rId119"/>
    <p:sldId id="2031" r:id="rId120"/>
  </p:sldIdLst>
  <p:sldSz cx="12192000" cy="6858000"/>
  <p:notesSz cx="6858000" cy="9144000"/>
  <p:embeddedFontLst>
    <p:embeddedFont>
      <p:font typeface="MS PGothic" panose="020B0600070205080204" pitchFamily="34" charset="-128"/>
      <p:regular r:id="rId122"/>
    </p:embeddedFont>
    <p:embeddedFont>
      <p:font typeface="Blackout" pitchFamily="50" charset="0"/>
      <p:regular r:id="rId123"/>
    </p:embeddedFont>
    <p:embeddedFont>
      <p:font typeface="Calibri" panose="020F0502020204030204" pitchFamily="34" charset="0"/>
      <p:regular r:id="rId124"/>
      <p:bold r:id="rId125"/>
      <p:italic r:id="rId126"/>
      <p:boldItalic r:id="rId127"/>
    </p:embeddedFont>
    <p:embeddedFont>
      <p:font typeface="Gobold" panose="02000500000000000000" pitchFamily="2" charset="0"/>
      <p:regular r:id="rId128"/>
      <p:italic r:id="rId129"/>
    </p:embeddedFont>
    <p:embeddedFont>
      <p:font typeface="Kaiven" pitchFamily="2" charset="0"/>
      <p:regular r:id="rId130"/>
      <p:bold r:id="rId131"/>
      <p:italic r:id="rId132"/>
      <p:boldItalic r:id="rId133"/>
    </p:embeddedFont>
    <p:embeddedFont>
      <p:font typeface="Knockout HTF52-Cruiserweight" pitchFamily="50" charset="0"/>
      <p:regular r:id="rId134"/>
    </p:embeddedFont>
    <p:embeddedFont>
      <p:font typeface="Times" panose="02020603050405020304" pitchFamily="18" charset="0"/>
      <p:regular r:id="rId135"/>
      <p:bold r:id="rId136"/>
      <p:italic r:id="rId137"/>
      <p:boldItalic r:id="rId138"/>
    </p:embeddedFont>
    <p:embeddedFont>
      <p:font typeface="Trebuchet MS" panose="020B0603020202020204" pitchFamily="34" charset="0"/>
      <p:regular r:id="rId139"/>
      <p:bold r:id="rId140"/>
      <p:italic r:id="rId141"/>
      <p:boldItalic r:id="rId1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7" autoAdjust="0"/>
    <p:restoredTop sz="94660"/>
  </p:normalViewPr>
  <p:slideViewPr>
    <p:cSldViewPr snapToGrid="0">
      <p:cViewPr>
        <p:scale>
          <a:sx n="51" d="100"/>
          <a:sy n="51" d="100"/>
        </p:scale>
        <p:origin x="57" y="9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font" Target="fonts/font12.fntdata"/><Relationship Id="rId138" Type="http://schemas.openxmlformats.org/officeDocument/2006/relationships/font" Target="fonts/font17.fntdata"/><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font" Target="fonts/font2.fntdata"/><Relationship Id="rId128" Type="http://schemas.openxmlformats.org/officeDocument/2006/relationships/font" Target="fonts/font7.fntdata"/><Relationship Id="rId144" Type="http://schemas.openxmlformats.org/officeDocument/2006/relationships/viewProps" Target="view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font" Target="fonts/font13.fntdata"/><Relationship Id="rId139" Type="http://schemas.openxmlformats.org/officeDocument/2006/relationships/font" Target="fonts/font18.fntdata"/><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font" Target="fonts/font3.fntdata"/><Relationship Id="rId129" Type="http://schemas.openxmlformats.org/officeDocument/2006/relationships/font" Target="fonts/font8.fntdata"/><Relationship Id="rId137" Type="http://schemas.openxmlformats.org/officeDocument/2006/relationships/font" Target="fonts/font1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font" Target="fonts/font11.fntdata"/><Relationship Id="rId140" Type="http://schemas.openxmlformats.org/officeDocument/2006/relationships/font" Target="fonts/font19.fntdata"/><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font" Target="fonts/font6.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font" Target="fonts/font1.fntdata"/><Relationship Id="rId130" Type="http://schemas.openxmlformats.org/officeDocument/2006/relationships/font" Target="fonts/font9.fntdata"/><Relationship Id="rId135" Type="http://schemas.openxmlformats.org/officeDocument/2006/relationships/font" Target="fonts/font14.fntdata"/><Relationship Id="rId14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font" Target="fonts/font4.fntdata"/><Relationship Id="rId141" Type="http://schemas.openxmlformats.org/officeDocument/2006/relationships/font" Target="fonts/font20.fntdata"/><Relationship Id="rId14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font" Target="fonts/font10.fntdata"/><Relationship Id="rId136" Type="http://schemas.openxmlformats.org/officeDocument/2006/relationships/font" Target="fonts/font15.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font" Target="fonts/font5.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notesMaster" Target="notesMasters/notesMaster1.xml"/><Relationship Id="rId142" Type="http://schemas.openxmlformats.org/officeDocument/2006/relationships/font" Target="fonts/font2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A85291-6364-4896-9635-F81720B8DF56}" type="datetimeFigureOut">
              <a:rPr lang="en-US" smtClean="0"/>
              <a:t>12/15/2022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1097AAE-E388-40ED-ADCF-A30B753891C5}" type="slidenum">
              <a:rPr lang="en-US" smtClean="0"/>
              <a:t>‹#›</a:t>
            </a:fld>
            <a:endParaRPr lang="en-US"/>
          </a:p>
        </p:txBody>
      </p:sp>
    </p:spTree>
    <p:extLst>
      <p:ext uri="{BB962C8B-B14F-4D97-AF65-F5344CB8AC3E}">
        <p14:creationId xmlns:p14="http://schemas.microsoft.com/office/powerpoint/2010/main" val="8986831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0510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1116557" y="4346834"/>
            <a:ext cx="2546148" cy="520700"/>
          </a:xfrm>
        </p:spPr>
        <p:txBody>
          <a:bodyP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1004244" y="2366071"/>
            <a:ext cx="4820057" cy="1867083"/>
          </a:xfrm>
        </p:spPr>
        <p:txBody>
          <a:bodyPr/>
          <a:lstStyle/>
          <a:p>
            <a:r>
              <a:rPr lang="en-US" dirty="0"/>
              <a:t>Add Your Title</a:t>
            </a:r>
          </a:p>
        </p:txBody>
      </p:sp>
    </p:spTree>
    <p:extLst>
      <p:ext uri="{BB962C8B-B14F-4D97-AF65-F5344CB8AC3E}">
        <p14:creationId xmlns:p14="http://schemas.microsoft.com/office/powerpoint/2010/main" val="515205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360265" y="1717502"/>
            <a:ext cx="11432440" cy="4768172"/>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104666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360265" y="1717502"/>
            <a:ext cx="11432440" cy="4768172"/>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8141357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300732" y="288111"/>
            <a:ext cx="2761529" cy="1201192"/>
          </a:xfrm>
        </p:spPr>
        <p:txBody>
          <a:bodyPr>
            <a:normAutofit/>
          </a:bodyPr>
          <a:lstStyle>
            <a:lvl1pPr>
              <a:defRPr sz="2133"/>
            </a:lvl1pPr>
          </a:lstStyle>
          <a:p>
            <a:r>
              <a:rPr lang="en-US" dirty="0"/>
              <a:t>Add Your Title</a:t>
            </a:r>
          </a:p>
        </p:txBody>
      </p:sp>
      <p:sp>
        <p:nvSpPr>
          <p:cNvPr id="6" name="Text Placeholder 6"/>
          <p:cNvSpPr>
            <a:spLocks noGrp="1"/>
          </p:cNvSpPr>
          <p:nvPr>
            <p:ph type="body" sz="quarter" idx="10" hasCustomPrompt="1"/>
          </p:nvPr>
        </p:nvSpPr>
        <p:spPr>
          <a:xfrm>
            <a:off x="360265" y="1717502"/>
            <a:ext cx="11432440" cy="4768172"/>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39591086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38651664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3525687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85FEC8F8-4B37-1DA1-BA88-8AD81F67E86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A3B275E-4D47-57EC-2538-AE43AAFCFA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C1D1AB-D45F-4814-724D-BFB600DEED76}"/>
              </a:ext>
            </a:extLst>
          </p:cNvPr>
          <p:cNvSpPr>
            <a:spLocks noGrp="1" noChangeArrowheads="1"/>
          </p:cNvSpPr>
          <p:nvPr>
            <p:ph type="sldNum" sz="quarter" idx="12"/>
          </p:nvPr>
        </p:nvSpPr>
        <p:spPr>
          <a:ln/>
        </p:spPr>
        <p:txBody>
          <a:bodyPr/>
          <a:lstStyle>
            <a:lvl1pPr>
              <a:defRPr/>
            </a:lvl1pPr>
          </a:lstStyle>
          <a:p>
            <a:fld id="{B8B2D575-A208-469C-8D35-8110B66AC296}" type="slidenum">
              <a:rPr lang="en-US" altLang="en-US"/>
              <a:pPr/>
              <a:t>‹#›</a:t>
            </a:fld>
            <a:endParaRPr lang="en-US" altLang="en-US"/>
          </a:p>
        </p:txBody>
      </p:sp>
    </p:spTree>
    <p:extLst>
      <p:ext uri="{BB962C8B-B14F-4D97-AF65-F5344CB8AC3E}">
        <p14:creationId xmlns:p14="http://schemas.microsoft.com/office/powerpoint/2010/main" val="8062779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90DE456-F28A-43DC-FBE4-2DB0AEA7C2A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22EA8F1-AC1E-1525-F8A4-FC6B0FE9145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A450A3D-D389-0A6E-D53D-980984ABF8AB}"/>
              </a:ext>
            </a:extLst>
          </p:cNvPr>
          <p:cNvSpPr>
            <a:spLocks noGrp="1" noChangeArrowheads="1"/>
          </p:cNvSpPr>
          <p:nvPr>
            <p:ph type="sldNum" sz="quarter" idx="12"/>
          </p:nvPr>
        </p:nvSpPr>
        <p:spPr>
          <a:ln/>
        </p:spPr>
        <p:txBody>
          <a:bodyPr/>
          <a:lstStyle>
            <a:lvl1pPr>
              <a:defRPr/>
            </a:lvl1pPr>
          </a:lstStyle>
          <a:p>
            <a:fld id="{687B59D4-4218-4159-B05A-2516DEC4E396}" type="slidenum">
              <a:rPr lang="en-US" altLang="en-US"/>
              <a:pPr/>
              <a:t>‹#›</a:t>
            </a:fld>
            <a:endParaRPr lang="en-US" altLang="en-US"/>
          </a:p>
        </p:txBody>
      </p:sp>
    </p:spTree>
    <p:extLst>
      <p:ext uri="{BB962C8B-B14F-4D97-AF65-F5344CB8AC3E}">
        <p14:creationId xmlns:p14="http://schemas.microsoft.com/office/powerpoint/2010/main" val="26154250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83D5D1A3-9A5C-761E-49D0-C62A996A60C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D1DFF16-6891-16C5-4772-C5A26C4CDF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44261F4-593C-4069-95A3-0468127E0CD3}"/>
              </a:ext>
            </a:extLst>
          </p:cNvPr>
          <p:cNvSpPr>
            <a:spLocks noGrp="1" noChangeArrowheads="1"/>
          </p:cNvSpPr>
          <p:nvPr>
            <p:ph type="sldNum" sz="quarter" idx="12"/>
          </p:nvPr>
        </p:nvSpPr>
        <p:spPr>
          <a:ln/>
        </p:spPr>
        <p:txBody>
          <a:bodyPr/>
          <a:lstStyle>
            <a:lvl1pPr>
              <a:defRPr/>
            </a:lvl1pPr>
          </a:lstStyle>
          <a:p>
            <a:fld id="{907C40A5-8B10-443D-8614-555BD071C0FB}" type="slidenum">
              <a:rPr lang="en-US" altLang="en-US"/>
              <a:pPr/>
              <a:t>‹#›</a:t>
            </a:fld>
            <a:endParaRPr lang="en-US" altLang="en-US"/>
          </a:p>
        </p:txBody>
      </p:sp>
    </p:spTree>
    <p:extLst>
      <p:ext uri="{BB962C8B-B14F-4D97-AF65-F5344CB8AC3E}">
        <p14:creationId xmlns:p14="http://schemas.microsoft.com/office/powerpoint/2010/main" val="5092503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DBAEBE0-4699-1AB1-26FB-19B5739FC2F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50853D4-D239-2BBF-8FB1-C83D867B28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E9446AC-6F90-E9F8-4288-D5ACFA4F5308}"/>
              </a:ext>
            </a:extLst>
          </p:cNvPr>
          <p:cNvSpPr>
            <a:spLocks noGrp="1" noChangeArrowheads="1"/>
          </p:cNvSpPr>
          <p:nvPr>
            <p:ph type="sldNum" sz="quarter" idx="12"/>
          </p:nvPr>
        </p:nvSpPr>
        <p:spPr>
          <a:ln/>
        </p:spPr>
        <p:txBody>
          <a:bodyPr/>
          <a:lstStyle>
            <a:lvl1pPr>
              <a:defRPr/>
            </a:lvl1pPr>
          </a:lstStyle>
          <a:p>
            <a:fld id="{2DF63873-AC80-4B5F-9DB1-EB92C6BC70B4}" type="slidenum">
              <a:rPr lang="en-US" altLang="en-US"/>
              <a:pPr/>
              <a:t>‹#›</a:t>
            </a:fld>
            <a:endParaRPr lang="en-US" altLang="en-US"/>
          </a:p>
        </p:txBody>
      </p:sp>
    </p:spTree>
    <p:extLst>
      <p:ext uri="{BB962C8B-B14F-4D97-AF65-F5344CB8AC3E}">
        <p14:creationId xmlns:p14="http://schemas.microsoft.com/office/powerpoint/2010/main" val="27317561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Tree>
    <p:extLst>
      <p:ext uri="{BB962C8B-B14F-4D97-AF65-F5344CB8AC3E}">
        <p14:creationId xmlns:p14="http://schemas.microsoft.com/office/powerpoint/2010/main" val="35361507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9BF6C0F-32E8-DE3E-FF29-793EDD5D45F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88FD61F6-F6D4-E685-DAE8-4C5D8AB3883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72E2938-EDDD-2433-0739-8570A1F8AA14}"/>
              </a:ext>
            </a:extLst>
          </p:cNvPr>
          <p:cNvSpPr>
            <a:spLocks noGrp="1" noChangeArrowheads="1"/>
          </p:cNvSpPr>
          <p:nvPr>
            <p:ph type="sldNum" sz="quarter" idx="12"/>
          </p:nvPr>
        </p:nvSpPr>
        <p:spPr>
          <a:ln/>
        </p:spPr>
        <p:txBody>
          <a:bodyPr/>
          <a:lstStyle>
            <a:lvl1pPr>
              <a:defRPr/>
            </a:lvl1pPr>
          </a:lstStyle>
          <a:p>
            <a:fld id="{14625809-09CB-47D4-9B75-7C44A1FF1FC9}" type="slidenum">
              <a:rPr lang="en-US" altLang="en-US"/>
              <a:pPr/>
              <a:t>‹#›</a:t>
            </a:fld>
            <a:endParaRPr lang="en-US" altLang="en-US"/>
          </a:p>
        </p:txBody>
      </p:sp>
    </p:spTree>
    <p:extLst>
      <p:ext uri="{BB962C8B-B14F-4D97-AF65-F5344CB8AC3E}">
        <p14:creationId xmlns:p14="http://schemas.microsoft.com/office/powerpoint/2010/main" val="3523039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6317B25-0FF9-7662-6486-1F8C2F4DBA8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403A905-1582-CB65-225C-FACB784E235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F6A3165-912C-CD3A-2FC6-D8646D5D14C2}"/>
              </a:ext>
            </a:extLst>
          </p:cNvPr>
          <p:cNvSpPr>
            <a:spLocks noGrp="1" noChangeArrowheads="1"/>
          </p:cNvSpPr>
          <p:nvPr>
            <p:ph type="sldNum" sz="quarter" idx="12"/>
          </p:nvPr>
        </p:nvSpPr>
        <p:spPr>
          <a:ln/>
        </p:spPr>
        <p:txBody>
          <a:bodyPr/>
          <a:lstStyle>
            <a:lvl1pPr>
              <a:defRPr/>
            </a:lvl1pPr>
          </a:lstStyle>
          <a:p>
            <a:fld id="{1F4EC1F0-CC14-4398-A51D-038FAC38D2C5}" type="slidenum">
              <a:rPr lang="en-US" altLang="en-US"/>
              <a:pPr/>
              <a:t>‹#›</a:t>
            </a:fld>
            <a:endParaRPr lang="en-US" altLang="en-US"/>
          </a:p>
        </p:txBody>
      </p:sp>
    </p:spTree>
    <p:extLst>
      <p:ext uri="{BB962C8B-B14F-4D97-AF65-F5344CB8AC3E}">
        <p14:creationId xmlns:p14="http://schemas.microsoft.com/office/powerpoint/2010/main" val="1961179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70B234D-07AC-4E84-FD43-6E5896DFDB8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71D60EF-C27B-E6EE-1DB6-A4130F55A3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35C16BD-4EF9-1D5F-88A0-16BE0933B39C}"/>
              </a:ext>
            </a:extLst>
          </p:cNvPr>
          <p:cNvSpPr>
            <a:spLocks noGrp="1" noChangeArrowheads="1"/>
          </p:cNvSpPr>
          <p:nvPr>
            <p:ph type="sldNum" sz="quarter" idx="12"/>
          </p:nvPr>
        </p:nvSpPr>
        <p:spPr>
          <a:ln/>
        </p:spPr>
        <p:txBody>
          <a:bodyPr/>
          <a:lstStyle>
            <a:lvl1pPr>
              <a:defRPr/>
            </a:lvl1pPr>
          </a:lstStyle>
          <a:p>
            <a:fld id="{FCEE06DD-F814-4FD0-BF0D-553F97B59D89}" type="slidenum">
              <a:rPr lang="en-US" altLang="en-US"/>
              <a:pPr/>
              <a:t>‹#›</a:t>
            </a:fld>
            <a:endParaRPr lang="en-US" altLang="en-US"/>
          </a:p>
        </p:txBody>
      </p:sp>
    </p:spTree>
    <p:extLst>
      <p:ext uri="{BB962C8B-B14F-4D97-AF65-F5344CB8AC3E}">
        <p14:creationId xmlns:p14="http://schemas.microsoft.com/office/powerpoint/2010/main" val="1820662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AF3EFFBB-31E5-10EE-8200-C79AE2C7C43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F54D77F-4C23-B588-F466-E58B9D7EA4D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477BEB6-CAE9-7AD2-CB10-6F0F569812D9}"/>
              </a:ext>
            </a:extLst>
          </p:cNvPr>
          <p:cNvSpPr>
            <a:spLocks noGrp="1" noChangeArrowheads="1"/>
          </p:cNvSpPr>
          <p:nvPr>
            <p:ph type="sldNum" sz="quarter" idx="12"/>
          </p:nvPr>
        </p:nvSpPr>
        <p:spPr>
          <a:ln/>
        </p:spPr>
        <p:txBody>
          <a:bodyPr/>
          <a:lstStyle>
            <a:lvl1pPr>
              <a:defRPr/>
            </a:lvl1pPr>
          </a:lstStyle>
          <a:p>
            <a:fld id="{264D72FC-8EE4-47C3-80A2-B24F65EA1CA4}" type="slidenum">
              <a:rPr lang="en-US" altLang="en-US"/>
              <a:pPr/>
              <a:t>‹#›</a:t>
            </a:fld>
            <a:endParaRPr lang="en-US" altLang="en-US"/>
          </a:p>
        </p:txBody>
      </p:sp>
    </p:spTree>
    <p:extLst>
      <p:ext uri="{BB962C8B-B14F-4D97-AF65-F5344CB8AC3E}">
        <p14:creationId xmlns:p14="http://schemas.microsoft.com/office/powerpoint/2010/main" val="27011661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806C7209-F7A2-B81D-649B-8E5D4CBA70E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4E4AC80-31E1-1771-7FF8-71AF5442C6D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55A6F83-106F-A576-21D4-3584DD37185C}"/>
              </a:ext>
            </a:extLst>
          </p:cNvPr>
          <p:cNvSpPr>
            <a:spLocks noGrp="1" noChangeArrowheads="1"/>
          </p:cNvSpPr>
          <p:nvPr>
            <p:ph type="sldNum" sz="quarter" idx="12"/>
          </p:nvPr>
        </p:nvSpPr>
        <p:spPr>
          <a:ln/>
        </p:spPr>
        <p:txBody>
          <a:bodyPr/>
          <a:lstStyle>
            <a:lvl1pPr>
              <a:defRPr/>
            </a:lvl1pPr>
          </a:lstStyle>
          <a:p>
            <a:fld id="{0D8995BD-96AD-4930-B45C-9849285ACFEC}" type="slidenum">
              <a:rPr lang="en-US" altLang="en-US"/>
              <a:pPr/>
              <a:t>‹#›</a:t>
            </a:fld>
            <a:endParaRPr lang="en-US" altLang="en-US"/>
          </a:p>
        </p:txBody>
      </p:sp>
    </p:spTree>
    <p:extLst>
      <p:ext uri="{BB962C8B-B14F-4D97-AF65-F5344CB8AC3E}">
        <p14:creationId xmlns:p14="http://schemas.microsoft.com/office/powerpoint/2010/main" val="310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36F64DB-0282-9BE8-F5C2-E04EA11394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495282-5E35-EFEB-D1AC-46A3C05825C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11DF95-C0D4-D78A-2211-8D7F9A54A5B9}"/>
              </a:ext>
            </a:extLst>
          </p:cNvPr>
          <p:cNvSpPr>
            <a:spLocks noGrp="1" noChangeArrowheads="1"/>
          </p:cNvSpPr>
          <p:nvPr>
            <p:ph type="sldNum" sz="quarter" idx="12"/>
          </p:nvPr>
        </p:nvSpPr>
        <p:spPr>
          <a:ln/>
        </p:spPr>
        <p:txBody>
          <a:bodyPr/>
          <a:lstStyle>
            <a:lvl1pPr>
              <a:defRPr/>
            </a:lvl1pPr>
          </a:lstStyle>
          <a:p>
            <a:fld id="{BC85CFF7-6A0E-4B5C-BB83-5EFB24EC04D7}" type="slidenum">
              <a:rPr lang="en-US" altLang="en-US"/>
              <a:pPr/>
              <a:t>‹#›</a:t>
            </a:fld>
            <a:endParaRPr lang="en-US" altLang="en-US"/>
          </a:p>
        </p:txBody>
      </p:sp>
    </p:spTree>
    <p:extLst>
      <p:ext uri="{BB962C8B-B14F-4D97-AF65-F5344CB8AC3E}">
        <p14:creationId xmlns:p14="http://schemas.microsoft.com/office/powerpoint/2010/main" val="411292823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293B2A1-C89F-A0AE-7DAA-B13FB7B1205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97B023A-5998-151C-5320-864ED347CC3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E9810D3-7849-5B37-8359-7E5392ED63FD}"/>
              </a:ext>
            </a:extLst>
          </p:cNvPr>
          <p:cNvSpPr>
            <a:spLocks noGrp="1" noChangeArrowheads="1"/>
          </p:cNvSpPr>
          <p:nvPr>
            <p:ph type="sldNum" sz="quarter" idx="12"/>
          </p:nvPr>
        </p:nvSpPr>
        <p:spPr>
          <a:ln/>
        </p:spPr>
        <p:txBody>
          <a:bodyPr/>
          <a:lstStyle>
            <a:lvl1pPr>
              <a:defRPr/>
            </a:lvl1pPr>
          </a:lstStyle>
          <a:p>
            <a:fld id="{F7F5745E-D91A-49E6-9855-E847373D1841}" type="slidenum">
              <a:rPr lang="en-US" altLang="en-US"/>
              <a:pPr/>
              <a:t>‹#›</a:t>
            </a:fld>
            <a:endParaRPr lang="en-US" altLang="en-US"/>
          </a:p>
        </p:txBody>
      </p:sp>
    </p:spTree>
    <p:extLst>
      <p:ext uri="{BB962C8B-B14F-4D97-AF65-F5344CB8AC3E}">
        <p14:creationId xmlns:p14="http://schemas.microsoft.com/office/powerpoint/2010/main" val="3825684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5"/>
          <p:cNvSpPr>
            <a:spLocks noGrp="1"/>
          </p:cNvSpPr>
          <p:nvPr>
            <p:ph type="body" sz="quarter" idx="12" hasCustomPrompt="1"/>
          </p:nvPr>
        </p:nvSpPr>
        <p:spPr>
          <a:xfrm>
            <a:off x="4166793" y="5861918"/>
            <a:ext cx="3839727" cy="283927"/>
          </a:xfrm>
        </p:spPr>
        <p:txBody>
          <a:bodyPr anchor="ctr">
            <a:noAutofit/>
          </a:bodyPr>
          <a:lstStyle>
            <a:lvl1pPr>
              <a:defRPr sz="1600"/>
            </a:lvl1pPr>
          </a:lstStyle>
          <a:p>
            <a:pPr lvl="0"/>
            <a:r>
              <a:rPr lang="en-US" dirty="0"/>
              <a:t>Add Your Subtitle</a:t>
            </a:r>
          </a:p>
        </p:txBody>
      </p:sp>
      <p:sp>
        <p:nvSpPr>
          <p:cNvPr id="6" name="Title 1"/>
          <p:cNvSpPr>
            <a:spLocks noGrp="1"/>
          </p:cNvSpPr>
          <p:nvPr>
            <p:ph type="title" hasCustomPrompt="1"/>
          </p:nvPr>
        </p:nvSpPr>
        <p:spPr>
          <a:xfrm>
            <a:off x="4166793" y="344313"/>
            <a:ext cx="3839727" cy="5386575"/>
          </a:xfrm>
        </p:spPr>
        <p:txBody>
          <a:bodyPr>
            <a:normAutofit/>
          </a:bodyPr>
          <a:lstStyle>
            <a:lvl1pPr>
              <a:defRPr sz="4267"/>
            </a:lvl1pPr>
          </a:lstStyle>
          <a:p>
            <a:r>
              <a:rPr lang="en-US" dirty="0"/>
              <a:t>Add Your Title</a:t>
            </a:r>
          </a:p>
        </p:txBody>
      </p:sp>
    </p:spTree>
    <p:extLst>
      <p:ext uri="{BB962C8B-B14F-4D97-AF65-F5344CB8AC3E}">
        <p14:creationId xmlns:p14="http://schemas.microsoft.com/office/powerpoint/2010/main" val="9217705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260756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5111167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6"/>
          <p:cNvSpPr>
            <a:spLocks noGrp="1"/>
          </p:cNvSpPr>
          <p:nvPr>
            <p:ph type="body" sz="quarter" idx="10" hasCustomPrompt="1"/>
          </p:nvPr>
        </p:nvSpPr>
        <p:spPr>
          <a:xfrm>
            <a:off x="3846270" y="437388"/>
            <a:ext cx="7888917" cy="598883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7" name="Title 1"/>
          <p:cNvSpPr>
            <a:spLocks noGrp="1"/>
          </p:cNvSpPr>
          <p:nvPr>
            <p:ph type="title" hasCustomPrompt="1"/>
          </p:nvPr>
        </p:nvSpPr>
        <p:spPr>
          <a:xfrm>
            <a:off x="1022961" y="356452"/>
            <a:ext cx="1814083" cy="2660395"/>
          </a:xfrm>
        </p:spPr>
        <p:txBody>
          <a:bodyPr>
            <a:noAutofit/>
          </a:bodyPr>
          <a:lstStyle>
            <a:lvl1pPr>
              <a:defRPr sz="1867"/>
            </a:lvl1pPr>
          </a:lstStyle>
          <a:p>
            <a:r>
              <a:rPr lang="en-US" dirty="0"/>
              <a:t>Add Your Title</a:t>
            </a:r>
          </a:p>
        </p:txBody>
      </p:sp>
    </p:spTree>
    <p:extLst>
      <p:ext uri="{BB962C8B-B14F-4D97-AF65-F5344CB8AC3E}">
        <p14:creationId xmlns:p14="http://schemas.microsoft.com/office/powerpoint/2010/main" val="3814267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431134" y="437387"/>
            <a:ext cx="11312317" cy="5984568"/>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23836512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0396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3"/>
          <p:cNvSpPr>
            <a:spLocks noGrp="1"/>
          </p:cNvSpPr>
          <p:nvPr>
            <p:ph type="body" sz="quarter" idx="11" hasCustomPrompt="1"/>
          </p:nvPr>
        </p:nvSpPr>
        <p:spPr>
          <a:xfrm>
            <a:off x="1116557" y="4346834"/>
            <a:ext cx="2546148" cy="520700"/>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3803409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8.jpg"/><Relationship Id="rId4" Type="http://schemas.openxmlformats.org/officeDocument/2006/relationships/slideLayout" Target="../slideLayouts/slideLayout11.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12/15/2022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45137837"/>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Lst>
  <p:txStyles>
    <p:titleStyle>
      <a:lvl1pPr algn="ctr" defTabSz="1219170" rtl="0" eaLnBrk="1" latinLnBrk="0" hangingPunct="1">
        <a:spcBef>
          <a:spcPct val="0"/>
        </a:spcBef>
        <a:buNone/>
        <a:defRPr sz="5867" kern="1200">
          <a:solidFill>
            <a:srgbClr val="F9FDDF"/>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12/15/2022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3396275734"/>
      </p:ext>
    </p:extLst>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Lst>
  <p:txStyles>
    <p:titleStyle>
      <a:lvl1pPr algn="ctr" defTabSz="1219170" rtl="0" eaLnBrk="1" latinLnBrk="0" hangingPunct="1">
        <a:spcBef>
          <a:spcPct val="0"/>
        </a:spcBef>
        <a:buNone/>
        <a:defRPr sz="5867" kern="1200">
          <a:solidFill>
            <a:schemeClr val="tx1"/>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2EA91A7A-C275-C186-ADAD-382BA408AAD2}"/>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9AB7DCFD-C151-6498-0BE8-A118370CA936}"/>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765A6885-51DD-F529-1D9D-C79266EFC966}"/>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defRPr>
            </a:lvl1pPr>
          </a:lstStyle>
          <a:p>
            <a:pPr>
              <a:defRPr/>
            </a:pPr>
            <a:endParaRPr lang="en-US"/>
          </a:p>
        </p:txBody>
      </p:sp>
      <p:sp>
        <p:nvSpPr>
          <p:cNvPr id="1029" name="Rectangle 5">
            <a:extLst>
              <a:ext uri="{FF2B5EF4-FFF2-40B4-BE49-F238E27FC236}">
                <a16:creationId xmlns:a16="http://schemas.microsoft.com/office/drawing/2014/main" id="{F8A5B4B9-C5FB-B5AF-05F8-8F58C3394F2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defRPr>
            </a:lvl1pPr>
          </a:lstStyle>
          <a:p>
            <a:pPr>
              <a:defRPr/>
            </a:pPr>
            <a:endParaRPr lang="en-US"/>
          </a:p>
        </p:txBody>
      </p:sp>
      <p:sp>
        <p:nvSpPr>
          <p:cNvPr id="1030" name="Rectangle 6">
            <a:extLst>
              <a:ext uri="{FF2B5EF4-FFF2-40B4-BE49-F238E27FC236}">
                <a16:creationId xmlns:a16="http://schemas.microsoft.com/office/drawing/2014/main" id="{204D6C99-9CCA-5315-0EB0-BE2DFAEE14BE}"/>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47AE9690-2F99-44F6-B443-EBFB9D14FC8C}" type="slidenum">
              <a:rPr lang="en-US" altLang="en-US"/>
              <a:pPr/>
              <a:t>‹#›</a:t>
            </a:fld>
            <a:endParaRPr lang="en-US" altLang="en-US"/>
          </a:p>
        </p:txBody>
      </p:sp>
    </p:spTree>
    <p:extLst>
      <p:ext uri="{BB962C8B-B14F-4D97-AF65-F5344CB8AC3E}">
        <p14:creationId xmlns:p14="http://schemas.microsoft.com/office/powerpoint/2010/main" val="318233940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n-cs"/>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6.xml"/></Relationships>
</file>

<file path=ppt/slides/_rels/slide10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6.xml"/></Relationships>
</file>

<file path=ppt/slides/_rels/slide11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6.xml"/></Relationships>
</file>

<file path=ppt/slides/_rels/slide11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6.xml"/></Relationships>
</file>

<file path=ppt/slides/_rels/slide115.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6.xml"/></Relationships>
</file>

<file path=ppt/slides/_rels/slide11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6.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6.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6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6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6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6.xml"/></Relationships>
</file>

<file path=ppt/slides/_rels/slide6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6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8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6.xml"/></Relationships>
</file>

<file path=ppt/slides/_rels/slide8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9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6.xml"/></Relationships>
</file>

<file path=ppt/slides/_rels/slide9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6.xml"/></Relationships>
</file>

<file path=ppt/slides/_rels/slide9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9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6.xml"/></Relationships>
</file>

<file path=ppt/slides/_rels/slide98.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6.xml"/></Relationships>
</file>

<file path=ppt/slides/_rels/slide99.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565AF7F-673E-5783-E8F2-424E5C78FB0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 I Will Call Upon the Lord</a:t>
            </a:r>
            <a:endParaRPr lang="en-US">
              <a:ea typeface="+mj-ea"/>
            </a:endParaRPr>
          </a:p>
        </p:txBody>
      </p:sp>
      <p:pic>
        <p:nvPicPr>
          <p:cNvPr id="2" name="Picture 63" descr="I will call upon-pp-vr1">
            <a:extLst>
              <a:ext uri="{FF2B5EF4-FFF2-40B4-BE49-F238E27FC236}">
                <a16:creationId xmlns:a16="http://schemas.microsoft.com/office/drawing/2014/main" id="{FF73935C-1D99-BFB8-472B-3250A26E00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2F5E6A2E-16FB-B34C-FD8E-DF9970EF7AF5}"/>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C77FB6A1-AD15-5DF6-8E1A-F60EAF526C72}"/>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1209161"/>
            <a:ext cx="7968792" cy="4439677"/>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115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welcome</a:t>
            </a:r>
            <a:endParaRPr kumimoji="0" lang="en-US" sz="11500" b="0" i="0" u="sng" strike="noStrike" kern="1500" cap="none" spc="0" normalizeH="0" baseline="0" noProof="0" dirty="0">
              <a:ln w="0"/>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we are glad to</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0"/>
                <a:solidFill>
                  <a:srgbClr val="314172"/>
                </a:solidFill>
                <a:effectLst/>
                <a:uLnTx/>
                <a:uFillTx/>
                <a:latin typeface="Gobold" panose="02000500000000000000" pitchFamily="2" charset="0"/>
                <a:ea typeface="+mn-ea"/>
                <a:cs typeface="+mn-cs"/>
              </a:rPr>
              <a:t>Have you with us</a:t>
            </a:r>
            <a:endParaRPr kumimoji="0" lang="en-US" sz="5400" b="0" i="0" u="none" strike="noStrike" kern="1200" cap="none" spc="0" normalizeH="0" baseline="0" noProof="0" dirty="0">
              <a:ln w="0"/>
              <a:solidFill>
                <a:srgbClr val="314172"/>
              </a:solidFill>
              <a:effectLst/>
              <a:uLnTx/>
              <a:uFillTx/>
              <a:latin typeface="Trebuchet MS"/>
              <a:ea typeface="+mn-ea"/>
              <a:cs typeface="+mn-cs"/>
            </a:endParaRP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10264293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14C54E2A-A75A-7F73-7AF7-7A56A8D372C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When I Survey the Wondrous Cross</a:t>
            </a:r>
            <a:endParaRPr lang="en-US">
              <a:ea typeface="+mj-ea"/>
            </a:endParaRPr>
          </a:p>
        </p:txBody>
      </p:sp>
      <p:pic>
        <p:nvPicPr>
          <p:cNvPr id="5122" name="Picture 3" descr="When I Survey the Wondrous-pp">
            <a:extLst>
              <a:ext uri="{FF2B5EF4-FFF2-40B4-BE49-F238E27FC236}">
                <a16:creationId xmlns:a16="http://schemas.microsoft.com/office/drawing/2014/main" id="{7B2D9BCE-5953-002E-96C3-DCE866C1A6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7F7CFA32-4176-DCDA-8BA4-18C109ABE83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315</a:t>
            </a:r>
            <a:endParaRPr lang="en-US" sz="3200">
              <a:solidFill>
                <a:srgbClr val="000000"/>
              </a:solidFill>
              <a:latin typeface="Times" charset="0"/>
              <a:ea typeface="ＭＳ Ｐゴシック" charset="0"/>
            </a:endParaRPr>
          </a:p>
        </p:txBody>
      </p:sp>
      <p:sp>
        <p:nvSpPr>
          <p:cNvPr id="207877" name="Text Box 5">
            <a:extLst>
              <a:ext uri="{FF2B5EF4-FFF2-40B4-BE49-F238E27FC236}">
                <a16:creationId xmlns:a16="http://schemas.microsoft.com/office/drawing/2014/main" id="{73C77700-BBD9-78C4-C8CA-492AC47C5902}"/>
              </a:ext>
            </a:extLst>
          </p:cNvPr>
          <p:cNvSpPr txBox="1">
            <a:spLocks noChangeArrowheads="1"/>
          </p:cNvSpPr>
          <p:nvPr/>
        </p:nvSpPr>
        <p:spPr bwMode="auto">
          <a:xfrm>
            <a:off x="101600" y="76201"/>
            <a:ext cx="649081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I Survey the Wondrous Cross</a:t>
            </a:r>
            <a:endParaRPr lang="en-US" sz="3200">
              <a:solidFill>
                <a:srgbClr val="000000"/>
              </a:solidFill>
              <a:latin typeface="Times" charset="0"/>
              <a:ea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0B915FA4-0250-CE95-AEA3-85375F0D3CC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When I Survey the Wondrous Cross</a:t>
            </a:r>
            <a:endParaRPr lang="en-US">
              <a:ea typeface="+mj-ea"/>
            </a:endParaRPr>
          </a:p>
        </p:txBody>
      </p:sp>
      <p:pic>
        <p:nvPicPr>
          <p:cNvPr id="6146" name="Picture 3" descr="When I Survey the Wondrous-pp">
            <a:extLst>
              <a:ext uri="{FF2B5EF4-FFF2-40B4-BE49-F238E27FC236}">
                <a16:creationId xmlns:a16="http://schemas.microsoft.com/office/drawing/2014/main" id="{2234AF57-D18F-B7C8-DEBF-9BD5D51448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28CCA35F-9931-C90C-E1C8-95232B30703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315</a:t>
            </a:r>
            <a:endParaRPr lang="en-US" sz="3200">
              <a:solidFill>
                <a:srgbClr val="000000"/>
              </a:solidFill>
              <a:latin typeface="Times" charset="0"/>
              <a:ea typeface="ＭＳ Ｐゴシック" charset="0"/>
            </a:endParaRPr>
          </a:p>
        </p:txBody>
      </p:sp>
      <p:sp>
        <p:nvSpPr>
          <p:cNvPr id="208901" name="Text Box 5">
            <a:extLst>
              <a:ext uri="{FF2B5EF4-FFF2-40B4-BE49-F238E27FC236}">
                <a16:creationId xmlns:a16="http://schemas.microsoft.com/office/drawing/2014/main" id="{8D72E60E-0603-1BF9-81D7-A3252BF90FA3}"/>
              </a:ext>
            </a:extLst>
          </p:cNvPr>
          <p:cNvSpPr txBox="1">
            <a:spLocks noChangeArrowheads="1"/>
          </p:cNvSpPr>
          <p:nvPr/>
        </p:nvSpPr>
        <p:spPr bwMode="auto">
          <a:xfrm>
            <a:off x="101600" y="76201"/>
            <a:ext cx="649081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I Survey the Wondrous Cross</a:t>
            </a:r>
            <a:endParaRPr lang="en-US" sz="3200">
              <a:solidFill>
                <a:srgbClr val="000000"/>
              </a:solidFill>
              <a:latin typeface="Times" charset="0"/>
              <a:ea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817E564B-3473-8A63-8209-AD43230C7C4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When I Survey the Wondrous Cross</a:t>
            </a:r>
            <a:endParaRPr lang="en-US">
              <a:ea typeface="+mj-ea"/>
            </a:endParaRPr>
          </a:p>
        </p:txBody>
      </p:sp>
      <p:pic>
        <p:nvPicPr>
          <p:cNvPr id="7170" name="Picture 3" descr="When I Survey the Wondrous-pp">
            <a:extLst>
              <a:ext uri="{FF2B5EF4-FFF2-40B4-BE49-F238E27FC236}">
                <a16:creationId xmlns:a16="http://schemas.microsoft.com/office/drawing/2014/main" id="{DA92108E-02B9-1E18-2013-2AB18ACB3E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F69AAEEA-1D67-510D-F300-7D8EDF2F5E0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315</a:t>
            </a:r>
            <a:endParaRPr lang="en-US" sz="3200">
              <a:solidFill>
                <a:srgbClr val="000000"/>
              </a:solidFill>
              <a:latin typeface="Times" charset="0"/>
              <a:ea typeface="ＭＳ Ｐゴシック" charset="0"/>
            </a:endParaRPr>
          </a:p>
        </p:txBody>
      </p:sp>
      <p:sp>
        <p:nvSpPr>
          <p:cNvPr id="209925" name="Text Box 5">
            <a:extLst>
              <a:ext uri="{FF2B5EF4-FFF2-40B4-BE49-F238E27FC236}">
                <a16:creationId xmlns:a16="http://schemas.microsoft.com/office/drawing/2014/main" id="{B5AFB817-90AA-3D80-994F-DB92FA1BB680}"/>
              </a:ext>
            </a:extLst>
          </p:cNvPr>
          <p:cNvSpPr txBox="1">
            <a:spLocks noChangeArrowheads="1"/>
          </p:cNvSpPr>
          <p:nvPr/>
        </p:nvSpPr>
        <p:spPr bwMode="auto">
          <a:xfrm>
            <a:off x="101600" y="76201"/>
            <a:ext cx="649081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I Survey the Wondrous Cross</a:t>
            </a:r>
            <a:endParaRPr lang="en-US" sz="3200">
              <a:solidFill>
                <a:srgbClr val="000000"/>
              </a:solidFill>
              <a:latin typeface="Times" charset="0"/>
              <a:ea typeface="ＭＳ Ｐゴシック"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E94628B9-3D0E-B2D0-805F-B7E7CABDFAF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When I Survey the Wondrous Cross</a:t>
            </a:r>
            <a:endParaRPr lang="en-US">
              <a:ea typeface="+mj-ea"/>
            </a:endParaRPr>
          </a:p>
        </p:txBody>
      </p:sp>
      <p:pic>
        <p:nvPicPr>
          <p:cNvPr id="8194" name="Picture 3" descr="When I Survey the Wondrous-pp">
            <a:extLst>
              <a:ext uri="{FF2B5EF4-FFF2-40B4-BE49-F238E27FC236}">
                <a16:creationId xmlns:a16="http://schemas.microsoft.com/office/drawing/2014/main" id="{63FCC2CE-4674-50C0-505F-8447C7A3E8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8" name="Text Box 4">
            <a:extLst>
              <a:ext uri="{FF2B5EF4-FFF2-40B4-BE49-F238E27FC236}">
                <a16:creationId xmlns:a16="http://schemas.microsoft.com/office/drawing/2014/main" id="{EAD22C6D-90B5-3750-7329-2E68FDDC710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315</a:t>
            </a:r>
            <a:endParaRPr lang="en-US" sz="3200">
              <a:solidFill>
                <a:srgbClr val="000000"/>
              </a:solidFill>
              <a:latin typeface="Times" charset="0"/>
              <a:ea typeface="ＭＳ Ｐゴシック" charset="0"/>
            </a:endParaRPr>
          </a:p>
        </p:txBody>
      </p:sp>
      <p:sp>
        <p:nvSpPr>
          <p:cNvPr id="210949" name="Text Box 5">
            <a:extLst>
              <a:ext uri="{FF2B5EF4-FFF2-40B4-BE49-F238E27FC236}">
                <a16:creationId xmlns:a16="http://schemas.microsoft.com/office/drawing/2014/main" id="{274549F3-4AF8-1655-696A-6A6D61B83792}"/>
              </a:ext>
            </a:extLst>
          </p:cNvPr>
          <p:cNvSpPr txBox="1">
            <a:spLocks noChangeArrowheads="1"/>
          </p:cNvSpPr>
          <p:nvPr/>
        </p:nvSpPr>
        <p:spPr bwMode="auto">
          <a:xfrm>
            <a:off x="101600" y="76201"/>
            <a:ext cx="649081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I Survey the Wondrous Cross</a:t>
            </a:r>
            <a:endParaRPr lang="en-US" sz="3200">
              <a:solidFill>
                <a:srgbClr val="000000"/>
              </a:solidFill>
              <a:latin typeface="Times" charset="0"/>
              <a:ea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820FECFE-260F-EFD5-6B99-C6BE56B369D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When I Survey the Wondrous Cross</a:t>
            </a:r>
            <a:endParaRPr lang="en-US">
              <a:ea typeface="+mj-ea"/>
            </a:endParaRPr>
          </a:p>
        </p:txBody>
      </p:sp>
      <p:pic>
        <p:nvPicPr>
          <p:cNvPr id="9218" name="Picture 3" descr="When I Survey the Wondrous-pp">
            <a:extLst>
              <a:ext uri="{FF2B5EF4-FFF2-40B4-BE49-F238E27FC236}">
                <a16:creationId xmlns:a16="http://schemas.microsoft.com/office/drawing/2014/main" id="{D0C21AD4-CD4E-B24D-A95F-8051507AF0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87D57002-7D67-555B-E702-B881FFC7B86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315</a:t>
            </a:r>
            <a:endParaRPr lang="en-US" sz="3200">
              <a:solidFill>
                <a:srgbClr val="000000"/>
              </a:solidFill>
              <a:latin typeface="Times" charset="0"/>
              <a:ea typeface="ＭＳ Ｐゴシック" charset="0"/>
            </a:endParaRPr>
          </a:p>
        </p:txBody>
      </p:sp>
      <p:sp>
        <p:nvSpPr>
          <p:cNvPr id="211973" name="Text Box 5">
            <a:extLst>
              <a:ext uri="{FF2B5EF4-FFF2-40B4-BE49-F238E27FC236}">
                <a16:creationId xmlns:a16="http://schemas.microsoft.com/office/drawing/2014/main" id="{F15442F8-B1FD-2E9F-FE1F-95E6D96F4DEC}"/>
              </a:ext>
            </a:extLst>
          </p:cNvPr>
          <p:cNvSpPr txBox="1">
            <a:spLocks noChangeArrowheads="1"/>
          </p:cNvSpPr>
          <p:nvPr/>
        </p:nvSpPr>
        <p:spPr bwMode="auto">
          <a:xfrm>
            <a:off x="101600" y="76201"/>
            <a:ext cx="649081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I Survey the Wondrous Cross</a:t>
            </a:r>
            <a:endParaRPr lang="en-US" sz="3200">
              <a:solidFill>
                <a:srgbClr val="000000"/>
              </a:solidFill>
              <a:latin typeface="Times" charset="0"/>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03694" y="222763"/>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Unleavened Bread</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575035" y="895546"/>
            <a:ext cx="13140965" cy="7060677"/>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439841" y="678730"/>
            <a:ext cx="11312317" cy="6179270"/>
          </a:xfrm>
        </p:spPr>
        <p:txBody>
          <a:bodyPr>
            <a:noAutofit/>
          </a:bodyPr>
          <a:lstStyle/>
          <a:p>
            <a:r>
              <a:rPr lang="en-US" dirty="0">
                <a:solidFill>
                  <a:srgbClr val="2B262A"/>
                </a:solidFill>
                <a:latin typeface="Gobold" panose="02000500000000000000" pitchFamily="2" charset="0"/>
              </a:rPr>
              <a:t>	Mark 14:17-22</a:t>
            </a:r>
            <a:endParaRPr lang="en-US" sz="3200" dirty="0">
              <a:solidFill>
                <a:srgbClr val="314172"/>
              </a:solidFill>
              <a:latin typeface="Gobold" panose="02000500000000000000" pitchFamily="2" charset="0"/>
            </a:endParaRPr>
          </a:p>
          <a:p>
            <a:pPr algn="just"/>
            <a:r>
              <a:rPr lang="en-US" sz="3200" dirty="0">
                <a:solidFill>
                  <a:srgbClr val="314172"/>
                </a:solidFill>
                <a:latin typeface="Gobold" panose="02000500000000000000" pitchFamily="2" charset="0"/>
              </a:rPr>
              <a:t>“In the evening He came with the twelve. Now as they sat and ate, Jesus said, ‘</a:t>
            </a:r>
            <a:r>
              <a:rPr lang="en-US" sz="3200" dirty="0">
                <a:solidFill>
                  <a:srgbClr val="C00000"/>
                </a:solidFill>
                <a:latin typeface="Gobold" panose="02000500000000000000" pitchFamily="2" charset="0"/>
              </a:rPr>
              <a:t>Assuredly, I say to you, one of you who eats with Me will betray Me.</a:t>
            </a:r>
            <a:r>
              <a:rPr lang="en-US" sz="3200" dirty="0">
                <a:solidFill>
                  <a:srgbClr val="314172"/>
                </a:solidFill>
                <a:latin typeface="Gobold" panose="02000500000000000000" pitchFamily="2" charset="0"/>
              </a:rPr>
              <a:t>’ And they began to be sorrowful, and to say to Him one by one, ‘Is it I?’ And another said, ‘Is it I?’ He answered and said to them, ‘</a:t>
            </a:r>
            <a:r>
              <a:rPr lang="en-US" sz="3200" dirty="0">
                <a:solidFill>
                  <a:srgbClr val="C00000"/>
                </a:solidFill>
                <a:latin typeface="Gobold" panose="02000500000000000000" pitchFamily="2" charset="0"/>
              </a:rPr>
              <a:t>It is one of the twelve, who dips with Me in the dish. The Son of Man indeed goes just as it is written of Him, but woe to that man by whom the Son of Man is betrayed! It would have been good for that man if he had never been born.</a:t>
            </a:r>
            <a:r>
              <a:rPr lang="en-US" sz="3200" dirty="0">
                <a:solidFill>
                  <a:srgbClr val="314172"/>
                </a:solidFill>
                <a:latin typeface="Gobold" panose="02000500000000000000" pitchFamily="2" charset="0"/>
              </a:rPr>
              <a:t>’ And as they were eating, Jesus took bread, blessed and broke it, and gave it to them and said, “</a:t>
            </a:r>
            <a:r>
              <a:rPr lang="en-US" sz="3200" dirty="0">
                <a:solidFill>
                  <a:srgbClr val="C00000"/>
                </a:solidFill>
                <a:latin typeface="Gobold" panose="02000500000000000000" pitchFamily="2" charset="0"/>
              </a:rPr>
              <a:t>Take, eat; this is My body.</a:t>
            </a:r>
            <a:r>
              <a:rPr lang="en-US" sz="3200" dirty="0">
                <a:solidFill>
                  <a:srgbClr val="314172"/>
                </a:solidFill>
                <a:latin typeface="Gobold" panose="02000500000000000000" pitchFamily="2" charset="0"/>
              </a:rPr>
              <a:t>”</a:t>
            </a:r>
          </a:p>
        </p:txBody>
      </p:sp>
    </p:spTree>
    <p:extLst>
      <p:ext uri="{BB962C8B-B14F-4D97-AF65-F5344CB8AC3E}">
        <p14:creationId xmlns:p14="http://schemas.microsoft.com/office/powerpoint/2010/main" val="1077590516"/>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113422" y="35480"/>
            <a:ext cx="6598764"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ct val="20000"/>
              </a:spcBef>
              <a:spcAft>
                <a:spcPts val="0"/>
              </a:spcAft>
              <a:buClrTx/>
              <a:buSzTx/>
              <a:buFont typeface="Arial"/>
              <a:buNone/>
              <a:tabLst/>
              <a:defRPr/>
            </a:pPr>
            <a:r>
              <a:rPr kumimoji="0" lang="en-US" sz="40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The Fruit of the Vine</a:t>
            </a:r>
          </a:p>
        </p:txBody>
      </p:sp>
      <p:sp>
        <p:nvSpPr>
          <p:cNvPr id="6" name="Rectangle: Rounded Corners 5">
            <a:extLst>
              <a:ext uri="{FF2B5EF4-FFF2-40B4-BE49-F238E27FC236}">
                <a16:creationId xmlns:a16="http://schemas.microsoft.com/office/drawing/2014/main" id="{8B2CDD06-2F0C-4B73-A849-1410F2BC19E1}"/>
              </a:ext>
            </a:extLst>
          </p:cNvPr>
          <p:cNvSpPr/>
          <p:nvPr/>
        </p:nvSpPr>
        <p:spPr>
          <a:xfrm>
            <a:off x="-471339" y="1065228"/>
            <a:ext cx="13037270" cy="6363094"/>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 Placeholder 1">
            <a:extLst>
              <a:ext uri="{FF2B5EF4-FFF2-40B4-BE49-F238E27FC236}">
                <a16:creationId xmlns:a16="http://schemas.microsoft.com/office/drawing/2014/main" id="{013E4304-0EEF-4223-BBCD-DC2D55EC3F18}"/>
              </a:ext>
            </a:extLst>
          </p:cNvPr>
          <p:cNvSpPr>
            <a:spLocks noGrp="1"/>
          </p:cNvSpPr>
          <p:nvPr>
            <p:ph type="body" sz="quarter" idx="11"/>
          </p:nvPr>
        </p:nvSpPr>
        <p:spPr>
          <a:xfrm>
            <a:off x="353467" y="688149"/>
            <a:ext cx="11485066" cy="5868196"/>
          </a:xfrm>
        </p:spPr>
        <p:txBody>
          <a:bodyPr>
            <a:noAutofit/>
          </a:bodyPr>
          <a:lstStyle/>
          <a:p>
            <a:pPr>
              <a:lnSpc>
                <a:spcPct val="150000"/>
              </a:lnSpc>
            </a:pPr>
            <a:r>
              <a:rPr lang="en-US" dirty="0">
                <a:solidFill>
                  <a:schemeClr val="bg1"/>
                </a:solidFill>
                <a:latin typeface="Gobold" panose="02000500000000000000" pitchFamily="2" charset="0"/>
              </a:rPr>
              <a:t>Mark 14:23-26</a:t>
            </a:r>
          </a:p>
          <a:p>
            <a:pPr algn="just">
              <a:lnSpc>
                <a:spcPct val="150000"/>
              </a:lnSpc>
            </a:pPr>
            <a:r>
              <a:rPr lang="en-US" sz="3200" dirty="0">
                <a:solidFill>
                  <a:srgbClr val="314172"/>
                </a:solidFill>
                <a:latin typeface="Gobold" panose="02000500000000000000" pitchFamily="2" charset="0"/>
              </a:rPr>
              <a:t>“Then He took the cup, and when He had given thanks He gave it to them, and they all drank from it. And He said to them, ‘</a:t>
            </a:r>
            <a:r>
              <a:rPr lang="en-US" sz="3200" dirty="0">
                <a:solidFill>
                  <a:srgbClr val="C00000"/>
                </a:solidFill>
                <a:latin typeface="Gobold" panose="02000500000000000000" pitchFamily="2" charset="0"/>
              </a:rPr>
              <a:t>This is My blood of the new covenant, which is shed for many. Assuredly, I say to you, I will no longer drink of the fruit of the vine until that day when I drink it new in the kingdom of God.</a:t>
            </a:r>
            <a:r>
              <a:rPr lang="en-US" sz="3200" dirty="0">
                <a:solidFill>
                  <a:srgbClr val="314172"/>
                </a:solidFill>
                <a:latin typeface="Gobold" panose="02000500000000000000" pitchFamily="2" charset="0"/>
              </a:rPr>
              <a:t>’ And when they had sung a hymn, they went out to the Mount of Olives.”</a:t>
            </a:r>
          </a:p>
        </p:txBody>
      </p:sp>
    </p:spTree>
    <p:extLst>
      <p:ext uri="{BB962C8B-B14F-4D97-AF65-F5344CB8AC3E}">
        <p14:creationId xmlns:p14="http://schemas.microsoft.com/office/powerpoint/2010/main" val="1498157645"/>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2578834"/>
            <a:ext cx="11312317" cy="1700332"/>
          </a:xfrm>
        </p:spPr>
        <p:txBody>
          <a:bodyPr anchor="t">
            <a:normAutofit/>
          </a:bodyPr>
          <a:lstStyle/>
          <a:p>
            <a:pPr>
              <a:lnSpc>
                <a:spcPct val="150000"/>
              </a:lnSpc>
            </a:pPr>
            <a:r>
              <a:rPr lang="en-US" sz="6600" dirty="0">
                <a:solidFill>
                  <a:srgbClr val="314172"/>
                </a:solidFill>
                <a:latin typeface="Gobold" panose="02000500000000000000" pitchFamily="2" charset="0"/>
              </a:rPr>
              <a:t>Closing Prayer</a:t>
            </a:r>
          </a:p>
        </p:txBody>
      </p:sp>
    </p:spTree>
    <p:extLst>
      <p:ext uri="{BB962C8B-B14F-4D97-AF65-F5344CB8AC3E}">
        <p14:creationId xmlns:p14="http://schemas.microsoft.com/office/powerpoint/2010/main" val="125780996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We’ll Work Till Jesus Comes</a:t>
            </a:r>
          </a:p>
          <a:p>
            <a:pPr>
              <a:lnSpc>
                <a:spcPct val="150000"/>
              </a:lnSpc>
            </a:pPr>
            <a:r>
              <a:rPr lang="en-US" sz="6000" dirty="0">
                <a:latin typeface="Gobold" panose="02000500000000000000" pitchFamily="2" charset="0"/>
              </a:rPr>
              <a:t>#634</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93759552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22831FB2-6592-45DB-2358-53127AA8012C}"/>
              </a:ext>
            </a:extLst>
          </p:cNvPr>
          <p:cNvSpPr>
            <a:spLocks noGrp="1" noChangeArrowheads="1"/>
          </p:cNvSpPr>
          <p:nvPr>
            <p:ph type="ctrTitle"/>
          </p:nvPr>
        </p:nvSpPr>
        <p:spPr>
          <a:xfrm>
            <a:off x="101600" y="152400"/>
            <a:ext cx="5384800" cy="228600"/>
          </a:xfrm>
        </p:spPr>
        <p:txBody>
          <a:bodyPr/>
          <a:lstStyle/>
          <a:p>
            <a:pPr eaLnBrk="1" hangingPunct="1"/>
            <a:r>
              <a:rPr lang="en-US" altLang="en-US" sz="2400"/>
              <a:t>1-1 We</a:t>
            </a:r>
            <a:r>
              <a:rPr lang="ja-JP" altLang="en-US" sz="2400">
                <a:latin typeface="Arial" panose="020B0604020202020204" pitchFamily="34" charset="0"/>
              </a:rPr>
              <a:t>’</a:t>
            </a:r>
            <a:r>
              <a:rPr lang="en-US" altLang="ja-JP" sz="2400"/>
              <a:t>ll Work Till Jesus Comes</a:t>
            </a:r>
            <a:endParaRPr lang="en-US" altLang="en-US"/>
          </a:p>
        </p:txBody>
      </p:sp>
      <p:pic>
        <p:nvPicPr>
          <p:cNvPr id="2" name="Picture 49" descr="We'll Work Till Jesus Comes-pp">
            <a:extLst>
              <a:ext uri="{FF2B5EF4-FFF2-40B4-BE49-F238E27FC236}">
                <a16:creationId xmlns:a16="http://schemas.microsoft.com/office/drawing/2014/main" id="{13D3CB7E-5599-92E3-1E9A-8C068C2C5E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8" name="Text Box 50">
            <a:extLst>
              <a:ext uri="{FF2B5EF4-FFF2-40B4-BE49-F238E27FC236}">
                <a16:creationId xmlns:a16="http://schemas.microsoft.com/office/drawing/2014/main" id="{20E74CD1-24E4-89EA-C8A8-BFF5417B7F5B}"/>
              </a:ext>
            </a:extLst>
          </p:cNvPr>
          <p:cNvSpPr txBox="1">
            <a:spLocks noChangeArrowheads="1"/>
          </p:cNvSpPr>
          <p:nvPr/>
        </p:nvSpPr>
        <p:spPr bwMode="auto">
          <a:xfrm>
            <a:off x="101600" y="76201"/>
            <a:ext cx="531882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We</a:t>
            </a:r>
            <a:r>
              <a:rPr lang="ja-JP" altLang="en-US" sz="3200" b="1">
                <a:solidFill>
                  <a:srgbClr val="000000"/>
                </a:solidFill>
                <a:latin typeface="Arial" panose="020B0604020202020204" pitchFamily="34" charset="0"/>
              </a:rPr>
              <a:t>’</a:t>
            </a:r>
            <a:r>
              <a:rPr lang="en-US" altLang="ja-JP" sz="3200" b="1">
                <a:solidFill>
                  <a:srgbClr val="000000"/>
                </a:solidFill>
              </a:rPr>
              <a:t>ll Work Till Jesus Comes</a:t>
            </a:r>
            <a:endParaRPr lang="en-US" altLang="en-US" sz="3200">
              <a:solidFill>
                <a:srgbClr val="000000"/>
              </a:solidFill>
            </a:endParaRPr>
          </a:p>
        </p:txBody>
      </p:sp>
      <p:sp>
        <p:nvSpPr>
          <p:cNvPr id="2099" name="Text Box 51">
            <a:extLst>
              <a:ext uri="{FF2B5EF4-FFF2-40B4-BE49-F238E27FC236}">
                <a16:creationId xmlns:a16="http://schemas.microsoft.com/office/drawing/2014/main" id="{C658D8CF-F03A-6608-F29B-55FCF452C27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634</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A Beautiful Life</a:t>
            </a:r>
          </a:p>
          <a:p>
            <a:pPr>
              <a:lnSpc>
                <a:spcPct val="150000"/>
              </a:lnSpc>
            </a:pPr>
            <a:r>
              <a:rPr lang="en-US" sz="6000" dirty="0">
                <a:latin typeface="Gobold" panose="02000500000000000000" pitchFamily="2" charset="0"/>
              </a:rPr>
              <a:t>#570</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743815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5EA7B9B9-494B-92CE-32D0-9792D2E3DDCF}"/>
              </a:ext>
            </a:extLst>
          </p:cNvPr>
          <p:cNvSpPr>
            <a:spLocks noGrp="1" noChangeArrowheads="1"/>
          </p:cNvSpPr>
          <p:nvPr>
            <p:ph type="ctrTitle"/>
          </p:nvPr>
        </p:nvSpPr>
        <p:spPr>
          <a:xfrm>
            <a:off x="101600" y="152400"/>
            <a:ext cx="5384800" cy="228600"/>
          </a:xfrm>
        </p:spPr>
        <p:txBody>
          <a:bodyPr/>
          <a:lstStyle/>
          <a:p>
            <a:pPr eaLnBrk="1" hangingPunct="1"/>
            <a:r>
              <a:rPr lang="en-US" altLang="en-US" sz="2400"/>
              <a:t>1-2 We</a:t>
            </a:r>
            <a:r>
              <a:rPr lang="ja-JP" altLang="en-US" sz="2400">
                <a:latin typeface="Arial" panose="020B0604020202020204" pitchFamily="34" charset="0"/>
              </a:rPr>
              <a:t>’</a:t>
            </a:r>
            <a:r>
              <a:rPr lang="en-US" altLang="ja-JP" sz="2400"/>
              <a:t>ll Work Till Jesus Comes</a:t>
            </a:r>
            <a:endParaRPr lang="en-US" altLang="en-US"/>
          </a:p>
        </p:txBody>
      </p:sp>
      <p:pic>
        <p:nvPicPr>
          <p:cNvPr id="3074" name="Picture 6" descr="We'll Work Till Jesus Comes-pp">
            <a:extLst>
              <a:ext uri="{FF2B5EF4-FFF2-40B4-BE49-F238E27FC236}">
                <a16:creationId xmlns:a16="http://schemas.microsoft.com/office/drawing/2014/main" id="{16CFEBA4-24C8-40DF-621E-714F6E218A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11" name="Text Box 7">
            <a:extLst>
              <a:ext uri="{FF2B5EF4-FFF2-40B4-BE49-F238E27FC236}">
                <a16:creationId xmlns:a16="http://schemas.microsoft.com/office/drawing/2014/main" id="{C1EF9F2E-076A-BF9E-33E6-19132E89A1C6}"/>
              </a:ext>
            </a:extLst>
          </p:cNvPr>
          <p:cNvSpPr txBox="1">
            <a:spLocks noChangeArrowheads="1"/>
          </p:cNvSpPr>
          <p:nvPr/>
        </p:nvSpPr>
        <p:spPr bwMode="auto">
          <a:xfrm>
            <a:off x="101600" y="76201"/>
            <a:ext cx="531882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We</a:t>
            </a:r>
            <a:r>
              <a:rPr lang="ja-JP" altLang="en-US" sz="3200" b="1">
                <a:solidFill>
                  <a:srgbClr val="000000"/>
                </a:solidFill>
                <a:latin typeface="Arial" panose="020B0604020202020204" pitchFamily="34" charset="0"/>
              </a:rPr>
              <a:t>’</a:t>
            </a:r>
            <a:r>
              <a:rPr lang="en-US" altLang="ja-JP" sz="3200" b="1">
                <a:solidFill>
                  <a:srgbClr val="000000"/>
                </a:solidFill>
              </a:rPr>
              <a:t>ll Work Till Jesus Comes</a:t>
            </a:r>
            <a:endParaRPr lang="en-US" altLang="en-US" sz="3200">
              <a:solidFill>
                <a:srgbClr val="000000"/>
              </a:solidFill>
            </a:endParaRPr>
          </a:p>
        </p:txBody>
      </p:sp>
      <p:sp>
        <p:nvSpPr>
          <p:cNvPr id="175112" name="Text Box 8">
            <a:extLst>
              <a:ext uri="{FF2B5EF4-FFF2-40B4-BE49-F238E27FC236}">
                <a16:creationId xmlns:a16="http://schemas.microsoft.com/office/drawing/2014/main" id="{6EE5FB88-8B95-D57D-A606-B3B23DE0888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634</a:t>
            </a:r>
            <a:endParaRPr lang="en-US" sz="3200">
              <a:solidFill>
                <a:srgbClr val="000000"/>
              </a:solidFill>
              <a:latin typeface="Times" charset="0"/>
              <a:ea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B92A6FFB-6E69-A8E6-A955-0B5DE42421D4}"/>
              </a:ext>
            </a:extLst>
          </p:cNvPr>
          <p:cNvSpPr>
            <a:spLocks noGrp="1" noChangeArrowheads="1"/>
          </p:cNvSpPr>
          <p:nvPr>
            <p:ph type="ctrTitle"/>
          </p:nvPr>
        </p:nvSpPr>
        <p:spPr>
          <a:xfrm>
            <a:off x="101600" y="152400"/>
            <a:ext cx="5384800" cy="228600"/>
          </a:xfrm>
        </p:spPr>
        <p:txBody>
          <a:bodyPr/>
          <a:lstStyle/>
          <a:p>
            <a:pPr eaLnBrk="1" hangingPunct="1"/>
            <a:r>
              <a:rPr lang="en-US" altLang="en-US" sz="2400"/>
              <a:t>C-1 We</a:t>
            </a:r>
            <a:r>
              <a:rPr lang="ja-JP" altLang="en-US" sz="2400">
                <a:latin typeface="Arial" panose="020B0604020202020204" pitchFamily="34" charset="0"/>
              </a:rPr>
              <a:t>’</a:t>
            </a:r>
            <a:r>
              <a:rPr lang="en-US" altLang="ja-JP" sz="2400"/>
              <a:t>ll Work Till Jesus Comes</a:t>
            </a:r>
            <a:endParaRPr lang="en-US" altLang="en-US"/>
          </a:p>
        </p:txBody>
      </p:sp>
      <p:pic>
        <p:nvPicPr>
          <p:cNvPr id="4098" name="Picture 3" descr="We'll Work Till Jesus Comes-pp">
            <a:extLst>
              <a:ext uri="{FF2B5EF4-FFF2-40B4-BE49-F238E27FC236}">
                <a16:creationId xmlns:a16="http://schemas.microsoft.com/office/drawing/2014/main" id="{7D5F5D5B-F336-3A70-1169-42ACF0242E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2" name="Text Box 4">
            <a:extLst>
              <a:ext uri="{FF2B5EF4-FFF2-40B4-BE49-F238E27FC236}">
                <a16:creationId xmlns:a16="http://schemas.microsoft.com/office/drawing/2014/main" id="{F67345FE-3046-A1F2-BB15-987930C667CB}"/>
              </a:ext>
            </a:extLst>
          </p:cNvPr>
          <p:cNvSpPr txBox="1">
            <a:spLocks noChangeArrowheads="1"/>
          </p:cNvSpPr>
          <p:nvPr/>
        </p:nvSpPr>
        <p:spPr bwMode="auto">
          <a:xfrm>
            <a:off x="101600" y="76201"/>
            <a:ext cx="531882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We</a:t>
            </a:r>
            <a:r>
              <a:rPr lang="ja-JP" altLang="en-US" sz="3200" b="1">
                <a:solidFill>
                  <a:srgbClr val="000000"/>
                </a:solidFill>
                <a:latin typeface="Arial" panose="020B0604020202020204" pitchFamily="34" charset="0"/>
              </a:rPr>
              <a:t>’</a:t>
            </a:r>
            <a:r>
              <a:rPr lang="en-US" altLang="ja-JP" sz="3200" b="1">
                <a:solidFill>
                  <a:srgbClr val="000000"/>
                </a:solidFill>
              </a:rPr>
              <a:t>ll Work Till Jesus Comes</a:t>
            </a:r>
            <a:endParaRPr lang="en-US" altLang="en-US" sz="3200">
              <a:solidFill>
                <a:srgbClr val="000000"/>
              </a:solidFill>
            </a:endParaRPr>
          </a:p>
        </p:txBody>
      </p:sp>
      <p:sp>
        <p:nvSpPr>
          <p:cNvPr id="186373" name="Text Box 5">
            <a:extLst>
              <a:ext uri="{FF2B5EF4-FFF2-40B4-BE49-F238E27FC236}">
                <a16:creationId xmlns:a16="http://schemas.microsoft.com/office/drawing/2014/main" id="{DA128DCF-523A-6AD5-06E9-89F0B5C8968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634</a:t>
            </a:r>
            <a:endParaRPr lang="en-US" sz="3200">
              <a:solidFill>
                <a:srgbClr val="000000"/>
              </a:solidFill>
              <a:latin typeface="Times" charset="0"/>
              <a:ea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D968B26A-F486-82D9-E454-29966AE3D907}"/>
              </a:ext>
            </a:extLst>
          </p:cNvPr>
          <p:cNvSpPr>
            <a:spLocks noGrp="1" noChangeArrowheads="1"/>
          </p:cNvSpPr>
          <p:nvPr>
            <p:ph type="ctrTitle"/>
          </p:nvPr>
        </p:nvSpPr>
        <p:spPr>
          <a:xfrm>
            <a:off x="101600" y="152400"/>
            <a:ext cx="5384800" cy="228600"/>
          </a:xfrm>
        </p:spPr>
        <p:txBody>
          <a:bodyPr/>
          <a:lstStyle/>
          <a:p>
            <a:pPr eaLnBrk="1" hangingPunct="1"/>
            <a:r>
              <a:rPr lang="en-US" altLang="en-US" sz="2400"/>
              <a:t>C-2 We</a:t>
            </a:r>
            <a:r>
              <a:rPr lang="ja-JP" altLang="en-US" sz="2400">
                <a:latin typeface="Arial" panose="020B0604020202020204" pitchFamily="34" charset="0"/>
              </a:rPr>
              <a:t>’</a:t>
            </a:r>
            <a:r>
              <a:rPr lang="en-US" altLang="ja-JP" sz="2400"/>
              <a:t>ll Work Till Jesus Comes</a:t>
            </a:r>
            <a:endParaRPr lang="en-US" altLang="en-US"/>
          </a:p>
        </p:txBody>
      </p:sp>
      <p:pic>
        <p:nvPicPr>
          <p:cNvPr id="5122" name="Picture 3" descr="We'll Work Till Jesus Comes-pp">
            <a:extLst>
              <a:ext uri="{FF2B5EF4-FFF2-40B4-BE49-F238E27FC236}">
                <a16:creationId xmlns:a16="http://schemas.microsoft.com/office/drawing/2014/main" id="{91A358E1-310A-F3D6-F861-DAB7ADB10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ext Box 4">
            <a:extLst>
              <a:ext uri="{FF2B5EF4-FFF2-40B4-BE49-F238E27FC236}">
                <a16:creationId xmlns:a16="http://schemas.microsoft.com/office/drawing/2014/main" id="{123F2300-4C4B-B8E8-4697-A3BF25BA9782}"/>
              </a:ext>
            </a:extLst>
          </p:cNvPr>
          <p:cNvSpPr txBox="1">
            <a:spLocks noChangeArrowheads="1"/>
          </p:cNvSpPr>
          <p:nvPr/>
        </p:nvSpPr>
        <p:spPr bwMode="auto">
          <a:xfrm>
            <a:off x="101600" y="76201"/>
            <a:ext cx="531882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We</a:t>
            </a:r>
            <a:r>
              <a:rPr lang="ja-JP" altLang="en-US" sz="3200" b="1">
                <a:solidFill>
                  <a:srgbClr val="000000"/>
                </a:solidFill>
                <a:latin typeface="Arial" panose="020B0604020202020204" pitchFamily="34" charset="0"/>
              </a:rPr>
              <a:t>’</a:t>
            </a:r>
            <a:r>
              <a:rPr lang="en-US" altLang="ja-JP" sz="3200" b="1">
                <a:solidFill>
                  <a:srgbClr val="000000"/>
                </a:solidFill>
              </a:rPr>
              <a:t>ll Work Till Jesus Comes</a:t>
            </a:r>
            <a:endParaRPr lang="en-US" altLang="en-US" sz="3200">
              <a:solidFill>
                <a:srgbClr val="000000"/>
              </a:solidFill>
            </a:endParaRPr>
          </a:p>
        </p:txBody>
      </p:sp>
      <p:sp>
        <p:nvSpPr>
          <p:cNvPr id="187397" name="Text Box 5">
            <a:extLst>
              <a:ext uri="{FF2B5EF4-FFF2-40B4-BE49-F238E27FC236}">
                <a16:creationId xmlns:a16="http://schemas.microsoft.com/office/drawing/2014/main" id="{19E4E19F-4734-E016-758F-525BDDFE087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634</a:t>
            </a:r>
            <a:endParaRPr lang="en-US" sz="3200">
              <a:solidFill>
                <a:srgbClr val="000000"/>
              </a:solidFill>
              <a:latin typeface="Times" charset="0"/>
              <a:ea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01A5C037-D50E-66B3-2969-060372C33822}"/>
              </a:ext>
            </a:extLst>
          </p:cNvPr>
          <p:cNvSpPr>
            <a:spLocks noGrp="1" noChangeArrowheads="1"/>
          </p:cNvSpPr>
          <p:nvPr>
            <p:ph type="ctrTitle"/>
          </p:nvPr>
        </p:nvSpPr>
        <p:spPr>
          <a:xfrm>
            <a:off x="101600" y="152400"/>
            <a:ext cx="5384800" cy="228600"/>
          </a:xfrm>
        </p:spPr>
        <p:txBody>
          <a:bodyPr/>
          <a:lstStyle/>
          <a:p>
            <a:pPr eaLnBrk="1" hangingPunct="1"/>
            <a:r>
              <a:rPr lang="en-US" altLang="en-US" sz="2400"/>
              <a:t>3-1 We</a:t>
            </a:r>
            <a:r>
              <a:rPr lang="ja-JP" altLang="en-US" sz="2400">
                <a:latin typeface="Arial" panose="020B0604020202020204" pitchFamily="34" charset="0"/>
              </a:rPr>
              <a:t>’</a:t>
            </a:r>
            <a:r>
              <a:rPr lang="en-US" altLang="ja-JP" sz="2400"/>
              <a:t>ll Work Till Jesus Comes</a:t>
            </a:r>
            <a:endParaRPr lang="en-US" altLang="en-US"/>
          </a:p>
        </p:txBody>
      </p:sp>
      <p:pic>
        <p:nvPicPr>
          <p:cNvPr id="10242" name="Picture 6" descr="We'll Work Till Jesus Comes-pp">
            <a:extLst>
              <a:ext uri="{FF2B5EF4-FFF2-40B4-BE49-F238E27FC236}">
                <a16:creationId xmlns:a16="http://schemas.microsoft.com/office/drawing/2014/main" id="{D0754B0F-5477-C185-46B1-C3A069790C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3" name="Text Box 7">
            <a:extLst>
              <a:ext uri="{FF2B5EF4-FFF2-40B4-BE49-F238E27FC236}">
                <a16:creationId xmlns:a16="http://schemas.microsoft.com/office/drawing/2014/main" id="{504EF5FB-7C93-CCBA-E54D-9D76ECDB0B54}"/>
              </a:ext>
            </a:extLst>
          </p:cNvPr>
          <p:cNvSpPr txBox="1">
            <a:spLocks noChangeArrowheads="1"/>
          </p:cNvSpPr>
          <p:nvPr/>
        </p:nvSpPr>
        <p:spPr bwMode="auto">
          <a:xfrm>
            <a:off x="101600" y="76201"/>
            <a:ext cx="531882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We</a:t>
            </a:r>
            <a:r>
              <a:rPr lang="ja-JP" altLang="en-US" sz="3200" b="1">
                <a:solidFill>
                  <a:srgbClr val="000000"/>
                </a:solidFill>
                <a:latin typeface="Arial" panose="020B0604020202020204" pitchFamily="34" charset="0"/>
              </a:rPr>
              <a:t>’</a:t>
            </a:r>
            <a:r>
              <a:rPr lang="en-US" altLang="ja-JP" sz="3200" b="1">
                <a:solidFill>
                  <a:srgbClr val="000000"/>
                </a:solidFill>
              </a:rPr>
              <a:t>ll Work Till Jesus Comes</a:t>
            </a:r>
            <a:endParaRPr lang="en-US" altLang="en-US" sz="3200">
              <a:solidFill>
                <a:srgbClr val="000000"/>
              </a:solidFill>
            </a:endParaRPr>
          </a:p>
        </p:txBody>
      </p:sp>
      <p:sp>
        <p:nvSpPr>
          <p:cNvPr id="178184" name="Text Box 8">
            <a:extLst>
              <a:ext uri="{FF2B5EF4-FFF2-40B4-BE49-F238E27FC236}">
                <a16:creationId xmlns:a16="http://schemas.microsoft.com/office/drawing/2014/main" id="{9AAF690D-4D76-1436-E0C1-1C146989B1C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634</a:t>
            </a:r>
            <a:endParaRPr lang="en-US" sz="3200">
              <a:solidFill>
                <a:srgbClr val="000000"/>
              </a:solidFill>
              <a:latin typeface="Times" charset="0"/>
              <a:ea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9C5F20C7-0847-2155-6B9D-F85F08DE5A45}"/>
              </a:ext>
            </a:extLst>
          </p:cNvPr>
          <p:cNvSpPr>
            <a:spLocks noGrp="1" noChangeArrowheads="1"/>
          </p:cNvSpPr>
          <p:nvPr>
            <p:ph type="ctrTitle"/>
          </p:nvPr>
        </p:nvSpPr>
        <p:spPr>
          <a:xfrm>
            <a:off x="101600" y="152400"/>
            <a:ext cx="5384800" cy="228600"/>
          </a:xfrm>
        </p:spPr>
        <p:txBody>
          <a:bodyPr/>
          <a:lstStyle/>
          <a:p>
            <a:pPr eaLnBrk="1" hangingPunct="1"/>
            <a:r>
              <a:rPr lang="en-US" altLang="en-US" sz="2400"/>
              <a:t>3-2 We</a:t>
            </a:r>
            <a:r>
              <a:rPr lang="ja-JP" altLang="en-US" sz="2400">
                <a:latin typeface="Arial" panose="020B0604020202020204" pitchFamily="34" charset="0"/>
              </a:rPr>
              <a:t>’</a:t>
            </a:r>
            <a:r>
              <a:rPr lang="en-US" altLang="ja-JP" sz="2400"/>
              <a:t>ll Work Till Jesus Comes</a:t>
            </a:r>
            <a:endParaRPr lang="en-US" altLang="en-US"/>
          </a:p>
        </p:txBody>
      </p:sp>
      <p:pic>
        <p:nvPicPr>
          <p:cNvPr id="11266" name="Picture 6" descr="We'll Work Till Jesus Comes-pp">
            <a:extLst>
              <a:ext uri="{FF2B5EF4-FFF2-40B4-BE49-F238E27FC236}">
                <a16:creationId xmlns:a16="http://schemas.microsoft.com/office/drawing/2014/main" id="{33D047AF-5C20-3308-8768-DCC8690D8D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7" name="Text Box 7">
            <a:extLst>
              <a:ext uri="{FF2B5EF4-FFF2-40B4-BE49-F238E27FC236}">
                <a16:creationId xmlns:a16="http://schemas.microsoft.com/office/drawing/2014/main" id="{002F70AD-1B16-0DBF-B55E-7AD4D6F2065F}"/>
              </a:ext>
            </a:extLst>
          </p:cNvPr>
          <p:cNvSpPr txBox="1">
            <a:spLocks noChangeArrowheads="1"/>
          </p:cNvSpPr>
          <p:nvPr/>
        </p:nvSpPr>
        <p:spPr bwMode="auto">
          <a:xfrm>
            <a:off x="101600" y="76201"/>
            <a:ext cx="531882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We</a:t>
            </a:r>
            <a:r>
              <a:rPr lang="ja-JP" altLang="en-US" sz="3200" b="1">
                <a:solidFill>
                  <a:srgbClr val="000000"/>
                </a:solidFill>
                <a:latin typeface="Arial" panose="020B0604020202020204" pitchFamily="34" charset="0"/>
              </a:rPr>
              <a:t>’</a:t>
            </a:r>
            <a:r>
              <a:rPr lang="en-US" altLang="ja-JP" sz="3200" b="1">
                <a:solidFill>
                  <a:srgbClr val="000000"/>
                </a:solidFill>
              </a:rPr>
              <a:t>ll Work Till Jesus Comes</a:t>
            </a:r>
            <a:endParaRPr lang="en-US" altLang="en-US" sz="3200">
              <a:solidFill>
                <a:srgbClr val="000000"/>
              </a:solidFill>
            </a:endParaRPr>
          </a:p>
        </p:txBody>
      </p:sp>
      <p:sp>
        <p:nvSpPr>
          <p:cNvPr id="179208" name="Text Box 8">
            <a:extLst>
              <a:ext uri="{FF2B5EF4-FFF2-40B4-BE49-F238E27FC236}">
                <a16:creationId xmlns:a16="http://schemas.microsoft.com/office/drawing/2014/main" id="{77851115-1A67-E025-958E-339061630AE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634</a:t>
            </a:r>
            <a:endParaRPr lang="en-US" sz="3200">
              <a:solidFill>
                <a:srgbClr val="000000"/>
              </a:solidFill>
              <a:latin typeface="Times" charset="0"/>
              <a:ea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AF72374A-5739-F973-64C1-CB01DF5D81E9}"/>
              </a:ext>
            </a:extLst>
          </p:cNvPr>
          <p:cNvSpPr>
            <a:spLocks noGrp="1" noChangeArrowheads="1"/>
          </p:cNvSpPr>
          <p:nvPr>
            <p:ph type="ctrTitle"/>
          </p:nvPr>
        </p:nvSpPr>
        <p:spPr>
          <a:xfrm>
            <a:off x="101600" y="152400"/>
            <a:ext cx="5384800" cy="228600"/>
          </a:xfrm>
        </p:spPr>
        <p:txBody>
          <a:bodyPr/>
          <a:lstStyle/>
          <a:p>
            <a:pPr eaLnBrk="1" hangingPunct="1"/>
            <a:r>
              <a:rPr lang="en-US" altLang="en-US" sz="2400"/>
              <a:t>C-1 We</a:t>
            </a:r>
            <a:r>
              <a:rPr lang="ja-JP" altLang="en-US" sz="2400">
                <a:latin typeface="Arial" panose="020B0604020202020204" pitchFamily="34" charset="0"/>
              </a:rPr>
              <a:t>’</a:t>
            </a:r>
            <a:r>
              <a:rPr lang="en-US" altLang="ja-JP" sz="2400"/>
              <a:t>ll Work Till Jesus Comes</a:t>
            </a:r>
            <a:endParaRPr lang="en-US" altLang="en-US"/>
          </a:p>
        </p:txBody>
      </p:sp>
      <p:pic>
        <p:nvPicPr>
          <p:cNvPr id="12290" name="Picture 6" descr="We'll Work Till Jesus Comes-pp">
            <a:extLst>
              <a:ext uri="{FF2B5EF4-FFF2-40B4-BE49-F238E27FC236}">
                <a16:creationId xmlns:a16="http://schemas.microsoft.com/office/drawing/2014/main" id="{96542BDD-4A96-80FA-0EFA-C36E969A00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31" name="Text Box 7">
            <a:extLst>
              <a:ext uri="{FF2B5EF4-FFF2-40B4-BE49-F238E27FC236}">
                <a16:creationId xmlns:a16="http://schemas.microsoft.com/office/drawing/2014/main" id="{16F6FCF1-468F-497E-6D09-1C0C4D791B34}"/>
              </a:ext>
            </a:extLst>
          </p:cNvPr>
          <p:cNvSpPr txBox="1">
            <a:spLocks noChangeArrowheads="1"/>
          </p:cNvSpPr>
          <p:nvPr/>
        </p:nvSpPr>
        <p:spPr bwMode="auto">
          <a:xfrm>
            <a:off x="101600" y="76201"/>
            <a:ext cx="531882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We</a:t>
            </a:r>
            <a:r>
              <a:rPr lang="ja-JP" altLang="en-US" sz="3200" b="1">
                <a:solidFill>
                  <a:srgbClr val="000000"/>
                </a:solidFill>
                <a:latin typeface="Arial" panose="020B0604020202020204" pitchFamily="34" charset="0"/>
              </a:rPr>
              <a:t>’</a:t>
            </a:r>
            <a:r>
              <a:rPr lang="en-US" altLang="ja-JP" sz="3200" b="1">
                <a:solidFill>
                  <a:srgbClr val="000000"/>
                </a:solidFill>
              </a:rPr>
              <a:t>ll Work Till Jesus Comes</a:t>
            </a:r>
            <a:endParaRPr lang="en-US" altLang="en-US" sz="3200">
              <a:solidFill>
                <a:srgbClr val="000000"/>
              </a:solidFill>
            </a:endParaRPr>
          </a:p>
        </p:txBody>
      </p:sp>
      <p:sp>
        <p:nvSpPr>
          <p:cNvPr id="180232" name="Text Box 8">
            <a:extLst>
              <a:ext uri="{FF2B5EF4-FFF2-40B4-BE49-F238E27FC236}">
                <a16:creationId xmlns:a16="http://schemas.microsoft.com/office/drawing/2014/main" id="{EC38E81D-5F8B-A8D8-85E4-B767AC1F9FE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634</a:t>
            </a:r>
            <a:endParaRPr lang="en-US" sz="3200">
              <a:solidFill>
                <a:srgbClr val="000000"/>
              </a:solidFill>
              <a:latin typeface="Times" charset="0"/>
              <a:ea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428E68D0-26BF-B144-D918-C710FB0648CD}"/>
              </a:ext>
            </a:extLst>
          </p:cNvPr>
          <p:cNvSpPr>
            <a:spLocks noGrp="1" noChangeArrowheads="1"/>
          </p:cNvSpPr>
          <p:nvPr>
            <p:ph type="ctrTitle"/>
          </p:nvPr>
        </p:nvSpPr>
        <p:spPr>
          <a:xfrm>
            <a:off x="101600" y="152400"/>
            <a:ext cx="5384800" cy="228600"/>
          </a:xfrm>
        </p:spPr>
        <p:txBody>
          <a:bodyPr/>
          <a:lstStyle/>
          <a:p>
            <a:pPr eaLnBrk="1" hangingPunct="1"/>
            <a:r>
              <a:rPr lang="en-US" altLang="en-US" sz="2400"/>
              <a:t>C-2 We</a:t>
            </a:r>
            <a:r>
              <a:rPr lang="ja-JP" altLang="en-US" sz="2400">
                <a:latin typeface="Arial" panose="020B0604020202020204" pitchFamily="34" charset="0"/>
              </a:rPr>
              <a:t>’</a:t>
            </a:r>
            <a:r>
              <a:rPr lang="en-US" altLang="ja-JP" sz="2400"/>
              <a:t>ll Work Till Jesus Comes</a:t>
            </a:r>
            <a:endParaRPr lang="en-US" altLang="en-US"/>
          </a:p>
        </p:txBody>
      </p:sp>
      <p:pic>
        <p:nvPicPr>
          <p:cNvPr id="13314" name="Picture 6" descr="We'll Work Till Jesus Comes-pp">
            <a:extLst>
              <a:ext uri="{FF2B5EF4-FFF2-40B4-BE49-F238E27FC236}">
                <a16:creationId xmlns:a16="http://schemas.microsoft.com/office/drawing/2014/main" id="{6B0683AE-82BB-C09C-18C1-471A8FDD0C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5" name="Text Box 7">
            <a:extLst>
              <a:ext uri="{FF2B5EF4-FFF2-40B4-BE49-F238E27FC236}">
                <a16:creationId xmlns:a16="http://schemas.microsoft.com/office/drawing/2014/main" id="{CB3B14FC-2C53-D6C5-3AE0-78E17E44284B}"/>
              </a:ext>
            </a:extLst>
          </p:cNvPr>
          <p:cNvSpPr txBox="1">
            <a:spLocks noChangeArrowheads="1"/>
          </p:cNvSpPr>
          <p:nvPr/>
        </p:nvSpPr>
        <p:spPr bwMode="auto">
          <a:xfrm>
            <a:off x="101600" y="76201"/>
            <a:ext cx="531882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defTabSz="1219170" eaLnBrk="0" fontAlgn="base" hangingPunct="0">
              <a:spcBef>
                <a:spcPct val="0"/>
              </a:spcBef>
              <a:spcAft>
                <a:spcPct val="0"/>
              </a:spcAft>
            </a:pPr>
            <a:r>
              <a:rPr lang="en-US" altLang="en-US" sz="3200" b="1">
                <a:solidFill>
                  <a:srgbClr val="000000"/>
                </a:solidFill>
              </a:rPr>
              <a:t>We</a:t>
            </a:r>
            <a:r>
              <a:rPr lang="ja-JP" altLang="en-US" sz="3200" b="1">
                <a:solidFill>
                  <a:srgbClr val="000000"/>
                </a:solidFill>
                <a:latin typeface="Arial" panose="020B0604020202020204" pitchFamily="34" charset="0"/>
              </a:rPr>
              <a:t>’</a:t>
            </a:r>
            <a:r>
              <a:rPr lang="en-US" altLang="ja-JP" sz="3200" b="1">
                <a:solidFill>
                  <a:srgbClr val="000000"/>
                </a:solidFill>
              </a:rPr>
              <a:t>ll Work Till Jesus Comes</a:t>
            </a:r>
            <a:endParaRPr lang="en-US" altLang="en-US" sz="3200">
              <a:solidFill>
                <a:srgbClr val="000000"/>
              </a:solidFill>
            </a:endParaRPr>
          </a:p>
        </p:txBody>
      </p:sp>
      <p:sp>
        <p:nvSpPr>
          <p:cNvPr id="181256" name="Text Box 8">
            <a:extLst>
              <a:ext uri="{FF2B5EF4-FFF2-40B4-BE49-F238E27FC236}">
                <a16:creationId xmlns:a16="http://schemas.microsoft.com/office/drawing/2014/main" id="{9E1FD0E2-F00D-A21E-5811-B72052A6FF3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634</a:t>
            </a:r>
            <a:endParaRPr lang="en-US" sz="3200">
              <a:solidFill>
                <a:srgbClr val="000000"/>
              </a:solidFill>
              <a:latin typeface="Times" charset="0"/>
              <a:ea typeface="ＭＳ Ｐゴシック"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CF75727-52B5-4857-864A-FFE0BD144FA9}"/>
              </a:ext>
            </a:extLst>
          </p:cNvPr>
          <p:cNvSpPr/>
          <p:nvPr/>
        </p:nvSpPr>
        <p:spPr>
          <a:xfrm>
            <a:off x="3978112" y="395092"/>
            <a:ext cx="7968792" cy="4959819"/>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8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This Evening</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Cookies &amp; Caroling @ 2-5 PM</a:t>
            </a: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 6:00 PM</a:t>
            </a:r>
            <a:endParaRPr kumimoji="0" lang="en-US" sz="48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800" b="0" i="0" u="sng" strike="noStrike" kern="1500" cap="none" spc="0" normalizeH="0" baseline="0" noProof="0" dirty="0">
                <a:ln w="3175">
                  <a:noFill/>
                </a:ln>
                <a:solidFill>
                  <a:prstClr val="white"/>
                </a:solidFill>
                <a:effectLst/>
                <a:uLnTx/>
                <a:uFillTx/>
                <a:latin typeface="Gobold" panose="02000500000000000000" pitchFamily="2" charset="0"/>
                <a:ea typeface="+mn-ea"/>
                <a:cs typeface="+mn-cs"/>
              </a:rPr>
              <a:t>Wednesday</a:t>
            </a:r>
            <a:endParaRPr kumimoji="0" lang="en-US" sz="3600" b="0" i="0" u="none" strike="noStrike" kern="1500" cap="none" spc="0" normalizeH="0" baseline="0" noProof="0" dirty="0">
              <a:ln w="0"/>
              <a:solidFill>
                <a:srgbClr val="314172"/>
              </a:solidFill>
              <a:effectLst/>
              <a:uLnTx/>
              <a:uFillTx/>
              <a:latin typeface="Gobold" panose="02000500000000000000" pitchFamily="2" charset="0"/>
              <a:ea typeface="+mn-ea"/>
              <a:cs typeface="+mn-cs"/>
            </a:endParaRPr>
          </a:p>
          <a:p>
            <a:pPr marL="0" marR="0" lvl="0" indent="0" algn="ctr" defTabSz="1219170" rtl="0" eaLnBrk="1" fontAlgn="auto" latinLnBrk="0" hangingPunct="1">
              <a:lnSpc>
                <a:spcPct val="150000"/>
              </a:lnSpc>
              <a:spcBef>
                <a:spcPts val="0"/>
              </a:spcBef>
              <a:spcAft>
                <a:spcPts val="0"/>
              </a:spcAft>
              <a:buClrTx/>
              <a:buSzTx/>
              <a:buFontTx/>
              <a:buNone/>
              <a:tabLst/>
              <a:defRPr/>
            </a:pPr>
            <a:r>
              <a:rPr kumimoji="0" lang="en-US" sz="4000" b="0" i="0" u="none" strike="noStrike" kern="1500" cap="none" spc="0" normalizeH="0" baseline="0" noProof="0" dirty="0">
                <a:ln w="0"/>
                <a:solidFill>
                  <a:srgbClr val="314172"/>
                </a:solidFill>
                <a:effectLst/>
                <a:uLnTx/>
                <a:uFillTx/>
                <a:latin typeface="Gobold" panose="02000500000000000000" pitchFamily="2" charset="0"/>
                <a:ea typeface="+mn-ea"/>
                <a:cs typeface="+mn-cs"/>
              </a:rPr>
              <a:t>Worship @ 6:30 PM</a:t>
            </a:r>
          </a:p>
        </p:txBody>
      </p:sp>
      <p:sp>
        <p:nvSpPr>
          <p:cNvPr id="5" name="Rectangle 4">
            <a:extLst>
              <a:ext uri="{FF2B5EF4-FFF2-40B4-BE49-F238E27FC236}">
                <a16:creationId xmlns:a16="http://schemas.microsoft.com/office/drawing/2014/main" id="{7B08871F-F547-446D-9A1E-EF5838C9E1AA}"/>
              </a:ext>
            </a:extLst>
          </p:cNvPr>
          <p:cNvSpPr/>
          <p:nvPr/>
        </p:nvSpPr>
        <p:spPr>
          <a:xfrm>
            <a:off x="-128410" y="528971"/>
            <a:ext cx="4106522" cy="2616101"/>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5400" b="0" i="0" u="none" strike="noStrike" kern="1500" cap="none" spc="0" normalizeH="0" baseline="0" noProof="0" dirty="0">
                <a:ln w="3175">
                  <a:noFill/>
                </a:ln>
                <a:gradFill>
                  <a:gsLst>
                    <a:gs pos="76000">
                      <a:srgbClr val="5D5E60"/>
                    </a:gs>
                    <a:gs pos="100000">
                      <a:srgbClr val="5D5E60">
                        <a:alpha val="70000"/>
                      </a:srgbClr>
                    </a:gs>
                  </a:gsLst>
                  <a:lin ang="10800000" scaled="1"/>
                </a:gradFill>
                <a:effectLst/>
                <a:uLnTx/>
                <a:uFillTx/>
                <a:latin typeface="Gobold" panose="02000500000000000000" pitchFamily="2" charset="0"/>
                <a:ea typeface="+mn-ea"/>
                <a:cs typeface="+mn-cs"/>
              </a:rPr>
              <a:t>RESTORE</a:t>
            </a:r>
            <a:br>
              <a:rPr kumimoji="0" lang="en-US" sz="5400" b="0" i="0" u="none" strike="noStrike" kern="1500" cap="none" spc="0" normalizeH="0" baseline="0" noProof="0" dirty="0">
                <a:ln w="3175">
                  <a:noFill/>
                </a:ln>
                <a:solidFill>
                  <a:srgbClr val="53575C"/>
                </a:soli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314172"/>
                    </a:gs>
                    <a:gs pos="100000">
                      <a:srgbClr val="314172">
                        <a:alpha val="70000"/>
                      </a:srgbClr>
                    </a:gs>
                  </a:gsLst>
                  <a:lin ang="10800000" scaled="1"/>
                  <a:tileRect/>
                </a:gradFill>
                <a:effectLst/>
                <a:uLnTx/>
                <a:uFillTx/>
                <a:latin typeface="Gobold" panose="02000500000000000000" pitchFamily="2" charset="0"/>
                <a:ea typeface="+mn-ea"/>
                <a:cs typeface="+mn-cs"/>
              </a:rPr>
              <a:t>REBUILD</a:t>
            </a:r>
            <a:b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br>
            <a:r>
              <a:rPr kumimoji="0" lang="en-US" sz="5400" b="0" i="0" u="none" strike="noStrike" kern="15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Gobold" panose="02000500000000000000" pitchFamily="2" charset="0"/>
                <a:ea typeface="+mn-ea"/>
                <a:cs typeface="+mn-cs"/>
              </a:rPr>
              <a:t>RENEW</a:t>
            </a:r>
            <a:endParaRPr kumimoji="0" lang="en-US" sz="5400" b="0" i="0" u="none" strike="noStrike" kern="1200" cap="none" spc="0" normalizeH="0" baseline="0" noProof="0" dirty="0">
              <a:ln w="0"/>
              <a:gradFill flip="none" rotWithShape="1">
                <a:gsLst>
                  <a:gs pos="76000">
                    <a:srgbClr val="FAEADD"/>
                  </a:gs>
                  <a:gs pos="100000">
                    <a:srgbClr val="FAEADD">
                      <a:alpha val="70000"/>
                    </a:srgbClr>
                  </a:gs>
                </a:gsLst>
                <a:lin ang="10800000" scaled="1"/>
                <a:tileRect/>
              </a:gradFill>
              <a:effectLst/>
              <a:uLnTx/>
              <a:uFillTx/>
              <a:latin typeface="Trebuchet MS"/>
              <a:ea typeface="+mn-ea"/>
              <a:cs typeface="+mn-cs"/>
            </a:endParaRPr>
          </a:p>
        </p:txBody>
      </p:sp>
      <p:sp>
        <p:nvSpPr>
          <p:cNvPr id="6" name="Text Placeholder 4">
            <a:extLst>
              <a:ext uri="{FF2B5EF4-FFF2-40B4-BE49-F238E27FC236}">
                <a16:creationId xmlns:a16="http://schemas.microsoft.com/office/drawing/2014/main" id="{7DED333A-D1AE-4B2A-92A1-D9A8B3838FD5}"/>
              </a:ext>
            </a:extLst>
          </p:cNvPr>
          <p:cNvSpPr txBox="1">
            <a:spLocks/>
          </p:cNvSpPr>
          <p:nvPr/>
        </p:nvSpPr>
        <p:spPr>
          <a:xfrm>
            <a:off x="1013655" y="3145072"/>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3733"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 2022</a:t>
            </a:r>
          </a:p>
        </p:txBody>
      </p:sp>
      <p:sp>
        <p:nvSpPr>
          <p:cNvPr id="7" name="Text Placeholder 4">
            <a:extLst>
              <a:ext uri="{FF2B5EF4-FFF2-40B4-BE49-F238E27FC236}">
                <a16:creationId xmlns:a16="http://schemas.microsoft.com/office/drawing/2014/main" id="{DABE80F7-3335-49F9-9E1A-E2C87346FDB1}"/>
              </a:ext>
            </a:extLst>
          </p:cNvPr>
          <p:cNvSpPr txBox="1">
            <a:spLocks/>
          </p:cNvSpPr>
          <p:nvPr/>
        </p:nvSpPr>
        <p:spPr>
          <a:xfrm>
            <a:off x="1013654" y="4323309"/>
            <a:ext cx="1899227" cy="248019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WHEELER</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CHURCH</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OF</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2800" b="0" i="0" u="none" strike="noStrike" kern="1200" cap="none" spc="0" normalizeH="0" baseline="0" noProof="0" dirty="0">
                <a:ln>
                  <a:noFill/>
                </a:ln>
                <a:solidFill>
                  <a:prstClr val="white"/>
                </a:solidFill>
                <a:effectLst/>
                <a:uLnTx/>
                <a:uFillTx/>
                <a:latin typeface="Gobold" panose="02000500000000000000" pitchFamily="2" charset="0"/>
                <a:ea typeface="+mn-ea"/>
                <a:cs typeface="+mn-cs"/>
              </a:rPr>
              <a:t>CHRIST</a:t>
            </a:r>
          </a:p>
        </p:txBody>
      </p:sp>
    </p:spTree>
    <p:extLst>
      <p:ext uri="{BB962C8B-B14F-4D97-AF65-F5344CB8AC3E}">
        <p14:creationId xmlns:p14="http://schemas.microsoft.com/office/powerpoint/2010/main" val="29596888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0EBC88C-23C5-81FF-D9EA-A8765A06744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A Beautiful Life</a:t>
            </a:r>
            <a:endParaRPr lang="en-US">
              <a:ea typeface="+mj-ea"/>
            </a:endParaRPr>
          </a:p>
        </p:txBody>
      </p:sp>
      <p:pic>
        <p:nvPicPr>
          <p:cNvPr id="2" name="Picture 28" descr="A Beautiful Life-pp">
            <a:extLst>
              <a:ext uri="{FF2B5EF4-FFF2-40B4-BE49-F238E27FC236}">
                <a16:creationId xmlns:a16="http://schemas.microsoft.com/office/drawing/2014/main" id="{369CAF00-A267-9B33-3C19-EBC6E4876D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7" name="Text Box 29">
            <a:extLst>
              <a:ext uri="{FF2B5EF4-FFF2-40B4-BE49-F238E27FC236}">
                <a16:creationId xmlns:a16="http://schemas.microsoft.com/office/drawing/2014/main" id="{BFC3488D-ED6A-331D-0BDA-A165D956B6A6}"/>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Beautiful Life</a:t>
            </a:r>
            <a:endParaRPr lang="en-US" sz="3200">
              <a:solidFill>
                <a:srgbClr val="000000"/>
              </a:solidFill>
              <a:latin typeface="Times" charset="0"/>
              <a:ea typeface="ＭＳ Ｐゴシック" charset="0"/>
            </a:endParaRPr>
          </a:p>
        </p:txBody>
      </p:sp>
      <p:sp>
        <p:nvSpPr>
          <p:cNvPr id="2078" name="Text Box 30">
            <a:extLst>
              <a:ext uri="{FF2B5EF4-FFF2-40B4-BE49-F238E27FC236}">
                <a16:creationId xmlns:a16="http://schemas.microsoft.com/office/drawing/2014/main" id="{AFBAB401-6B6A-7130-2A6F-45E4D938E2A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570</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628BB678-FD80-E6F0-E48E-511522BEC14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A Beautiful Life</a:t>
            </a:r>
            <a:endParaRPr lang="en-US">
              <a:ea typeface="+mj-ea"/>
            </a:endParaRPr>
          </a:p>
        </p:txBody>
      </p:sp>
      <p:pic>
        <p:nvPicPr>
          <p:cNvPr id="3074" name="Picture 3" descr="A Beautiful Life-pp">
            <a:extLst>
              <a:ext uri="{FF2B5EF4-FFF2-40B4-BE49-F238E27FC236}">
                <a16:creationId xmlns:a16="http://schemas.microsoft.com/office/drawing/2014/main" id="{FB5C6B52-6F52-73FE-9524-F8C6EC8BD6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2" name="Text Box 4">
            <a:extLst>
              <a:ext uri="{FF2B5EF4-FFF2-40B4-BE49-F238E27FC236}">
                <a16:creationId xmlns:a16="http://schemas.microsoft.com/office/drawing/2014/main" id="{A5EE1767-ABDB-6BF7-A019-304FA120D28E}"/>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Beautiful Life</a:t>
            </a:r>
            <a:endParaRPr lang="en-US" sz="3200">
              <a:solidFill>
                <a:srgbClr val="000000"/>
              </a:solidFill>
              <a:latin typeface="Times" charset="0"/>
              <a:ea typeface="ＭＳ Ｐゴシック" charset="0"/>
            </a:endParaRPr>
          </a:p>
        </p:txBody>
      </p:sp>
      <p:sp>
        <p:nvSpPr>
          <p:cNvPr id="114693" name="Text Box 5">
            <a:extLst>
              <a:ext uri="{FF2B5EF4-FFF2-40B4-BE49-F238E27FC236}">
                <a16:creationId xmlns:a16="http://schemas.microsoft.com/office/drawing/2014/main" id="{7F50317C-7D1C-26D5-F0B8-430B3351FD7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570</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0A6F1275-D5DC-C3D0-262D-BBF84405E2F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 Beautiful Life</a:t>
            </a:r>
            <a:endParaRPr lang="en-US">
              <a:ea typeface="+mj-ea"/>
            </a:endParaRPr>
          </a:p>
        </p:txBody>
      </p:sp>
      <p:pic>
        <p:nvPicPr>
          <p:cNvPr id="4098" name="Picture 3" descr="A Beautiful Life-pp">
            <a:extLst>
              <a:ext uri="{FF2B5EF4-FFF2-40B4-BE49-F238E27FC236}">
                <a16:creationId xmlns:a16="http://schemas.microsoft.com/office/drawing/2014/main" id="{71B0D66E-A4F9-84A1-4FB1-5546963402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2" name="Text Box 4">
            <a:extLst>
              <a:ext uri="{FF2B5EF4-FFF2-40B4-BE49-F238E27FC236}">
                <a16:creationId xmlns:a16="http://schemas.microsoft.com/office/drawing/2014/main" id="{97E0F05A-DB61-1B76-5A1C-782FBFD7ABDD}"/>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Beautiful Life</a:t>
            </a:r>
            <a:endParaRPr lang="en-US" sz="3200">
              <a:solidFill>
                <a:srgbClr val="000000"/>
              </a:solidFill>
              <a:latin typeface="Times" charset="0"/>
              <a:ea typeface="ＭＳ Ｐゴシック" charset="0"/>
            </a:endParaRPr>
          </a:p>
        </p:txBody>
      </p:sp>
      <p:sp>
        <p:nvSpPr>
          <p:cNvPr id="124933" name="Text Box 5">
            <a:extLst>
              <a:ext uri="{FF2B5EF4-FFF2-40B4-BE49-F238E27FC236}">
                <a16:creationId xmlns:a16="http://schemas.microsoft.com/office/drawing/2014/main" id="{CD8753C4-A69C-B735-C578-D411FEBFA18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570</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6C62BF02-B793-18F7-C5D3-BF5E20E574A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 Beautiful Life</a:t>
            </a:r>
            <a:endParaRPr lang="en-US">
              <a:ea typeface="+mj-ea"/>
            </a:endParaRPr>
          </a:p>
        </p:txBody>
      </p:sp>
      <p:pic>
        <p:nvPicPr>
          <p:cNvPr id="5122" name="Picture 3" descr="A Beautiful Life-pp">
            <a:extLst>
              <a:ext uri="{FF2B5EF4-FFF2-40B4-BE49-F238E27FC236}">
                <a16:creationId xmlns:a16="http://schemas.microsoft.com/office/drawing/2014/main" id="{5D50B73E-3C21-8A1F-AA14-8E4501330B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6" name="Text Box 4">
            <a:extLst>
              <a:ext uri="{FF2B5EF4-FFF2-40B4-BE49-F238E27FC236}">
                <a16:creationId xmlns:a16="http://schemas.microsoft.com/office/drawing/2014/main" id="{EA508860-5396-6817-9463-F8BE86A0DD1D}"/>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Beautiful Life</a:t>
            </a:r>
            <a:endParaRPr lang="en-US" sz="3200">
              <a:solidFill>
                <a:srgbClr val="000000"/>
              </a:solidFill>
              <a:latin typeface="Times" charset="0"/>
              <a:ea typeface="ＭＳ Ｐゴシック" charset="0"/>
            </a:endParaRPr>
          </a:p>
        </p:txBody>
      </p:sp>
      <p:sp>
        <p:nvSpPr>
          <p:cNvPr id="125957" name="Text Box 5">
            <a:extLst>
              <a:ext uri="{FF2B5EF4-FFF2-40B4-BE49-F238E27FC236}">
                <a16:creationId xmlns:a16="http://schemas.microsoft.com/office/drawing/2014/main" id="{0F8732F1-D054-2D9F-9BA6-2C51E186265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570</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E606A082-A02B-2004-842D-D8B8E0E19F6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A Beautiful Life</a:t>
            </a:r>
            <a:endParaRPr lang="en-US">
              <a:ea typeface="+mj-ea"/>
            </a:endParaRPr>
          </a:p>
        </p:txBody>
      </p:sp>
      <p:pic>
        <p:nvPicPr>
          <p:cNvPr id="6146" name="Picture 3" descr="A Beautiful Life-pp">
            <a:extLst>
              <a:ext uri="{FF2B5EF4-FFF2-40B4-BE49-F238E27FC236}">
                <a16:creationId xmlns:a16="http://schemas.microsoft.com/office/drawing/2014/main" id="{18BC57DE-C172-8834-5476-0CD446EC73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0" name="Text Box 4">
            <a:extLst>
              <a:ext uri="{FF2B5EF4-FFF2-40B4-BE49-F238E27FC236}">
                <a16:creationId xmlns:a16="http://schemas.microsoft.com/office/drawing/2014/main" id="{9F60CF8F-C216-FCF4-031B-EFB4CD27C454}"/>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Beautiful Life</a:t>
            </a:r>
            <a:endParaRPr lang="en-US" sz="3200">
              <a:solidFill>
                <a:srgbClr val="000000"/>
              </a:solidFill>
              <a:latin typeface="Times" charset="0"/>
              <a:ea typeface="ＭＳ Ｐゴシック" charset="0"/>
            </a:endParaRPr>
          </a:p>
        </p:txBody>
      </p:sp>
      <p:sp>
        <p:nvSpPr>
          <p:cNvPr id="126981" name="Text Box 5">
            <a:extLst>
              <a:ext uri="{FF2B5EF4-FFF2-40B4-BE49-F238E27FC236}">
                <a16:creationId xmlns:a16="http://schemas.microsoft.com/office/drawing/2014/main" id="{60CDF8B1-E0D7-746D-E367-054E525CB9C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570</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C24C6C93-8B4A-F33C-C9B1-F68F5D8E669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A Beautiful Life</a:t>
            </a:r>
            <a:endParaRPr lang="en-US">
              <a:ea typeface="+mj-ea"/>
            </a:endParaRPr>
          </a:p>
        </p:txBody>
      </p:sp>
      <p:pic>
        <p:nvPicPr>
          <p:cNvPr id="7170" name="Picture 3" descr="A Beautiful Life-pp">
            <a:extLst>
              <a:ext uri="{FF2B5EF4-FFF2-40B4-BE49-F238E27FC236}">
                <a16:creationId xmlns:a16="http://schemas.microsoft.com/office/drawing/2014/main" id="{62C09373-D93B-72DE-16C8-C4CE248689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 Box 4">
            <a:extLst>
              <a:ext uri="{FF2B5EF4-FFF2-40B4-BE49-F238E27FC236}">
                <a16:creationId xmlns:a16="http://schemas.microsoft.com/office/drawing/2014/main" id="{FAA044A3-90AE-4C74-EAFF-15D0BD470B42}"/>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Beautiful Life</a:t>
            </a:r>
            <a:endParaRPr lang="en-US" sz="3200">
              <a:solidFill>
                <a:srgbClr val="000000"/>
              </a:solidFill>
              <a:latin typeface="Times" charset="0"/>
              <a:ea typeface="ＭＳ Ｐゴシック" charset="0"/>
            </a:endParaRPr>
          </a:p>
        </p:txBody>
      </p:sp>
      <p:sp>
        <p:nvSpPr>
          <p:cNvPr id="115717" name="Text Box 5">
            <a:extLst>
              <a:ext uri="{FF2B5EF4-FFF2-40B4-BE49-F238E27FC236}">
                <a16:creationId xmlns:a16="http://schemas.microsoft.com/office/drawing/2014/main" id="{546BD0F9-5FEB-1ABA-92BB-10252FE9971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570</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3C6D99AE-575B-EA14-8032-445F082E7C0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A Beautiful Life</a:t>
            </a:r>
            <a:endParaRPr lang="en-US">
              <a:ea typeface="+mj-ea"/>
            </a:endParaRPr>
          </a:p>
        </p:txBody>
      </p:sp>
      <p:pic>
        <p:nvPicPr>
          <p:cNvPr id="8194" name="Picture 3" descr="A Beautiful Life-pp">
            <a:extLst>
              <a:ext uri="{FF2B5EF4-FFF2-40B4-BE49-F238E27FC236}">
                <a16:creationId xmlns:a16="http://schemas.microsoft.com/office/drawing/2014/main" id="{49468DDC-65DE-6727-1545-4AFF551B87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0" name="Text Box 4">
            <a:extLst>
              <a:ext uri="{FF2B5EF4-FFF2-40B4-BE49-F238E27FC236}">
                <a16:creationId xmlns:a16="http://schemas.microsoft.com/office/drawing/2014/main" id="{3E6E0CDA-0BBA-AD32-5639-91B5F7F0B42E}"/>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Beautiful Life</a:t>
            </a:r>
            <a:endParaRPr lang="en-US" sz="3200">
              <a:solidFill>
                <a:srgbClr val="000000"/>
              </a:solidFill>
              <a:latin typeface="Times" charset="0"/>
              <a:ea typeface="ＭＳ Ｐゴシック" charset="0"/>
            </a:endParaRPr>
          </a:p>
        </p:txBody>
      </p:sp>
      <p:sp>
        <p:nvSpPr>
          <p:cNvPr id="116741" name="Text Box 5">
            <a:extLst>
              <a:ext uri="{FF2B5EF4-FFF2-40B4-BE49-F238E27FC236}">
                <a16:creationId xmlns:a16="http://schemas.microsoft.com/office/drawing/2014/main" id="{45189CD9-1C96-B597-934B-DA401CE4800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570</a:t>
            </a:r>
            <a:endParaRPr lang="en-US" sz="3200">
              <a:solidFill>
                <a:srgbClr val="000000"/>
              </a:solidFill>
              <a:latin typeface="Times" charset="0"/>
              <a:ea typeface="ＭＳ Ｐゴシック"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EC9AA57E-B0C5-83E9-7DE5-19445A79E14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 Beautiful Life</a:t>
            </a:r>
            <a:endParaRPr lang="en-US">
              <a:ea typeface="+mj-ea"/>
            </a:endParaRPr>
          </a:p>
        </p:txBody>
      </p:sp>
      <p:pic>
        <p:nvPicPr>
          <p:cNvPr id="9218" name="Picture 3" descr="A Beautiful Life-pp">
            <a:extLst>
              <a:ext uri="{FF2B5EF4-FFF2-40B4-BE49-F238E27FC236}">
                <a16:creationId xmlns:a16="http://schemas.microsoft.com/office/drawing/2014/main" id="{B19C9396-F845-DBBC-8127-58700267EB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Text Box 4">
            <a:extLst>
              <a:ext uri="{FF2B5EF4-FFF2-40B4-BE49-F238E27FC236}">
                <a16:creationId xmlns:a16="http://schemas.microsoft.com/office/drawing/2014/main" id="{B9A1E1B6-35C7-6CA6-46D4-6C599BD820E9}"/>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Beautiful Life</a:t>
            </a:r>
            <a:endParaRPr lang="en-US" sz="3200">
              <a:solidFill>
                <a:srgbClr val="000000"/>
              </a:solidFill>
              <a:latin typeface="Times" charset="0"/>
              <a:ea typeface="ＭＳ Ｐゴシック" charset="0"/>
            </a:endParaRPr>
          </a:p>
        </p:txBody>
      </p:sp>
      <p:sp>
        <p:nvSpPr>
          <p:cNvPr id="128005" name="Text Box 5">
            <a:extLst>
              <a:ext uri="{FF2B5EF4-FFF2-40B4-BE49-F238E27FC236}">
                <a16:creationId xmlns:a16="http://schemas.microsoft.com/office/drawing/2014/main" id="{CE11D241-2E77-05BE-55A9-65EC9C007D1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570</a:t>
            </a:r>
            <a:endParaRPr lang="en-US" sz="3200">
              <a:solidFill>
                <a:srgbClr val="000000"/>
              </a:solidFill>
              <a:latin typeface="Times" charset="0"/>
              <a:ea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2AAE640A-20D4-209F-305E-F50CB4515FF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 I Will Call Upon the Lord</a:t>
            </a:r>
            <a:endParaRPr lang="en-US">
              <a:ea typeface="+mj-ea"/>
            </a:endParaRPr>
          </a:p>
        </p:txBody>
      </p:sp>
      <p:pic>
        <p:nvPicPr>
          <p:cNvPr id="3074" name="Picture 3" descr="I will call upon-pp-vr1">
            <a:extLst>
              <a:ext uri="{FF2B5EF4-FFF2-40B4-BE49-F238E27FC236}">
                <a16:creationId xmlns:a16="http://schemas.microsoft.com/office/drawing/2014/main" id="{7674CC47-5F07-6D83-252B-1C3405FAC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0D7E5E9B-3376-000B-4C29-4FCB09BA06A9}"/>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4D85020C-09CB-5E52-4A0E-CF0E1D96B712}"/>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1CB27909-17A8-90A3-243D-AF75F3446AB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 Beautiful Life</a:t>
            </a:r>
            <a:endParaRPr lang="en-US">
              <a:ea typeface="+mj-ea"/>
            </a:endParaRPr>
          </a:p>
        </p:txBody>
      </p:sp>
      <p:pic>
        <p:nvPicPr>
          <p:cNvPr id="10242" name="Picture 3" descr="A Beautiful Life-pp">
            <a:extLst>
              <a:ext uri="{FF2B5EF4-FFF2-40B4-BE49-F238E27FC236}">
                <a16:creationId xmlns:a16="http://schemas.microsoft.com/office/drawing/2014/main" id="{586CA65F-AD16-2C44-3E16-39CAC0064F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8" name="Text Box 4">
            <a:extLst>
              <a:ext uri="{FF2B5EF4-FFF2-40B4-BE49-F238E27FC236}">
                <a16:creationId xmlns:a16="http://schemas.microsoft.com/office/drawing/2014/main" id="{B2956335-5755-36FA-2B05-3AB66879FFAD}"/>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Beautiful Life</a:t>
            </a:r>
            <a:endParaRPr lang="en-US" sz="3200">
              <a:solidFill>
                <a:srgbClr val="000000"/>
              </a:solidFill>
              <a:latin typeface="Times" charset="0"/>
              <a:ea typeface="ＭＳ Ｐゴシック" charset="0"/>
            </a:endParaRPr>
          </a:p>
        </p:txBody>
      </p:sp>
      <p:sp>
        <p:nvSpPr>
          <p:cNvPr id="129029" name="Text Box 5">
            <a:extLst>
              <a:ext uri="{FF2B5EF4-FFF2-40B4-BE49-F238E27FC236}">
                <a16:creationId xmlns:a16="http://schemas.microsoft.com/office/drawing/2014/main" id="{0EDA129B-8539-B82C-0B7A-1FBD87B60A7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570</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416F35B1-C196-556C-317C-58838CC6868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A Beautiful Life</a:t>
            </a:r>
            <a:endParaRPr lang="en-US">
              <a:ea typeface="+mj-ea"/>
            </a:endParaRPr>
          </a:p>
        </p:txBody>
      </p:sp>
      <p:pic>
        <p:nvPicPr>
          <p:cNvPr id="11266" name="Picture 3" descr="A Beautiful Life-pp">
            <a:extLst>
              <a:ext uri="{FF2B5EF4-FFF2-40B4-BE49-F238E27FC236}">
                <a16:creationId xmlns:a16="http://schemas.microsoft.com/office/drawing/2014/main" id="{F42BC71A-B6C2-AFB1-C0CA-D046C45B67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2" name="Text Box 4">
            <a:extLst>
              <a:ext uri="{FF2B5EF4-FFF2-40B4-BE49-F238E27FC236}">
                <a16:creationId xmlns:a16="http://schemas.microsoft.com/office/drawing/2014/main" id="{DC550B52-F793-907A-B891-729BE4918180}"/>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Beautiful Life</a:t>
            </a:r>
            <a:endParaRPr lang="en-US" sz="3200">
              <a:solidFill>
                <a:srgbClr val="000000"/>
              </a:solidFill>
              <a:latin typeface="Times" charset="0"/>
              <a:ea typeface="ＭＳ Ｐゴシック" charset="0"/>
            </a:endParaRPr>
          </a:p>
        </p:txBody>
      </p:sp>
      <p:sp>
        <p:nvSpPr>
          <p:cNvPr id="130053" name="Text Box 5">
            <a:extLst>
              <a:ext uri="{FF2B5EF4-FFF2-40B4-BE49-F238E27FC236}">
                <a16:creationId xmlns:a16="http://schemas.microsoft.com/office/drawing/2014/main" id="{3C6505EC-4A73-89FF-525E-82374E4BDF2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570</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70D1C2F2-0258-CBEC-7674-4DD5C1A10EA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A Beautiful Life</a:t>
            </a:r>
            <a:endParaRPr lang="en-US">
              <a:ea typeface="+mj-ea"/>
            </a:endParaRPr>
          </a:p>
        </p:txBody>
      </p:sp>
      <p:pic>
        <p:nvPicPr>
          <p:cNvPr id="12290" name="Picture 3" descr="A Beautiful Life-pp">
            <a:extLst>
              <a:ext uri="{FF2B5EF4-FFF2-40B4-BE49-F238E27FC236}">
                <a16:creationId xmlns:a16="http://schemas.microsoft.com/office/drawing/2014/main" id="{0243F503-953E-8275-7FE7-337CB2EBFD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4" name="Text Box 4">
            <a:extLst>
              <a:ext uri="{FF2B5EF4-FFF2-40B4-BE49-F238E27FC236}">
                <a16:creationId xmlns:a16="http://schemas.microsoft.com/office/drawing/2014/main" id="{47C3361E-F84A-67C0-79A4-9BE8F78EAC9C}"/>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Beautiful Life</a:t>
            </a:r>
            <a:endParaRPr lang="en-US" sz="3200">
              <a:solidFill>
                <a:srgbClr val="000000"/>
              </a:solidFill>
              <a:latin typeface="Times" charset="0"/>
              <a:ea typeface="ＭＳ Ｐゴシック" charset="0"/>
            </a:endParaRPr>
          </a:p>
        </p:txBody>
      </p:sp>
      <p:sp>
        <p:nvSpPr>
          <p:cNvPr id="117765" name="Text Box 5">
            <a:extLst>
              <a:ext uri="{FF2B5EF4-FFF2-40B4-BE49-F238E27FC236}">
                <a16:creationId xmlns:a16="http://schemas.microsoft.com/office/drawing/2014/main" id="{0CAA33B7-E852-D9A2-BE03-66B4D4713DA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570</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C02FA6F2-FE77-21BF-5682-A21B87D9713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A Beautiful Life</a:t>
            </a:r>
            <a:endParaRPr lang="en-US">
              <a:ea typeface="+mj-ea"/>
            </a:endParaRPr>
          </a:p>
        </p:txBody>
      </p:sp>
      <p:pic>
        <p:nvPicPr>
          <p:cNvPr id="13314" name="Picture 3" descr="A Beautiful Life-pp">
            <a:extLst>
              <a:ext uri="{FF2B5EF4-FFF2-40B4-BE49-F238E27FC236}">
                <a16:creationId xmlns:a16="http://schemas.microsoft.com/office/drawing/2014/main" id="{CF77FAA1-7D35-4CE8-C23C-5CD85B05B1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8" name="Text Box 4">
            <a:extLst>
              <a:ext uri="{FF2B5EF4-FFF2-40B4-BE49-F238E27FC236}">
                <a16:creationId xmlns:a16="http://schemas.microsoft.com/office/drawing/2014/main" id="{6E1458D8-AA40-C0A4-BCA6-0FFC1CDAA4F2}"/>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Beautiful Life</a:t>
            </a:r>
            <a:endParaRPr lang="en-US" sz="3200">
              <a:solidFill>
                <a:srgbClr val="000000"/>
              </a:solidFill>
              <a:latin typeface="Times" charset="0"/>
              <a:ea typeface="ＭＳ Ｐゴシック" charset="0"/>
            </a:endParaRPr>
          </a:p>
        </p:txBody>
      </p:sp>
      <p:sp>
        <p:nvSpPr>
          <p:cNvPr id="118789" name="Text Box 5">
            <a:extLst>
              <a:ext uri="{FF2B5EF4-FFF2-40B4-BE49-F238E27FC236}">
                <a16:creationId xmlns:a16="http://schemas.microsoft.com/office/drawing/2014/main" id="{95B9AC01-D6D7-3A20-99A1-32E7F372174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570</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94E73941-AB50-E6D0-8E71-E09B90B3716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 Beautiful Life</a:t>
            </a:r>
            <a:endParaRPr lang="en-US">
              <a:ea typeface="+mj-ea"/>
            </a:endParaRPr>
          </a:p>
        </p:txBody>
      </p:sp>
      <p:pic>
        <p:nvPicPr>
          <p:cNvPr id="14338" name="Picture 3" descr="A Beautiful Life-pp">
            <a:extLst>
              <a:ext uri="{FF2B5EF4-FFF2-40B4-BE49-F238E27FC236}">
                <a16:creationId xmlns:a16="http://schemas.microsoft.com/office/drawing/2014/main" id="{CCB692AC-5812-E4D7-4463-A1ECDF477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6" name="Text Box 4">
            <a:extLst>
              <a:ext uri="{FF2B5EF4-FFF2-40B4-BE49-F238E27FC236}">
                <a16:creationId xmlns:a16="http://schemas.microsoft.com/office/drawing/2014/main" id="{97BF61B4-6D27-6144-860B-C458117880F0}"/>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Beautiful Life</a:t>
            </a:r>
            <a:endParaRPr lang="en-US" sz="3200">
              <a:solidFill>
                <a:srgbClr val="000000"/>
              </a:solidFill>
              <a:latin typeface="Times" charset="0"/>
              <a:ea typeface="ＭＳ Ｐゴシック" charset="0"/>
            </a:endParaRPr>
          </a:p>
        </p:txBody>
      </p:sp>
      <p:sp>
        <p:nvSpPr>
          <p:cNvPr id="131077" name="Text Box 5">
            <a:extLst>
              <a:ext uri="{FF2B5EF4-FFF2-40B4-BE49-F238E27FC236}">
                <a16:creationId xmlns:a16="http://schemas.microsoft.com/office/drawing/2014/main" id="{25989B7A-28F1-3BFE-3D49-19916172E91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570</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904E1849-BF11-5595-A3AE-CD184ABAD90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 Beautiful Life</a:t>
            </a:r>
            <a:endParaRPr lang="en-US">
              <a:ea typeface="+mj-ea"/>
            </a:endParaRPr>
          </a:p>
        </p:txBody>
      </p:sp>
      <p:pic>
        <p:nvPicPr>
          <p:cNvPr id="15362" name="Picture 3" descr="A Beautiful Life-pp">
            <a:extLst>
              <a:ext uri="{FF2B5EF4-FFF2-40B4-BE49-F238E27FC236}">
                <a16:creationId xmlns:a16="http://schemas.microsoft.com/office/drawing/2014/main" id="{A7DB28FB-CE00-1A0F-D37B-8EBE6580A6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0" name="Text Box 4">
            <a:extLst>
              <a:ext uri="{FF2B5EF4-FFF2-40B4-BE49-F238E27FC236}">
                <a16:creationId xmlns:a16="http://schemas.microsoft.com/office/drawing/2014/main" id="{5F3FC50B-FDDC-625A-5D7C-5554361D6F46}"/>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Beautiful Life</a:t>
            </a:r>
            <a:endParaRPr lang="en-US" sz="3200">
              <a:solidFill>
                <a:srgbClr val="000000"/>
              </a:solidFill>
              <a:latin typeface="Times" charset="0"/>
              <a:ea typeface="ＭＳ Ｐゴシック" charset="0"/>
            </a:endParaRPr>
          </a:p>
        </p:txBody>
      </p:sp>
      <p:sp>
        <p:nvSpPr>
          <p:cNvPr id="132101" name="Text Box 5">
            <a:extLst>
              <a:ext uri="{FF2B5EF4-FFF2-40B4-BE49-F238E27FC236}">
                <a16:creationId xmlns:a16="http://schemas.microsoft.com/office/drawing/2014/main" id="{8EE3F6EB-9DC6-B6CB-8EE4-73FBA653532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570</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8B5E476A-E9A3-F98F-2B68-99E18634FB9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A Beautiful Life</a:t>
            </a:r>
            <a:endParaRPr lang="en-US">
              <a:ea typeface="+mj-ea"/>
            </a:endParaRPr>
          </a:p>
        </p:txBody>
      </p:sp>
      <p:pic>
        <p:nvPicPr>
          <p:cNvPr id="16386" name="Picture 3" descr="A Beautiful Life-pp">
            <a:extLst>
              <a:ext uri="{FF2B5EF4-FFF2-40B4-BE49-F238E27FC236}">
                <a16:creationId xmlns:a16="http://schemas.microsoft.com/office/drawing/2014/main" id="{F2E3BB03-40A0-CF5F-1311-A1DDF253FC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a:extLst>
              <a:ext uri="{FF2B5EF4-FFF2-40B4-BE49-F238E27FC236}">
                <a16:creationId xmlns:a16="http://schemas.microsoft.com/office/drawing/2014/main" id="{31BB8241-9E5B-0971-F8DD-408BD3A4EF22}"/>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Beautiful Life</a:t>
            </a:r>
            <a:endParaRPr lang="en-US" sz="3200">
              <a:solidFill>
                <a:srgbClr val="000000"/>
              </a:solidFill>
              <a:latin typeface="Times" charset="0"/>
              <a:ea typeface="ＭＳ Ｐゴシック" charset="0"/>
            </a:endParaRPr>
          </a:p>
        </p:txBody>
      </p:sp>
      <p:sp>
        <p:nvSpPr>
          <p:cNvPr id="133125" name="Text Box 5">
            <a:extLst>
              <a:ext uri="{FF2B5EF4-FFF2-40B4-BE49-F238E27FC236}">
                <a16:creationId xmlns:a16="http://schemas.microsoft.com/office/drawing/2014/main" id="{93B3C399-5462-47A2-D391-26841DF527F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570</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9521246C-6B1A-A08C-FD01-578732BA97C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A Beautiful Life</a:t>
            </a:r>
            <a:endParaRPr lang="en-US">
              <a:ea typeface="+mj-ea"/>
            </a:endParaRPr>
          </a:p>
        </p:txBody>
      </p:sp>
      <p:pic>
        <p:nvPicPr>
          <p:cNvPr id="17410" name="Picture 3" descr="A Beautiful Life-pp">
            <a:extLst>
              <a:ext uri="{FF2B5EF4-FFF2-40B4-BE49-F238E27FC236}">
                <a16:creationId xmlns:a16="http://schemas.microsoft.com/office/drawing/2014/main" id="{B676229F-952B-04AD-9F6F-BC424A3D9E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Text Box 4">
            <a:extLst>
              <a:ext uri="{FF2B5EF4-FFF2-40B4-BE49-F238E27FC236}">
                <a16:creationId xmlns:a16="http://schemas.microsoft.com/office/drawing/2014/main" id="{E796FCD8-A86C-9428-0D2A-343E3821A6AE}"/>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Beautiful Life</a:t>
            </a:r>
            <a:endParaRPr lang="en-US" sz="3200">
              <a:solidFill>
                <a:srgbClr val="000000"/>
              </a:solidFill>
              <a:latin typeface="Times" charset="0"/>
              <a:ea typeface="ＭＳ Ｐゴシック" charset="0"/>
            </a:endParaRPr>
          </a:p>
        </p:txBody>
      </p:sp>
      <p:sp>
        <p:nvSpPr>
          <p:cNvPr id="119813" name="Text Box 5">
            <a:extLst>
              <a:ext uri="{FF2B5EF4-FFF2-40B4-BE49-F238E27FC236}">
                <a16:creationId xmlns:a16="http://schemas.microsoft.com/office/drawing/2014/main" id="{70CDAC84-9DAE-684D-CC6C-64B0A071F89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570</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ED17BA8C-1A8D-D849-4BC7-680EB5CC714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A Beautiful Life</a:t>
            </a:r>
            <a:endParaRPr lang="en-US">
              <a:ea typeface="+mj-ea"/>
            </a:endParaRPr>
          </a:p>
        </p:txBody>
      </p:sp>
      <p:pic>
        <p:nvPicPr>
          <p:cNvPr id="18434" name="Picture 3" descr="A Beautiful Life-pp">
            <a:extLst>
              <a:ext uri="{FF2B5EF4-FFF2-40B4-BE49-F238E27FC236}">
                <a16:creationId xmlns:a16="http://schemas.microsoft.com/office/drawing/2014/main" id="{7BFA5E0F-CF83-1213-C7CD-0CA42D6FD8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Text Box 4">
            <a:extLst>
              <a:ext uri="{FF2B5EF4-FFF2-40B4-BE49-F238E27FC236}">
                <a16:creationId xmlns:a16="http://schemas.microsoft.com/office/drawing/2014/main" id="{839D926E-C427-8A61-8D0A-42E147206DFC}"/>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Beautiful Life</a:t>
            </a:r>
            <a:endParaRPr lang="en-US" sz="3200">
              <a:solidFill>
                <a:srgbClr val="000000"/>
              </a:solidFill>
              <a:latin typeface="Times" charset="0"/>
              <a:ea typeface="ＭＳ Ｐゴシック" charset="0"/>
            </a:endParaRPr>
          </a:p>
        </p:txBody>
      </p:sp>
      <p:sp>
        <p:nvSpPr>
          <p:cNvPr id="120837" name="Text Box 5">
            <a:extLst>
              <a:ext uri="{FF2B5EF4-FFF2-40B4-BE49-F238E27FC236}">
                <a16:creationId xmlns:a16="http://schemas.microsoft.com/office/drawing/2014/main" id="{6096B9F3-9FDC-5E62-E892-26AB9F71CCB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570</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99A66447-39F3-6F50-ACF9-C0860E30F0D2}"/>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A Beautiful Life</a:t>
            </a:r>
            <a:endParaRPr lang="en-US">
              <a:ea typeface="+mj-ea"/>
            </a:endParaRPr>
          </a:p>
        </p:txBody>
      </p:sp>
      <p:pic>
        <p:nvPicPr>
          <p:cNvPr id="19458" name="Picture 3" descr="A Beautiful Life-pp">
            <a:extLst>
              <a:ext uri="{FF2B5EF4-FFF2-40B4-BE49-F238E27FC236}">
                <a16:creationId xmlns:a16="http://schemas.microsoft.com/office/drawing/2014/main" id="{0AA7FC4D-81C2-B0E5-6599-24F4FBD51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0" name="Text Box 4">
            <a:extLst>
              <a:ext uri="{FF2B5EF4-FFF2-40B4-BE49-F238E27FC236}">
                <a16:creationId xmlns:a16="http://schemas.microsoft.com/office/drawing/2014/main" id="{8DFE4839-5FBA-4A06-26CE-546EE95CD96A}"/>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Beautiful Life</a:t>
            </a:r>
            <a:endParaRPr lang="en-US" sz="3200">
              <a:solidFill>
                <a:srgbClr val="000000"/>
              </a:solidFill>
              <a:latin typeface="Times" charset="0"/>
              <a:ea typeface="ＭＳ Ｐゴシック" charset="0"/>
            </a:endParaRPr>
          </a:p>
        </p:txBody>
      </p:sp>
      <p:sp>
        <p:nvSpPr>
          <p:cNvPr id="121861" name="Text Box 5">
            <a:extLst>
              <a:ext uri="{FF2B5EF4-FFF2-40B4-BE49-F238E27FC236}">
                <a16:creationId xmlns:a16="http://schemas.microsoft.com/office/drawing/2014/main" id="{41F4B9AF-957F-5554-914C-CE8009960AA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570</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F4A67033-2D0A-4601-0207-246437F86A7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 I Will Call Upon the Lord</a:t>
            </a:r>
            <a:endParaRPr lang="en-US">
              <a:ea typeface="+mj-ea"/>
            </a:endParaRPr>
          </a:p>
        </p:txBody>
      </p:sp>
      <p:pic>
        <p:nvPicPr>
          <p:cNvPr id="4098" name="Picture 3" descr="I will call upon-pp-vr1">
            <a:extLst>
              <a:ext uri="{FF2B5EF4-FFF2-40B4-BE49-F238E27FC236}">
                <a16:creationId xmlns:a16="http://schemas.microsoft.com/office/drawing/2014/main" id="{7BF8BC6C-E806-2218-B5C1-48D2727FDB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D79BF00C-5FF2-AFD3-61E8-21388390D804}"/>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C196E080-2713-6C1D-76CC-53FEBB69E791}"/>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37C59AF2-597B-7535-B3B4-A5B5FF09C18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A Beautiful Life</a:t>
            </a:r>
            <a:endParaRPr lang="en-US">
              <a:ea typeface="+mj-ea"/>
            </a:endParaRPr>
          </a:p>
        </p:txBody>
      </p:sp>
      <p:pic>
        <p:nvPicPr>
          <p:cNvPr id="20482" name="Picture 3" descr="A Beautiful Life-pp">
            <a:extLst>
              <a:ext uri="{FF2B5EF4-FFF2-40B4-BE49-F238E27FC236}">
                <a16:creationId xmlns:a16="http://schemas.microsoft.com/office/drawing/2014/main" id="{6737A68A-A7BE-A16F-978D-8A74D6AA8A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4" name="Text Box 4">
            <a:extLst>
              <a:ext uri="{FF2B5EF4-FFF2-40B4-BE49-F238E27FC236}">
                <a16:creationId xmlns:a16="http://schemas.microsoft.com/office/drawing/2014/main" id="{BA7FA2F4-7F52-25C1-48D7-57718D8704A3}"/>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Beautiful Life</a:t>
            </a:r>
            <a:endParaRPr lang="en-US" sz="3200">
              <a:solidFill>
                <a:srgbClr val="000000"/>
              </a:solidFill>
              <a:latin typeface="Times" charset="0"/>
              <a:ea typeface="ＭＳ Ｐゴシック" charset="0"/>
            </a:endParaRPr>
          </a:p>
        </p:txBody>
      </p:sp>
      <p:sp>
        <p:nvSpPr>
          <p:cNvPr id="122885" name="Text Box 5">
            <a:extLst>
              <a:ext uri="{FF2B5EF4-FFF2-40B4-BE49-F238E27FC236}">
                <a16:creationId xmlns:a16="http://schemas.microsoft.com/office/drawing/2014/main" id="{94FB21A9-F2C6-181E-A174-D520F5D308F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570</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FD4C4B67-B06F-B84A-7107-3E6160B4397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C-3 A Beautiful Life</a:t>
            </a:r>
            <a:endParaRPr lang="en-US">
              <a:ea typeface="+mj-ea"/>
            </a:endParaRPr>
          </a:p>
        </p:txBody>
      </p:sp>
      <p:pic>
        <p:nvPicPr>
          <p:cNvPr id="21506" name="Picture 3" descr="A Beautiful Life-pp">
            <a:extLst>
              <a:ext uri="{FF2B5EF4-FFF2-40B4-BE49-F238E27FC236}">
                <a16:creationId xmlns:a16="http://schemas.microsoft.com/office/drawing/2014/main" id="{70A11DD4-D1EB-44A4-3956-263A7FD097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08" name="Text Box 4">
            <a:extLst>
              <a:ext uri="{FF2B5EF4-FFF2-40B4-BE49-F238E27FC236}">
                <a16:creationId xmlns:a16="http://schemas.microsoft.com/office/drawing/2014/main" id="{76C3199F-1E6C-9597-4498-7C732F03B4B5}"/>
              </a:ext>
            </a:extLst>
          </p:cNvPr>
          <p:cNvSpPr txBox="1">
            <a:spLocks noChangeArrowheads="1"/>
          </p:cNvSpPr>
          <p:nvPr/>
        </p:nvSpPr>
        <p:spPr bwMode="auto">
          <a:xfrm>
            <a:off x="101600" y="76201"/>
            <a:ext cx="298812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A Beautiful Life</a:t>
            </a:r>
            <a:endParaRPr lang="en-US" sz="3200">
              <a:solidFill>
                <a:srgbClr val="000000"/>
              </a:solidFill>
              <a:latin typeface="Times" charset="0"/>
              <a:ea typeface="ＭＳ Ｐゴシック" charset="0"/>
            </a:endParaRPr>
          </a:p>
        </p:txBody>
      </p:sp>
      <p:sp>
        <p:nvSpPr>
          <p:cNvPr id="123909" name="Text Box 5">
            <a:extLst>
              <a:ext uri="{FF2B5EF4-FFF2-40B4-BE49-F238E27FC236}">
                <a16:creationId xmlns:a16="http://schemas.microsoft.com/office/drawing/2014/main" id="{0EB5F1EB-5170-AA9D-8D95-0F92D3F098C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570</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There Stands A Rock</a:t>
            </a:r>
          </a:p>
          <a:p>
            <a:pPr>
              <a:lnSpc>
                <a:spcPct val="150000"/>
              </a:lnSpc>
            </a:pPr>
            <a:r>
              <a:rPr lang="en-US" sz="5400" dirty="0">
                <a:latin typeface="Gobold" panose="02000500000000000000" pitchFamily="2" charset="0"/>
              </a:rPr>
              <a:t>#558</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42886495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40822CC-3C3D-B194-75AA-9B90AA9DF54B}"/>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rPr>
              <a:t>1-1 There Stands A Rock</a:t>
            </a:r>
            <a:endParaRPr lang="en-US">
              <a:ea typeface="+mj-ea"/>
            </a:endParaRPr>
          </a:p>
        </p:txBody>
      </p:sp>
      <p:pic>
        <p:nvPicPr>
          <p:cNvPr id="2" name="Picture 66" descr="There stands a Rock-pp">
            <a:extLst>
              <a:ext uri="{FF2B5EF4-FFF2-40B4-BE49-F238E27FC236}">
                <a16:creationId xmlns:a16="http://schemas.microsoft.com/office/drawing/2014/main" id="{53B98B52-F56B-E9AD-AA33-6A37244B09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5" name="Text Box 67">
            <a:extLst>
              <a:ext uri="{FF2B5EF4-FFF2-40B4-BE49-F238E27FC236}">
                <a16:creationId xmlns:a16="http://schemas.microsoft.com/office/drawing/2014/main" id="{41310281-20F2-FEA5-B595-7CF63E39CB2E}"/>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2116" name="Text Box 68">
            <a:extLst>
              <a:ext uri="{FF2B5EF4-FFF2-40B4-BE49-F238E27FC236}">
                <a16:creationId xmlns:a16="http://schemas.microsoft.com/office/drawing/2014/main" id="{64D10CF0-0F27-0BFA-172A-CDF153C0FB8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41230EF5-C1FB-E7A2-755F-68DF45112DCE}"/>
              </a:ext>
            </a:extLst>
          </p:cNvPr>
          <p:cNvSpPr>
            <a:spLocks noGrp="1" noChangeArrowheads="1"/>
          </p:cNvSpPr>
          <p:nvPr>
            <p:ph type="ctrTitle"/>
          </p:nvPr>
        </p:nvSpPr>
        <p:spPr>
          <a:xfrm>
            <a:off x="101600" y="152400"/>
            <a:ext cx="4775200" cy="228600"/>
          </a:xfrm>
        </p:spPr>
        <p:txBody>
          <a:bodyPr/>
          <a:lstStyle/>
          <a:p>
            <a:pPr eaLnBrk="1" hangingPunct="1"/>
            <a:r>
              <a:rPr lang="en-US" altLang="en-US" sz="2400"/>
              <a:t>1-2 There</a:t>
            </a:r>
            <a:r>
              <a:rPr lang="ja-JP" altLang="en-US" sz="2400">
                <a:latin typeface="Arial" panose="020B0604020202020204" pitchFamily="34" charset="0"/>
              </a:rPr>
              <a:t>’</a:t>
            </a:r>
            <a:r>
              <a:rPr lang="en-US" altLang="ja-JP" sz="2400"/>
              <a:t>s Stands A Rock</a:t>
            </a:r>
            <a:endParaRPr lang="en-US" altLang="en-US"/>
          </a:p>
        </p:txBody>
      </p:sp>
      <p:pic>
        <p:nvPicPr>
          <p:cNvPr id="3074" name="Picture 5" descr="There stands a Rock-pp">
            <a:extLst>
              <a:ext uri="{FF2B5EF4-FFF2-40B4-BE49-F238E27FC236}">
                <a16:creationId xmlns:a16="http://schemas.microsoft.com/office/drawing/2014/main" id="{ED6FEDC1-DCC6-1910-DC1A-4382A40A10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0" name="Text Box 6">
            <a:extLst>
              <a:ext uri="{FF2B5EF4-FFF2-40B4-BE49-F238E27FC236}">
                <a16:creationId xmlns:a16="http://schemas.microsoft.com/office/drawing/2014/main" id="{AABFF62A-9D99-E769-4B54-6D8FE7849403}"/>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190471" name="Text Box 7">
            <a:extLst>
              <a:ext uri="{FF2B5EF4-FFF2-40B4-BE49-F238E27FC236}">
                <a16:creationId xmlns:a16="http://schemas.microsoft.com/office/drawing/2014/main" id="{EF5F30CF-8DD6-FF35-9985-AA88E984766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D0D32DCA-01F9-A4AC-90A4-1B82068083A9}"/>
              </a:ext>
            </a:extLst>
          </p:cNvPr>
          <p:cNvSpPr>
            <a:spLocks noGrp="1" noChangeArrowheads="1"/>
          </p:cNvSpPr>
          <p:nvPr>
            <p:ph type="ctrTitle"/>
          </p:nvPr>
        </p:nvSpPr>
        <p:spPr>
          <a:xfrm>
            <a:off x="101600" y="152400"/>
            <a:ext cx="4775200" cy="228600"/>
          </a:xfrm>
        </p:spPr>
        <p:txBody>
          <a:bodyPr/>
          <a:lstStyle/>
          <a:p>
            <a:pPr eaLnBrk="1" hangingPunct="1"/>
            <a:r>
              <a:rPr lang="en-US" altLang="en-US" sz="2400"/>
              <a:t>C-1 There</a:t>
            </a:r>
            <a:r>
              <a:rPr lang="ja-JP" altLang="en-US" sz="2400">
                <a:latin typeface="Arial" panose="020B0604020202020204" pitchFamily="34" charset="0"/>
              </a:rPr>
              <a:t>’</a:t>
            </a:r>
            <a:r>
              <a:rPr lang="en-US" altLang="ja-JP" sz="2400"/>
              <a:t>s Stands A Rock</a:t>
            </a:r>
            <a:endParaRPr lang="en-US" altLang="en-US"/>
          </a:p>
        </p:txBody>
      </p:sp>
      <p:pic>
        <p:nvPicPr>
          <p:cNvPr id="4098" name="Picture 3" descr="There stands a Rock-pp">
            <a:extLst>
              <a:ext uri="{FF2B5EF4-FFF2-40B4-BE49-F238E27FC236}">
                <a16:creationId xmlns:a16="http://schemas.microsoft.com/office/drawing/2014/main" id="{EFE1A083-38D7-B572-8148-3121139306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24BB0F39-6573-A012-3D92-2873B467AF2D}"/>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201733" name="Text Box 5">
            <a:extLst>
              <a:ext uri="{FF2B5EF4-FFF2-40B4-BE49-F238E27FC236}">
                <a16:creationId xmlns:a16="http://schemas.microsoft.com/office/drawing/2014/main" id="{BD5E6C1A-9BF3-2AD3-D4D4-86A4ED69478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CB105AAA-E8D0-78D5-C63A-9DC57D4245E0}"/>
              </a:ext>
            </a:extLst>
          </p:cNvPr>
          <p:cNvSpPr>
            <a:spLocks noGrp="1" noChangeArrowheads="1"/>
          </p:cNvSpPr>
          <p:nvPr>
            <p:ph type="ctrTitle"/>
          </p:nvPr>
        </p:nvSpPr>
        <p:spPr>
          <a:xfrm>
            <a:off x="101600" y="152400"/>
            <a:ext cx="4775200" cy="228600"/>
          </a:xfrm>
        </p:spPr>
        <p:txBody>
          <a:bodyPr/>
          <a:lstStyle/>
          <a:p>
            <a:pPr eaLnBrk="1" hangingPunct="1"/>
            <a:r>
              <a:rPr lang="en-US" altLang="en-US" sz="2400"/>
              <a:t>C-2 There</a:t>
            </a:r>
            <a:r>
              <a:rPr lang="ja-JP" altLang="en-US" sz="2400">
                <a:latin typeface="Arial" panose="020B0604020202020204" pitchFamily="34" charset="0"/>
              </a:rPr>
              <a:t>’</a:t>
            </a:r>
            <a:r>
              <a:rPr lang="en-US" altLang="ja-JP" sz="2400"/>
              <a:t>s Stands A Rock</a:t>
            </a:r>
            <a:endParaRPr lang="en-US" altLang="en-US"/>
          </a:p>
        </p:txBody>
      </p:sp>
      <p:pic>
        <p:nvPicPr>
          <p:cNvPr id="5122" name="Picture 3" descr="There stands a Rock-pp">
            <a:extLst>
              <a:ext uri="{FF2B5EF4-FFF2-40B4-BE49-F238E27FC236}">
                <a16:creationId xmlns:a16="http://schemas.microsoft.com/office/drawing/2014/main" id="{F52097CD-A93B-F1E2-3DC4-B7A0046228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CFC577A1-B723-1AE2-4DD2-484ABD948C21}"/>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202757" name="Text Box 5">
            <a:extLst>
              <a:ext uri="{FF2B5EF4-FFF2-40B4-BE49-F238E27FC236}">
                <a16:creationId xmlns:a16="http://schemas.microsoft.com/office/drawing/2014/main" id="{0FACB407-2F0B-A98D-58AD-83AF6E38701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90BD5FB8-1117-C292-BF35-41F23C3413AC}"/>
              </a:ext>
            </a:extLst>
          </p:cNvPr>
          <p:cNvSpPr>
            <a:spLocks noGrp="1" noChangeArrowheads="1"/>
          </p:cNvSpPr>
          <p:nvPr>
            <p:ph type="ctrTitle"/>
          </p:nvPr>
        </p:nvSpPr>
        <p:spPr>
          <a:xfrm>
            <a:off x="101600" y="152400"/>
            <a:ext cx="4775200" cy="228600"/>
          </a:xfrm>
        </p:spPr>
        <p:txBody>
          <a:bodyPr/>
          <a:lstStyle/>
          <a:p>
            <a:pPr eaLnBrk="1" hangingPunct="1"/>
            <a:r>
              <a:rPr lang="en-US" altLang="en-US" sz="2400"/>
              <a:t>2-1 There</a:t>
            </a:r>
            <a:r>
              <a:rPr lang="ja-JP" altLang="en-US" sz="2400">
                <a:latin typeface="Arial" panose="020B0604020202020204" pitchFamily="34" charset="0"/>
              </a:rPr>
              <a:t>’</a:t>
            </a:r>
            <a:r>
              <a:rPr lang="en-US" altLang="ja-JP" sz="2400"/>
              <a:t>s Stands A Rock</a:t>
            </a:r>
            <a:endParaRPr lang="en-US" altLang="en-US"/>
          </a:p>
        </p:txBody>
      </p:sp>
      <p:pic>
        <p:nvPicPr>
          <p:cNvPr id="6146" name="Picture 5" descr="There stands a Rock-pp">
            <a:extLst>
              <a:ext uri="{FF2B5EF4-FFF2-40B4-BE49-F238E27FC236}">
                <a16:creationId xmlns:a16="http://schemas.microsoft.com/office/drawing/2014/main" id="{CDB906DA-85FD-C3F9-2A7B-B99B3D387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Text Box 6">
            <a:extLst>
              <a:ext uri="{FF2B5EF4-FFF2-40B4-BE49-F238E27FC236}">
                <a16:creationId xmlns:a16="http://schemas.microsoft.com/office/drawing/2014/main" id="{47DAA691-1270-EFF9-0144-527A52A53AC2}"/>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191495" name="Text Box 7">
            <a:extLst>
              <a:ext uri="{FF2B5EF4-FFF2-40B4-BE49-F238E27FC236}">
                <a16:creationId xmlns:a16="http://schemas.microsoft.com/office/drawing/2014/main" id="{242F731C-ED9B-1E2D-9AA4-97E56D36D8A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E10114A2-DF93-9043-C584-512697D336E7}"/>
              </a:ext>
            </a:extLst>
          </p:cNvPr>
          <p:cNvSpPr>
            <a:spLocks noGrp="1" noChangeArrowheads="1"/>
          </p:cNvSpPr>
          <p:nvPr>
            <p:ph type="ctrTitle"/>
          </p:nvPr>
        </p:nvSpPr>
        <p:spPr>
          <a:xfrm>
            <a:off x="101600" y="152400"/>
            <a:ext cx="4775200" cy="228600"/>
          </a:xfrm>
        </p:spPr>
        <p:txBody>
          <a:bodyPr/>
          <a:lstStyle/>
          <a:p>
            <a:pPr eaLnBrk="1" hangingPunct="1"/>
            <a:r>
              <a:rPr lang="en-US" altLang="en-US" sz="2400"/>
              <a:t>2-2 There</a:t>
            </a:r>
            <a:r>
              <a:rPr lang="ja-JP" altLang="en-US" sz="2400">
                <a:latin typeface="Arial" panose="020B0604020202020204" pitchFamily="34" charset="0"/>
              </a:rPr>
              <a:t>’</a:t>
            </a:r>
            <a:r>
              <a:rPr lang="en-US" altLang="ja-JP" sz="2400"/>
              <a:t>s Stands A Rock</a:t>
            </a:r>
            <a:endParaRPr lang="en-US" altLang="en-US"/>
          </a:p>
        </p:txBody>
      </p:sp>
      <p:pic>
        <p:nvPicPr>
          <p:cNvPr id="7170" name="Picture 5" descr="There stands a Rock-pp">
            <a:extLst>
              <a:ext uri="{FF2B5EF4-FFF2-40B4-BE49-F238E27FC236}">
                <a16:creationId xmlns:a16="http://schemas.microsoft.com/office/drawing/2014/main" id="{9B583D77-C185-7247-C195-60716847D5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8" name="Text Box 6">
            <a:extLst>
              <a:ext uri="{FF2B5EF4-FFF2-40B4-BE49-F238E27FC236}">
                <a16:creationId xmlns:a16="http://schemas.microsoft.com/office/drawing/2014/main" id="{47B4A2CC-297B-8804-1CE7-0CC5C0859622}"/>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192519" name="Text Box 7">
            <a:extLst>
              <a:ext uri="{FF2B5EF4-FFF2-40B4-BE49-F238E27FC236}">
                <a16:creationId xmlns:a16="http://schemas.microsoft.com/office/drawing/2014/main" id="{F6FCB6FC-65F1-6A50-4BA6-770CD8CC960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83297440-D542-5D74-8F14-B2E877B0F024}"/>
              </a:ext>
            </a:extLst>
          </p:cNvPr>
          <p:cNvSpPr>
            <a:spLocks noGrp="1" noChangeArrowheads="1"/>
          </p:cNvSpPr>
          <p:nvPr>
            <p:ph type="ctrTitle"/>
          </p:nvPr>
        </p:nvSpPr>
        <p:spPr>
          <a:xfrm>
            <a:off x="101600" y="152400"/>
            <a:ext cx="4775200" cy="228600"/>
          </a:xfrm>
        </p:spPr>
        <p:txBody>
          <a:bodyPr/>
          <a:lstStyle/>
          <a:p>
            <a:pPr eaLnBrk="1" hangingPunct="1"/>
            <a:r>
              <a:rPr lang="en-US" altLang="en-US" sz="2400"/>
              <a:t>C-1 There</a:t>
            </a:r>
            <a:r>
              <a:rPr lang="ja-JP" altLang="en-US" sz="2400">
                <a:latin typeface="Arial" panose="020B0604020202020204" pitchFamily="34" charset="0"/>
              </a:rPr>
              <a:t>’</a:t>
            </a:r>
            <a:r>
              <a:rPr lang="en-US" altLang="ja-JP" sz="2400"/>
              <a:t>s Stands A Rock</a:t>
            </a:r>
            <a:endParaRPr lang="en-US" altLang="en-US"/>
          </a:p>
        </p:txBody>
      </p:sp>
      <p:pic>
        <p:nvPicPr>
          <p:cNvPr id="8194" name="Picture 3" descr="There stands a Rock-pp">
            <a:extLst>
              <a:ext uri="{FF2B5EF4-FFF2-40B4-BE49-F238E27FC236}">
                <a16:creationId xmlns:a16="http://schemas.microsoft.com/office/drawing/2014/main" id="{F9CB6631-F47B-ECB6-4302-3D6D339524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CFCE47BF-C44C-ABEA-5C80-0826EA8B70BF}"/>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203781" name="Text Box 5">
            <a:extLst>
              <a:ext uri="{FF2B5EF4-FFF2-40B4-BE49-F238E27FC236}">
                <a16:creationId xmlns:a16="http://schemas.microsoft.com/office/drawing/2014/main" id="{35808014-9C74-4269-74CC-F155AE96638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F09C9365-96CC-EC87-0D07-0FB820D8DAF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 I Will Call Upon the Lord</a:t>
            </a:r>
            <a:endParaRPr lang="en-US">
              <a:ea typeface="+mj-ea"/>
            </a:endParaRPr>
          </a:p>
        </p:txBody>
      </p:sp>
      <p:pic>
        <p:nvPicPr>
          <p:cNvPr id="5122" name="Picture 4" descr="I will call upon-pp-vr1">
            <a:extLst>
              <a:ext uri="{FF2B5EF4-FFF2-40B4-BE49-F238E27FC236}">
                <a16:creationId xmlns:a16="http://schemas.microsoft.com/office/drawing/2014/main" id="{D3DB37ED-97D0-07BC-A22F-C953F796A1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49" name="Text Box 5">
            <a:extLst>
              <a:ext uri="{FF2B5EF4-FFF2-40B4-BE49-F238E27FC236}">
                <a16:creationId xmlns:a16="http://schemas.microsoft.com/office/drawing/2014/main" id="{6B64A15E-00D4-DAFD-0DF5-2CC7BF01BF36}"/>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10950" name="Text Box 6">
            <a:extLst>
              <a:ext uri="{FF2B5EF4-FFF2-40B4-BE49-F238E27FC236}">
                <a16:creationId xmlns:a16="http://schemas.microsoft.com/office/drawing/2014/main" id="{A3C01B9A-8DA0-7C69-053C-65F28794388B}"/>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00B1C3FA-A68F-8AE7-4F77-95F7E9C368A9}"/>
              </a:ext>
            </a:extLst>
          </p:cNvPr>
          <p:cNvSpPr>
            <a:spLocks noGrp="1" noChangeArrowheads="1"/>
          </p:cNvSpPr>
          <p:nvPr>
            <p:ph type="ctrTitle"/>
          </p:nvPr>
        </p:nvSpPr>
        <p:spPr>
          <a:xfrm>
            <a:off x="101600" y="152400"/>
            <a:ext cx="4775200" cy="228600"/>
          </a:xfrm>
        </p:spPr>
        <p:txBody>
          <a:bodyPr/>
          <a:lstStyle/>
          <a:p>
            <a:pPr eaLnBrk="1" hangingPunct="1"/>
            <a:r>
              <a:rPr lang="en-US" altLang="en-US" sz="2400"/>
              <a:t>C-2 There</a:t>
            </a:r>
            <a:r>
              <a:rPr lang="ja-JP" altLang="en-US" sz="2400">
                <a:latin typeface="Arial" panose="020B0604020202020204" pitchFamily="34" charset="0"/>
              </a:rPr>
              <a:t>’</a:t>
            </a:r>
            <a:r>
              <a:rPr lang="en-US" altLang="ja-JP" sz="2400"/>
              <a:t>s Stands A Rock</a:t>
            </a:r>
            <a:endParaRPr lang="en-US" altLang="en-US"/>
          </a:p>
        </p:txBody>
      </p:sp>
      <p:pic>
        <p:nvPicPr>
          <p:cNvPr id="9218" name="Picture 3" descr="There stands a Rock-pp">
            <a:extLst>
              <a:ext uri="{FF2B5EF4-FFF2-40B4-BE49-F238E27FC236}">
                <a16:creationId xmlns:a16="http://schemas.microsoft.com/office/drawing/2014/main" id="{DD91D7BC-9B67-889A-8238-E1DCA9914D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4DFAAA2A-40A8-12BD-6B88-5798698B7ABF}"/>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25EBA938-8D1C-EF6C-A781-82D3520B019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9A2113A1-5CCF-EC0B-209C-008ECBAFE324}"/>
              </a:ext>
            </a:extLst>
          </p:cNvPr>
          <p:cNvSpPr>
            <a:spLocks noGrp="1" noChangeArrowheads="1"/>
          </p:cNvSpPr>
          <p:nvPr>
            <p:ph type="ctrTitle"/>
          </p:nvPr>
        </p:nvSpPr>
        <p:spPr>
          <a:xfrm>
            <a:off x="101600" y="152400"/>
            <a:ext cx="4775200" cy="228600"/>
          </a:xfrm>
        </p:spPr>
        <p:txBody>
          <a:bodyPr/>
          <a:lstStyle/>
          <a:p>
            <a:pPr eaLnBrk="1" hangingPunct="1"/>
            <a:r>
              <a:rPr lang="en-US" altLang="en-US" sz="2400"/>
              <a:t>3-1 There</a:t>
            </a:r>
            <a:r>
              <a:rPr lang="ja-JP" altLang="en-US" sz="2400">
                <a:latin typeface="Arial" panose="020B0604020202020204" pitchFamily="34" charset="0"/>
              </a:rPr>
              <a:t>’</a:t>
            </a:r>
            <a:r>
              <a:rPr lang="en-US" altLang="ja-JP" sz="2400"/>
              <a:t>s Stands A Rock</a:t>
            </a:r>
            <a:endParaRPr lang="en-US" altLang="en-US"/>
          </a:p>
        </p:txBody>
      </p:sp>
      <p:pic>
        <p:nvPicPr>
          <p:cNvPr id="10242" name="Picture 5" descr="There stands a Rock-pp">
            <a:extLst>
              <a:ext uri="{FF2B5EF4-FFF2-40B4-BE49-F238E27FC236}">
                <a16:creationId xmlns:a16="http://schemas.microsoft.com/office/drawing/2014/main" id="{B8714C09-1CBE-07B7-BB27-25266CD946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2" name="Text Box 6">
            <a:extLst>
              <a:ext uri="{FF2B5EF4-FFF2-40B4-BE49-F238E27FC236}">
                <a16:creationId xmlns:a16="http://schemas.microsoft.com/office/drawing/2014/main" id="{5CB1DD59-4283-18F8-9466-3BCB76A5B327}"/>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193543" name="Text Box 7">
            <a:extLst>
              <a:ext uri="{FF2B5EF4-FFF2-40B4-BE49-F238E27FC236}">
                <a16:creationId xmlns:a16="http://schemas.microsoft.com/office/drawing/2014/main" id="{EC700174-382C-06EA-06A5-4C395456DF2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727814C9-EB6B-DAE6-B4BC-B80EE3841F4A}"/>
              </a:ext>
            </a:extLst>
          </p:cNvPr>
          <p:cNvSpPr>
            <a:spLocks noGrp="1" noChangeArrowheads="1"/>
          </p:cNvSpPr>
          <p:nvPr>
            <p:ph type="ctrTitle"/>
          </p:nvPr>
        </p:nvSpPr>
        <p:spPr>
          <a:xfrm>
            <a:off x="101600" y="152400"/>
            <a:ext cx="4775200" cy="228600"/>
          </a:xfrm>
        </p:spPr>
        <p:txBody>
          <a:bodyPr/>
          <a:lstStyle/>
          <a:p>
            <a:pPr eaLnBrk="1" hangingPunct="1"/>
            <a:r>
              <a:rPr lang="en-US" altLang="en-US" sz="2400"/>
              <a:t>3-2 There</a:t>
            </a:r>
            <a:r>
              <a:rPr lang="ja-JP" altLang="en-US" sz="2400">
                <a:latin typeface="Arial" panose="020B0604020202020204" pitchFamily="34" charset="0"/>
              </a:rPr>
              <a:t>’</a:t>
            </a:r>
            <a:r>
              <a:rPr lang="en-US" altLang="ja-JP" sz="2400"/>
              <a:t>s Stands A Rock</a:t>
            </a:r>
            <a:endParaRPr lang="en-US" altLang="en-US"/>
          </a:p>
        </p:txBody>
      </p:sp>
      <p:pic>
        <p:nvPicPr>
          <p:cNvPr id="11266" name="Picture 5" descr="There stands a Rock-pp">
            <a:extLst>
              <a:ext uri="{FF2B5EF4-FFF2-40B4-BE49-F238E27FC236}">
                <a16:creationId xmlns:a16="http://schemas.microsoft.com/office/drawing/2014/main" id="{D846F804-B057-6D5B-9592-22302ECE0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6" name="Text Box 6">
            <a:extLst>
              <a:ext uri="{FF2B5EF4-FFF2-40B4-BE49-F238E27FC236}">
                <a16:creationId xmlns:a16="http://schemas.microsoft.com/office/drawing/2014/main" id="{579EB2F0-BEE4-F348-F9F3-38EEF695920B}"/>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194567" name="Text Box 7">
            <a:extLst>
              <a:ext uri="{FF2B5EF4-FFF2-40B4-BE49-F238E27FC236}">
                <a16:creationId xmlns:a16="http://schemas.microsoft.com/office/drawing/2014/main" id="{015491BC-F351-FAB3-8644-95DCA7A7B9C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47D0F5C3-BDBF-52E5-CAD0-93ECD6AD0CD0}"/>
              </a:ext>
            </a:extLst>
          </p:cNvPr>
          <p:cNvSpPr>
            <a:spLocks noGrp="1" noChangeArrowheads="1"/>
          </p:cNvSpPr>
          <p:nvPr>
            <p:ph type="ctrTitle"/>
          </p:nvPr>
        </p:nvSpPr>
        <p:spPr>
          <a:xfrm>
            <a:off x="101600" y="152400"/>
            <a:ext cx="4775200" cy="228600"/>
          </a:xfrm>
        </p:spPr>
        <p:txBody>
          <a:bodyPr/>
          <a:lstStyle/>
          <a:p>
            <a:pPr eaLnBrk="1" hangingPunct="1"/>
            <a:r>
              <a:rPr lang="en-US" altLang="en-US" sz="2400"/>
              <a:t>C-1 There</a:t>
            </a:r>
            <a:r>
              <a:rPr lang="ja-JP" altLang="en-US" sz="2400">
                <a:latin typeface="Arial" panose="020B0604020202020204" pitchFamily="34" charset="0"/>
              </a:rPr>
              <a:t>’</a:t>
            </a:r>
            <a:r>
              <a:rPr lang="en-US" altLang="ja-JP" sz="2400"/>
              <a:t>s Stands A Rock</a:t>
            </a:r>
            <a:endParaRPr lang="en-US" altLang="en-US"/>
          </a:p>
        </p:txBody>
      </p:sp>
      <p:pic>
        <p:nvPicPr>
          <p:cNvPr id="12290" name="Picture 5" descr="There stands a Rock-pp">
            <a:extLst>
              <a:ext uri="{FF2B5EF4-FFF2-40B4-BE49-F238E27FC236}">
                <a16:creationId xmlns:a16="http://schemas.microsoft.com/office/drawing/2014/main" id="{036541D7-AE10-6AE3-A001-76F98B6718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0" name="Text Box 6">
            <a:extLst>
              <a:ext uri="{FF2B5EF4-FFF2-40B4-BE49-F238E27FC236}">
                <a16:creationId xmlns:a16="http://schemas.microsoft.com/office/drawing/2014/main" id="{DC48B0DD-6F05-AB58-01C2-FEE8873C2217}"/>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195591" name="Text Box 7">
            <a:extLst>
              <a:ext uri="{FF2B5EF4-FFF2-40B4-BE49-F238E27FC236}">
                <a16:creationId xmlns:a16="http://schemas.microsoft.com/office/drawing/2014/main" id="{EA3357EC-A895-3B27-6344-5CF8AED69E8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DF02B8DE-CCA0-6218-9E6F-F239776F897B}"/>
              </a:ext>
            </a:extLst>
          </p:cNvPr>
          <p:cNvSpPr>
            <a:spLocks noGrp="1" noChangeArrowheads="1"/>
          </p:cNvSpPr>
          <p:nvPr>
            <p:ph type="ctrTitle"/>
          </p:nvPr>
        </p:nvSpPr>
        <p:spPr>
          <a:xfrm>
            <a:off x="101600" y="152400"/>
            <a:ext cx="4775200" cy="228600"/>
          </a:xfrm>
        </p:spPr>
        <p:txBody>
          <a:bodyPr/>
          <a:lstStyle/>
          <a:p>
            <a:pPr eaLnBrk="1" hangingPunct="1"/>
            <a:r>
              <a:rPr lang="en-US" altLang="en-US" sz="2400"/>
              <a:t>C-2 There</a:t>
            </a:r>
            <a:r>
              <a:rPr lang="ja-JP" altLang="en-US" sz="2400">
                <a:latin typeface="Arial" panose="020B0604020202020204" pitchFamily="34" charset="0"/>
              </a:rPr>
              <a:t>’</a:t>
            </a:r>
            <a:r>
              <a:rPr lang="en-US" altLang="ja-JP" sz="2400"/>
              <a:t>s Stands A Rock</a:t>
            </a:r>
            <a:endParaRPr lang="en-US" altLang="en-US"/>
          </a:p>
        </p:txBody>
      </p:sp>
      <p:pic>
        <p:nvPicPr>
          <p:cNvPr id="13314" name="Picture 5" descr="There stands a Rock-pp">
            <a:extLst>
              <a:ext uri="{FF2B5EF4-FFF2-40B4-BE49-F238E27FC236}">
                <a16:creationId xmlns:a16="http://schemas.microsoft.com/office/drawing/2014/main" id="{E40457C0-5E0C-DAA0-7CC1-A9CFD7FCA0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4" name="Text Box 6">
            <a:extLst>
              <a:ext uri="{FF2B5EF4-FFF2-40B4-BE49-F238E27FC236}">
                <a16:creationId xmlns:a16="http://schemas.microsoft.com/office/drawing/2014/main" id="{746C05AE-2A44-CB3F-1CB8-87B3EB794F4C}"/>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196615" name="Text Box 7">
            <a:extLst>
              <a:ext uri="{FF2B5EF4-FFF2-40B4-BE49-F238E27FC236}">
                <a16:creationId xmlns:a16="http://schemas.microsoft.com/office/drawing/2014/main" id="{6F62B965-FA0C-5D69-D7DD-C1F0BD53718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normAutofit/>
          </a:bodyPr>
          <a:lstStyle/>
          <a:p>
            <a:pPr>
              <a:lnSpc>
                <a:spcPct val="150000"/>
              </a:lnSpc>
            </a:pPr>
            <a:r>
              <a:rPr lang="en-US" sz="6600" dirty="0">
                <a:solidFill>
                  <a:srgbClr val="314172"/>
                </a:solidFill>
                <a:latin typeface="Gobold" panose="02000500000000000000" pitchFamily="2" charset="0"/>
              </a:rPr>
              <a:t>Opening Prayer</a:t>
            </a:r>
          </a:p>
        </p:txBody>
      </p:sp>
    </p:spTree>
    <p:extLst>
      <p:ext uri="{BB962C8B-B14F-4D97-AF65-F5344CB8AC3E}">
        <p14:creationId xmlns:p14="http://schemas.microsoft.com/office/powerpoint/2010/main" val="5442581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My Hope Is Built</a:t>
            </a:r>
          </a:p>
          <a:p>
            <a:pPr>
              <a:lnSpc>
                <a:spcPct val="150000"/>
              </a:lnSpc>
            </a:pPr>
            <a:r>
              <a:rPr lang="en-US" sz="6000" dirty="0">
                <a:latin typeface="Gobold" panose="02000500000000000000" pitchFamily="2" charset="0"/>
              </a:rPr>
              <a:t>#538</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1284401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E78FD48-FD99-B684-8C30-82D69252B41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My Hope is Built</a:t>
            </a:r>
            <a:endParaRPr lang="en-US">
              <a:ea typeface="+mj-ea"/>
            </a:endParaRPr>
          </a:p>
        </p:txBody>
      </p:sp>
      <p:pic>
        <p:nvPicPr>
          <p:cNvPr id="2" name="Picture 53" descr="My Hope is built on Noth-pp">
            <a:extLst>
              <a:ext uri="{FF2B5EF4-FFF2-40B4-BE49-F238E27FC236}">
                <a16:creationId xmlns:a16="http://schemas.microsoft.com/office/drawing/2014/main" id="{E6EF29C7-2215-4F53-8ACA-97C10ABB53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2" name="Text Box 54">
            <a:extLst>
              <a:ext uri="{FF2B5EF4-FFF2-40B4-BE49-F238E27FC236}">
                <a16:creationId xmlns:a16="http://schemas.microsoft.com/office/drawing/2014/main" id="{0BAC43DE-69C7-BD93-3818-EE9F66FEC3D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2103" name="Text Box 55">
            <a:extLst>
              <a:ext uri="{FF2B5EF4-FFF2-40B4-BE49-F238E27FC236}">
                <a16:creationId xmlns:a16="http://schemas.microsoft.com/office/drawing/2014/main" id="{23261386-F29B-19DC-9E2D-BB28A1E2B607}"/>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13CDB508-C965-8D2A-0D99-AE0CA74AD9B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My Hope is Built</a:t>
            </a:r>
            <a:endParaRPr lang="en-US">
              <a:ea typeface="+mj-ea"/>
            </a:endParaRPr>
          </a:p>
        </p:txBody>
      </p:sp>
      <p:pic>
        <p:nvPicPr>
          <p:cNvPr id="3074" name="Picture 3" descr="My Hope is built on Noth-pp">
            <a:extLst>
              <a:ext uri="{FF2B5EF4-FFF2-40B4-BE49-F238E27FC236}">
                <a16:creationId xmlns:a16="http://schemas.microsoft.com/office/drawing/2014/main" id="{C5D44C20-9059-9C81-2083-CED0A56079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EFE9D7AE-71EE-CA54-F798-F6CA2FCE6FC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8026C120-2203-2B00-3EFA-1B6FCC582BCA}"/>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6C502C5A-9A98-C299-E9E8-3FD993410653}"/>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My Hope is Built</a:t>
            </a:r>
            <a:endParaRPr lang="en-US">
              <a:ea typeface="+mj-ea"/>
            </a:endParaRPr>
          </a:p>
        </p:txBody>
      </p:sp>
      <p:pic>
        <p:nvPicPr>
          <p:cNvPr id="4098" name="Picture 3" descr="My Hope is built on Noth-pp">
            <a:extLst>
              <a:ext uri="{FF2B5EF4-FFF2-40B4-BE49-F238E27FC236}">
                <a16:creationId xmlns:a16="http://schemas.microsoft.com/office/drawing/2014/main" id="{EBFB5C9E-69A8-A2DA-B028-B91FEE3A49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2" name="Text Box 4">
            <a:extLst>
              <a:ext uri="{FF2B5EF4-FFF2-40B4-BE49-F238E27FC236}">
                <a16:creationId xmlns:a16="http://schemas.microsoft.com/office/drawing/2014/main" id="{13B45DB4-8B57-E369-D7D3-2F59A1BDE65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91493" name="Text Box 5">
            <a:extLst>
              <a:ext uri="{FF2B5EF4-FFF2-40B4-BE49-F238E27FC236}">
                <a16:creationId xmlns:a16="http://schemas.microsoft.com/office/drawing/2014/main" id="{E20D991B-AA8A-6B40-1149-FE3AEF381256}"/>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C6E6CA93-905F-0449-C57D-E776F9E4821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DC1 I Will Call Upon the Lord</a:t>
            </a:r>
            <a:endParaRPr lang="en-US">
              <a:ea typeface="+mj-ea"/>
            </a:endParaRPr>
          </a:p>
        </p:txBody>
      </p:sp>
      <p:pic>
        <p:nvPicPr>
          <p:cNvPr id="6146" name="Picture 3" descr="I will call upon-pp-vr1">
            <a:extLst>
              <a:ext uri="{FF2B5EF4-FFF2-40B4-BE49-F238E27FC236}">
                <a16:creationId xmlns:a16="http://schemas.microsoft.com/office/drawing/2014/main" id="{B223AB6F-32D2-1917-CE26-9BA8974300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4F45EA92-3DED-03B5-FE15-CB3DC520652B}"/>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C4C2B87B-4907-4C31-9696-D8C615A31C3B}"/>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42195D18-7510-CCBF-1622-5F4E3BED561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My Hope is Built</a:t>
            </a:r>
            <a:endParaRPr lang="en-US">
              <a:ea typeface="+mj-ea"/>
            </a:endParaRPr>
          </a:p>
        </p:txBody>
      </p:sp>
      <p:pic>
        <p:nvPicPr>
          <p:cNvPr id="5122" name="Picture 3" descr="My Hope is built on Noth-pp">
            <a:extLst>
              <a:ext uri="{FF2B5EF4-FFF2-40B4-BE49-F238E27FC236}">
                <a16:creationId xmlns:a16="http://schemas.microsoft.com/office/drawing/2014/main" id="{5B1E9073-2910-0FCF-D28F-444C0CA2B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E8919212-5A6F-1400-73FA-8C7A64B5BA6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51D3D412-02EA-61A5-B953-A88D806C1B59}"/>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0773AA5A-C83B-292E-B778-E0524D5E870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My Hope is Built</a:t>
            </a:r>
            <a:endParaRPr lang="en-US">
              <a:ea typeface="+mj-ea"/>
            </a:endParaRPr>
          </a:p>
        </p:txBody>
      </p:sp>
      <p:pic>
        <p:nvPicPr>
          <p:cNvPr id="6146" name="Picture 3" descr="My Hope is built on Noth-pp">
            <a:extLst>
              <a:ext uri="{FF2B5EF4-FFF2-40B4-BE49-F238E27FC236}">
                <a16:creationId xmlns:a16="http://schemas.microsoft.com/office/drawing/2014/main" id="{D8A7A762-9085-D98F-1B99-26C180E974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5F2BBE2E-430B-FF9A-8518-FB6F3789E43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4E7CD66E-273B-9CB0-A1D1-F9317234AFD2}"/>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7C4E5AE7-8D49-0BD7-0CBE-8BA70E0D60B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My Hope is Built</a:t>
            </a:r>
            <a:endParaRPr lang="en-US">
              <a:ea typeface="+mj-ea"/>
            </a:endParaRPr>
          </a:p>
        </p:txBody>
      </p:sp>
      <p:pic>
        <p:nvPicPr>
          <p:cNvPr id="7170" name="Picture 3" descr="My Hope is built on Noth-pp">
            <a:extLst>
              <a:ext uri="{FF2B5EF4-FFF2-40B4-BE49-F238E27FC236}">
                <a16:creationId xmlns:a16="http://schemas.microsoft.com/office/drawing/2014/main" id="{5AD5A0E2-580E-58DD-ECDD-92534B54C0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Text Box 4">
            <a:extLst>
              <a:ext uri="{FF2B5EF4-FFF2-40B4-BE49-F238E27FC236}">
                <a16:creationId xmlns:a16="http://schemas.microsoft.com/office/drawing/2014/main" id="{93F167C7-9D68-F409-B9F7-E48635C55A1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92517" name="Text Box 5">
            <a:extLst>
              <a:ext uri="{FF2B5EF4-FFF2-40B4-BE49-F238E27FC236}">
                <a16:creationId xmlns:a16="http://schemas.microsoft.com/office/drawing/2014/main" id="{63123C8C-966B-7605-C11E-982951FE0EA8}"/>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E0A3E564-B4CB-EC0D-4814-1B0FFBAB169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My Hope is Built</a:t>
            </a:r>
            <a:endParaRPr lang="en-US">
              <a:ea typeface="+mj-ea"/>
            </a:endParaRPr>
          </a:p>
        </p:txBody>
      </p:sp>
      <p:pic>
        <p:nvPicPr>
          <p:cNvPr id="11266" name="Picture 3" descr="My Hope is built on Noth-pp">
            <a:extLst>
              <a:ext uri="{FF2B5EF4-FFF2-40B4-BE49-F238E27FC236}">
                <a16:creationId xmlns:a16="http://schemas.microsoft.com/office/drawing/2014/main" id="{10F33ADF-0E2A-6954-1BEB-0452C154F1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0" name="Text Box 4">
            <a:extLst>
              <a:ext uri="{FF2B5EF4-FFF2-40B4-BE49-F238E27FC236}">
                <a16:creationId xmlns:a16="http://schemas.microsoft.com/office/drawing/2014/main" id="{363B60D4-26B3-DD3D-8CC0-E93561815E9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8421" name="Text Box 5">
            <a:extLst>
              <a:ext uri="{FF2B5EF4-FFF2-40B4-BE49-F238E27FC236}">
                <a16:creationId xmlns:a16="http://schemas.microsoft.com/office/drawing/2014/main" id="{D2E1A7AB-C35C-EF13-564A-322AF3B2B160}"/>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a:extLst>
              <a:ext uri="{FF2B5EF4-FFF2-40B4-BE49-F238E27FC236}">
                <a16:creationId xmlns:a16="http://schemas.microsoft.com/office/drawing/2014/main" id="{ED328D2B-5967-CE07-CD64-61C808E42D3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My Hope is Built</a:t>
            </a:r>
            <a:endParaRPr lang="en-US">
              <a:ea typeface="+mj-ea"/>
            </a:endParaRPr>
          </a:p>
        </p:txBody>
      </p:sp>
      <p:pic>
        <p:nvPicPr>
          <p:cNvPr id="12290" name="Picture 3" descr="My Hope is built on Noth-pp">
            <a:extLst>
              <a:ext uri="{FF2B5EF4-FFF2-40B4-BE49-F238E27FC236}">
                <a16:creationId xmlns:a16="http://schemas.microsoft.com/office/drawing/2014/main" id="{745B982B-8680-6ED1-D13C-47DE0C7A0E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4" name="Text Box 4">
            <a:extLst>
              <a:ext uri="{FF2B5EF4-FFF2-40B4-BE49-F238E27FC236}">
                <a16:creationId xmlns:a16="http://schemas.microsoft.com/office/drawing/2014/main" id="{4F5F9E58-868B-B80A-25D2-052933255A6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89445" name="Text Box 5">
            <a:extLst>
              <a:ext uri="{FF2B5EF4-FFF2-40B4-BE49-F238E27FC236}">
                <a16:creationId xmlns:a16="http://schemas.microsoft.com/office/drawing/2014/main" id="{6DC52077-6CC1-908A-6CF9-602E6696C5A7}"/>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989B0307-C592-8946-7834-5893503C05F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 My Hope is Built</a:t>
            </a:r>
            <a:endParaRPr lang="en-US">
              <a:ea typeface="+mj-ea"/>
            </a:endParaRPr>
          </a:p>
        </p:txBody>
      </p:sp>
      <p:pic>
        <p:nvPicPr>
          <p:cNvPr id="13314" name="Picture 3" descr="My Hope is built on Noth-pp">
            <a:extLst>
              <a:ext uri="{FF2B5EF4-FFF2-40B4-BE49-F238E27FC236}">
                <a16:creationId xmlns:a16="http://schemas.microsoft.com/office/drawing/2014/main" id="{886EA8CE-B95C-1B44-000C-C8E5DCD768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8" name="Text Box 4">
            <a:extLst>
              <a:ext uri="{FF2B5EF4-FFF2-40B4-BE49-F238E27FC236}">
                <a16:creationId xmlns:a16="http://schemas.microsoft.com/office/drawing/2014/main" id="{360499BE-C473-A8A5-897E-F7EF6F9D48F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538</a:t>
            </a:r>
            <a:endParaRPr lang="en-US" sz="3200">
              <a:solidFill>
                <a:srgbClr val="000000"/>
              </a:solidFill>
              <a:latin typeface="Times" charset="0"/>
              <a:ea typeface="ＭＳ Ｐゴシック" charset="0"/>
              <a:cs typeface="ＭＳ Ｐゴシック" charset="0"/>
            </a:endParaRPr>
          </a:p>
        </p:txBody>
      </p:sp>
      <p:sp>
        <p:nvSpPr>
          <p:cNvPr id="190469" name="Text Box 5">
            <a:extLst>
              <a:ext uri="{FF2B5EF4-FFF2-40B4-BE49-F238E27FC236}">
                <a16:creationId xmlns:a16="http://schemas.microsoft.com/office/drawing/2014/main" id="{217743BD-FF02-181A-D3BC-4AC25DDAA852}"/>
              </a:ext>
            </a:extLst>
          </p:cNvPr>
          <p:cNvSpPr txBox="1">
            <a:spLocks noChangeArrowheads="1"/>
          </p:cNvSpPr>
          <p:nvPr/>
        </p:nvSpPr>
        <p:spPr bwMode="auto">
          <a:xfrm>
            <a:off x="101601" y="76201"/>
            <a:ext cx="320632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My Hope Is Built</a:t>
            </a:r>
            <a:endParaRPr lang="en-US" sz="3200">
              <a:solidFill>
                <a:srgbClr val="000000"/>
              </a:solidFill>
              <a:latin typeface="Times" charset="0"/>
              <a:ea typeface="ＭＳ Ｐゴシック"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Give Me The Bible</a:t>
            </a:r>
          </a:p>
          <a:p>
            <a:pPr>
              <a:lnSpc>
                <a:spcPct val="150000"/>
              </a:lnSpc>
            </a:pPr>
            <a:r>
              <a:rPr lang="en-US" sz="5400" dirty="0">
                <a:latin typeface="Gobold" panose="02000500000000000000" pitchFamily="2" charset="0"/>
              </a:rPr>
              <a:t>#450</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500655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A5F0AF96-FF7A-80AB-C405-1EA268A4D1E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Give Me the Bible</a:t>
            </a:r>
            <a:endParaRPr lang="en-US">
              <a:ea typeface="+mj-ea"/>
            </a:endParaRPr>
          </a:p>
        </p:txBody>
      </p:sp>
      <p:pic>
        <p:nvPicPr>
          <p:cNvPr id="2" name="Picture 46" descr="Give me the Bible-pp">
            <a:extLst>
              <a:ext uri="{FF2B5EF4-FFF2-40B4-BE49-F238E27FC236}">
                <a16:creationId xmlns:a16="http://schemas.microsoft.com/office/drawing/2014/main" id="{EE4B8425-CB5D-3FCB-E83F-E9E29A7EB2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8E772713-9C2C-4EFA-AD79-8813E4F8DA10}"/>
              </a:ext>
            </a:extLst>
          </p:cNvPr>
          <p:cNvSpPr txBox="1">
            <a:spLocks noChangeArrowheads="1"/>
          </p:cNvSpPr>
          <p:nvPr/>
        </p:nvSpPr>
        <p:spPr bwMode="auto">
          <a:xfrm>
            <a:off x="101600" y="76201"/>
            <a:ext cx="34730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Give Me The Bible</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40B69250-7EA0-B564-6823-1FA1BC79666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450</a:t>
            </a:r>
            <a:endParaRPr lang="en-US" sz="3200">
              <a:solidFill>
                <a:srgbClr val="000000"/>
              </a:solidFill>
              <a:latin typeface="Times" charset="0"/>
              <a:ea typeface="ＭＳ Ｐゴシック"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0DD5D9ED-5DC2-ECE3-B850-C13ECA721A3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Give Me the Bible</a:t>
            </a:r>
            <a:endParaRPr lang="en-US">
              <a:ea typeface="+mj-ea"/>
            </a:endParaRPr>
          </a:p>
        </p:txBody>
      </p:sp>
      <p:pic>
        <p:nvPicPr>
          <p:cNvPr id="3074" name="Picture 3" descr="Give me the Bible-pp">
            <a:extLst>
              <a:ext uri="{FF2B5EF4-FFF2-40B4-BE49-F238E27FC236}">
                <a16:creationId xmlns:a16="http://schemas.microsoft.com/office/drawing/2014/main" id="{7D7B5B84-69F9-26F9-5281-9C23D370BD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B7DB68E4-CC52-9C5C-E7EE-17785B48626B}"/>
              </a:ext>
            </a:extLst>
          </p:cNvPr>
          <p:cNvSpPr txBox="1">
            <a:spLocks noChangeArrowheads="1"/>
          </p:cNvSpPr>
          <p:nvPr/>
        </p:nvSpPr>
        <p:spPr bwMode="auto">
          <a:xfrm>
            <a:off x="101600" y="76201"/>
            <a:ext cx="34730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Give Me The Bible</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649C4B32-83F3-7658-85C4-6E5025C4E82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450</a:t>
            </a:r>
            <a:endParaRPr lang="en-US" sz="3200">
              <a:solidFill>
                <a:srgbClr val="000000"/>
              </a:solidFill>
              <a:latin typeface="Times" charset="0"/>
              <a:ea typeface="ＭＳ Ｐゴシック"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972BF0D6-8855-BCF2-597F-564CFC47B9A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Give Me the Bible</a:t>
            </a:r>
            <a:endParaRPr lang="en-US">
              <a:ea typeface="+mj-ea"/>
            </a:endParaRPr>
          </a:p>
        </p:txBody>
      </p:sp>
      <p:pic>
        <p:nvPicPr>
          <p:cNvPr id="4098" name="Picture 3" descr="Give me the Bible-pp">
            <a:extLst>
              <a:ext uri="{FF2B5EF4-FFF2-40B4-BE49-F238E27FC236}">
                <a16:creationId xmlns:a16="http://schemas.microsoft.com/office/drawing/2014/main" id="{E49627CA-FC52-5870-FDEC-DB0344917C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5B608444-8B2D-A142-20F1-886FF818DBD6}"/>
              </a:ext>
            </a:extLst>
          </p:cNvPr>
          <p:cNvSpPr txBox="1">
            <a:spLocks noChangeArrowheads="1"/>
          </p:cNvSpPr>
          <p:nvPr/>
        </p:nvSpPr>
        <p:spPr bwMode="auto">
          <a:xfrm>
            <a:off x="101600" y="76201"/>
            <a:ext cx="34730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Give Me The Bible</a:t>
            </a:r>
            <a:endParaRPr lang="en-US" sz="3200">
              <a:solidFill>
                <a:srgbClr val="000000"/>
              </a:solidFill>
              <a:latin typeface="Times" charset="0"/>
              <a:ea typeface="ＭＳ Ｐゴシック" charset="0"/>
              <a:cs typeface="ＭＳ Ｐゴシック" charset="0"/>
            </a:endParaRPr>
          </a:p>
        </p:txBody>
      </p:sp>
      <p:sp>
        <p:nvSpPr>
          <p:cNvPr id="182277" name="Text Box 5">
            <a:extLst>
              <a:ext uri="{FF2B5EF4-FFF2-40B4-BE49-F238E27FC236}">
                <a16:creationId xmlns:a16="http://schemas.microsoft.com/office/drawing/2014/main" id="{A58D6BD8-CA3E-76E8-7589-2DCDD83EEF0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450</a:t>
            </a:r>
            <a:endParaRPr lang="en-US" sz="3200">
              <a:solidFill>
                <a:srgbClr val="000000"/>
              </a:solidFill>
              <a:latin typeface="Times" charset="0"/>
              <a:ea typeface="ＭＳ Ｐゴシック"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8AC158B9-9613-F81D-A4E4-C1B75DB815B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DC2 I Will Call Upon the Lord</a:t>
            </a:r>
            <a:endParaRPr lang="en-US">
              <a:ea typeface="+mj-ea"/>
            </a:endParaRPr>
          </a:p>
        </p:txBody>
      </p:sp>
      <p:pic>
        <p:nvPicPr>
          <p:cNvPr id="7170" name="Picture 3" descr="I will call upon-pp-vr1">
            <a:extLst>
              <a:ext uri="{FF2B5EF4-FFF2-40B4-BE49-F238E27FC236}">
                <a16:creationId xmlns:a16="http://schemas.microsoft.com/office/drawing/2014/main" id="{1E15CD75-3B53-CDA0-2391-42E76D4F97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62CB6062-56A3-B30E-0FA9-13B5D4D2CCCA}"/>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04E4CDCB-EE39-DB12-EFF7-42A86F4F19A6}"/>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a:extLst>
              <a:ext uri="{FF2B5EF4-FFF2-40B4-BE49-F238E27FC236}">
                <a16:creationId xmlns:a16="http://schemas.microsoft.com/office/drawing/2014/main" id="{98B5D667-477F-2E6E-9830-77BDC199CDF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Give Me the Bible</a:t>
            </a:r>
            <a:endParaRPr lang="en-US">
              <a:ea typeface="+mj-ea"/>
            </a:endParaRPr>
          </a:p>
        </p:txBody>
      </p:sp>
      <p:pic>
        <p:nvPicPr>
          <p:cNvPr id="5122" name="Picture 3" descr="Give me the Bible-pp">
            <a:extLst>
              <a:ext uri="{FF2B5EF4-FFF2-40B4-BE49-F238E27FC236}">
                <a16:creationId xmlns:a16="http://schemas.microsoft.com/office/drawing/2014/main" id="{F2F7886B-D850-3947-8133-7AA6C19E85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0" name="Text Box 4">
            <a:extLst>
              <a:ext uri="{FF2B5EF4-FFF2-40B4-BE49-F238E27FC236}">
                <a16:creationId xmlns:a16="http://schemas.microsoft.com/office/drawing/2014/main" id="{68A64D9B-A4CC-B418-27B1-B841F9F7D974}"/>
              </a:ext>
            </a:extLst>
          </p:cNvPr>
          <p:cNvSpPr txBox="1">
            <a:spLocks noChangeArrowheads="1"/>
          </p:cNvSpPr>
          <p:nvPr/>
        </p:nvSpPr>
        <p:spPr bwMode="auto">
          <a:xfrm>
            <a:off x="101600" y="76201"/>
            <a:ext cx="34730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Give Me The Bible</a:t>
            </a:r>
            <a:endParaRPr lang="en-US" sz="3200">
              <a:solidFill>
                <a:srgbClr val="000000"/>
              </a:solidFill>
              <a:latin typeface="Times" charset="0"/>
              <a:ea typeface="ＭＳ Ｐゴシック" charset="0"/>
              <a:cs typeface="ＭＳ Ｐゴシック" charset="0"/>
            </a:endParaRPr>
          </a:p>
        </p:txBody>
      </p:sp>
      <p:sp>
        <p:nvSpPr>
          <p:cNvPr id="183301" name="Text Box 5">
            <a:extLst>
              <a:ext uri="{FF2B5EF4-FFF2-40B4-BE49-F238E27FC236}">
                <a16:creationId xmlns:a16="http://schemas.microsoft.com/office/drawing/2014/main" id="{DDF5E728-229E-3EA7-615A-6390DDB3E52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450</a:t>
            </a:r>
            <a:endParaRPr lang="en-US" sz="3200">
              <a:solidFill>
                <a:srgbClr val="000000"/>
              </a:solidFill>
              <a:latin typeface="Times" charset="0"/>
              <a:ea typeface="ＭＳ Ｐゴシック"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a:extLst>
              <a:ext uri="{FF2B5EF4-FFF2-40B4-BE49-F238E27FC236}">
                <a16:creationId xmlns:a16="http://schemas.microsoft.com/office/drawing/2014/main" id="{A0B48AD7-6BFE-12C4-0012-985C07E19F1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Give Me the Bible</a:t>
            </a:r>
            <a:endParaRPr lang="en-US">
              <a:ea typeface="+mj-ea"/>
            </a:endParaRPr>
          </a:p>
        </p:txBody>
      </p:sp>
      <p:pic>
        <p:nvPicPr>
          <p:cNvPr id="6146" name="Picture 3" descr="Give me the Bible-pp">
            <a:extLst>
              <a:ext uri="{FF2B5EF4-FFF2-40B4-BE49-F238E27FC236}">
                <a16:creationId xmlns:a16="http://schemas.microsoft.com/office/drawing/2014/main" id="{781FE300-FF32-4FC9-9B88-A74995E672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2" name="Text Box 4">
            <a:extLst>
              <a:ext uri="{FF2B5EF4-FFF2-40B4-BE49-F238E27FC236}">
                <a16:creationId xmlns:a16="http://schemas.microsoft.com/office/drawing/2014/main" id="{8F6DF60C-B0A1-0A80-7666-BFF96A7FE035}"/>
              </a:ext>
            </a:extLst>
          </p:cNvPr>
          <p:cNvSpPr txBox="1">
            <a:spLocks noChangeArrowheads="1"/>
          </p:cNvSpPr>
          <p:nvPr/>
        </p:nvSpPr>
        <p:spPr bwMode="auto">
          <a:xfrm>
            <a:off x="101600" y="76201"/>
            <a:ext cx="34730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Give Me The Bible</a:t>
            </a:r>
            <a:endParaRPr lang="en-US" sz="3200">
              <a:solidFill>
                <a:srgbClr val="000000"/>
              </a:solidFill>
              <a:latin typeface="Times" charset="0"/>
              <a:ea typeface="ＭＳ Ｐゴシック" charset="0"/>
              <a:cs typeface="ＭＳ Ｐゴシック" charset="0"/>
            </a:endParaRPr>
          </a:p>
        </p:txBody>
      </p:sp>
      <p:sp>
        <p:nvSpPr>
          <p:cNvPr id="176133" name="Text Box 5">
            <a:extLst>
              <a:ext uri="{FF2B5EF4-FFF2-40B4-BE49-F238E27FC236}">
                <a16:creationId xmlns:a16="http://schemas.microsoft.com/office/drawing/2014/main" id="{9AFD7B9E-7A50-7E2B-FEAF-8203E63473D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450</a:t>
            </a:r>
            <a:endParaRPr lang="en-US" sz="3200">
              <a:solidFill>
                <a:srgbClr val="000000"/>
              </a:solidFill>
              <a:latin typeface="Times" charset="0"/>
              <a:ea typeface="ＭＳ Ｐゴシック"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a:extLst>
              <a:ext uri="{FF2B5EF4-FFF2-40B4-BE49-F238E27FC236}">
                <a16:creationId xmlns:a16="http://schemas.microsoft.com/office/drawing/2014/main" id="{203BCEA2-B9D7-939B-2DEE-183327773F4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Give Me the Bible</a:t>
            </a:r>
            <a:endParaRPr lang="en-US">
              <a:ea typeface="+mj-ea"/>
            </a:endParaRPr>
          </a:p>
        </p:txBody>
      </p:sp>
      <p:pic>
        <p:nvPicPr>
          <p:cNvPr id="7170" name="Picture 3" descr="Give me the Bible-pp">
            <a:extLst>
              <a:ext uri="{FF2B5EF4-FFF2-40B4-BE49-F238E27FC236}">
                <a16:creationId xmlns:a16="http://schemas.microsoft.com/office/drawing/2014/main" id="{7A4B56B9-17C7-4A32-0485-DBE458C3AE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6" name="Text Box 4">
            <a:extLst>
              <a:ext uri="{FF2B5EF4-FFF2-40B4-BE49-F238E27FC236}">
                <a16:creationId xmlns:a16="http://schemas.microsoft.com/office/drawing/2014/main" id="{6885DC48-B100-7652-59F9-8D4B169E4098}"/>
              </a:ext>
            </a:extLst>
          </p:cNvPr>
          <p:cNvSpPr txBox="1">
            <a:spLocks noChangeArrowheads="1"/>
          </p:cNvSpPr>
          <p:nvPr/>
        </p:nvSpPr>
        <p:spPr bwMode="auto">
          <a:xfrm>
            <a:off x="101600" y="76201"/>
            <a:ext cx="34730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Give Me The Bible</a:t>
            </a:r>
            <a:endParaRPr lang="en-US" sz="3200">
              <a:solidFill>
                <a:srgbClr val="000000"/>
              </a:solidFill>
              <a:latin typeface="Times" charset="0"/>
              <a:ea typeface="ＭＳ Ｐゴシック" charset="0"/>
              <a:cs typeface="ＭＳ Ｐゴシック" charset="0"/>
            </a:endParaRPr>
          </a:p>
        </p:txBody>
      </p:sp>
      <p:sp>
        <p:nvSpPr>
          <p:cNvPr id="177157" name="Text Box 5">
            <a:extLst>
              <a:ext uri="{FF2B5EF4-FFF2-40B4-BE49-F238E27FC236}">
                <a16:creationId xmlns:a16="http://schemas.microsoft.com/office/drawing/2014/main" id="{D613541D-D037-ACD0-F591-FA5938A9FED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450</a:t>
            </a:r>
            <a:endParaRPr lang="en-US" sz="3200">
              <a:solidFill>
                <a:srgbClr val="000000"/>
              </a:solidFill>
              <a:latin typeface="Times" charset="0"/>
              <a:ea typeface="ＭＳ Ｐゴシック"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36BC5EE5-318C-EEDC-ADF0-27B298AE9CB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Give Me the Bible</a:t>
            </a:r>
            <a:endParaRPr lang="en-US">
              <a:ea typeface="+mj-ea"/>
            </a:endParaRPr>
          </a:p>
        </p:txBody>
      </p:sp>
      <p:pic>
        <p:nvPicPr>
          <p:cNvPr id="8194" name="Picture 3" descr="Give me the Bible-pp">
            <a:extLst>
              <a:ext uri="{FF2B5EF4-FFF2-40B4-BE49-F238E27FC236}">
                <a16:creationId xmlns:a16="http://schemas.microsoft.com/office/drawing/2014/main" id="{6EFC23A6-F4B4-528B-D3FD-0BC5E600D7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2BCA59C1-CF2D-F148-6FC0-F50FBE13D344}"/>
              </a:ext>
            </a:extLst>
          </p:cNvPr>
          <p:cNvSpPr txBox="1">
            <a:spLocks noChangeArrowheads="1"/>
          </p:cNvSpPr>
          <p:nvPr/>
        </p:nvSpPr>
        <p:spPr bwMode="auto">
          <a:xfrm>
            <a:off x="101600" y="76201"/>
            <a:ext cx="34730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Give Me The Bible</a:t>
            </a:r>
            <a:endParaRPr lang="en-US" sz="3200">
              <a:solidFill>
                <a:srgbClr val="000000"/>
              </a:solidFill>
              <a:latin typeface="Times" charset="0"/>
              <a:ea typeface="ＭＳ Ｐゴシック" charset="0"/>
              <a:cs typeface="ＭＳ Ｐゴシック" charset="0"/>
            </a:endParaRPr>
          </a:p>
        </p:txBody>
      </p:sp>
      <p:sp>
        <p:nvSpPr>
          <p:cNvPr id="184325" name="Text Box 5">
            <a:extLst>
              <a:ext uri="{FF2B5EF4-FFF2-40B4-BE49-F238E27FC236}">
                <a16:creationId xmlns:a16="http://schemas.microsoft.com/office/drawing/2014/main" id="{DCD2BC5B-490A-5862-2860-7C04788D30D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450</a:t>
            </a:r>
            <a:endParaRPr lang="en-US" sz="3200">
              <a:solidFill>
                <a:srgbClr val="000000"/>
              </a:solidFill>
              <a:latin typeface="Times" charset="0"/>
              <a:ea typeface="ＭＳ Ｐゴシック"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E57C6901-8A80-0201-20B5-3B8B27CFC2E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Give Me the Bible</a:t>
            </a:r>
            <a:endParaRPr lang="en-US">
              <a:ea typeface="+mj-ea"/>
            </a:endParaRPr>
          </a:p>
        </p:txBody>
      </p:sp>
      <p:pic>
        <p:nvPicPr>
          <p:cNvPr id="9218" name="Picture 3" descr="Give me the Bible-pp">
            <a:extLst>
              <a:ext uri="{FF2B5EF4-FFF2-40B4-BE49-F238E27FC236}">
                <a16:creationId xmlns:a16="http://schemas.microsoft.com/office/drawing/2014/main" id="{E3282AA4-DA9F-8428-CAA2-3FBE8D303E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4">
            <a:extLst>
              <a:ext uri="{FF2B5EF4-FFF2-40B4-BE49-F238E27FC236}">
                <a16:creationId xmlns:a16="http://schemas.microsoft.com/office/drawing/2014/main" id="{2D3FCD9E-BE6C-DE0F-61A6-0E553B145208}"/>
              </a:ext>
            </a:extLst>
          </p:cNvPr>
          <p:cNvSpPr txBox="1">
            <a:spLocks noChangeArrowheads="1"/>
          </p:cNvSpPr>
          <p:nvPr/>
        </p:nvSpPr>
        <p:spPr bwMode="auto">
          <a:xfrm>
            <a:off x="101600" y="76201"/>
            <a:ext cx="34730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Give Me The Bible</a:t>
            </a:r>
            <a:endParaRPr lang="en-US" sz="3200">
              <a:solidFill>
                <a:srgbClr val="000000"/>
              </a:solidFill>
              <a:latin typeface="Times" charset="0"/>
              <a:ea typeface="ＭＳ Ｐゴシック" charset="0"/>
              <a:cs typeface="ＭＳ Ｐゴシック" charset="0"/>
            </a:endParaRPr>
          </a:p>
        </p:txBody>
      </p:sp>
      <p:sp>
        <p:nvSpPr>
          <p:cNvPr id="185349" name="Text Box 5">
            <a:extLst>
              <a:ext uri="{FF2B5EF4-FFF2-40B4-BE49-F238E27FC236}">
                <a16:creationId xmlns:a16="http://schemas.microsoft.com/office/drawing/2014/main" id="{44FC5C36-BDEA-EA08-2053-3B6398D3DA4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450</a:t>
            </a:r>
            <a:endParaRPr lang="en-US" sz="3200">
              <a:solidFill>
                <a:srgbClr val="000000"/>
              </a:solidFill>
              <a:latin typeface="Times" charset="0"/>
              <a:ea typeface="ＭＳ Ｐゴシック"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8387A4F4-C04C-D833-DEE9-00FAF85AE32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Give Me the Bible</a:t>
            </a:r>
            <a:endParaRPr lang="en-US">
              <a:ea typeface="+mj-ea"/>
            </a:endParaRPr>
          </a:p>
        </p:txBody>
      </p:sp>
      <p:pic>
        <p:nvPicPr>
          <p:cNvPr id="10242" name="Picture 3" descr="Give me the Bible-pp">
            <a:extLst>
              <a:ext uri="{FF2B5EF4-FFF2-40B4-BE49-F238E27FC236}">
                <a16:creationId xmlns:a16="http://schemas.microsoft.com/office/drawing/2014/main" id="{909D0793-44F2-22BA-D20B-99D4E616F6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605CB92A-90CC-CE18-7E54-FF9338DBE9D3}"/>
              </a:ext>
            </a:extLst>
          </p:cNvPr>
          <p:cNvSpPr txBox="1">
            <a:spLocks noChangeArrowheads="1"/>
          </p:cNvSpPr>
          <p:nvPr/>
        </p:nvSpPr>
        <p:spPr bwMode="auto">
          <a:xfrm>
            <a:off x="101600" y="76201"/>
            <a:ext cx="34730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Give Me The Bible</a:t>
            </a:r>
            <a:endParaRPr lang="en-US" sz="3200">
              <a:solidFill>
                <a:srgbClr val="000000"/>
              </a:solidFill>
              <a:latin typeface="Times" charset="0"/>
              <a:ea typeface="ＭＳ Ｐゴシック" charset="0"/>
              <a:cs typeface="ＭＳ Ｐゴシック" charset="0"/>
            </a:endParaRPr>
          </a:p>
        </p:txBody>
      </p:sp>
      <p:sp>
        <p:nvSpPr>
          <p:cNvPr id="178181" name="Text Box 5">
            <a:extLst>
              <a:ext uri="{FF2B5EF4-FFF2-40B4-BE49-F238E27FC236}">
                <a16:creationId xmlns:a16="http://schemas.microsoft.com/office/drawing/2014/main" id="{60487E4D-BD0F-B3A5-954C-FBBA5643D62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450</a:t>
            </a:r>
            <a:endParaRPr lang="en-US" sz="3200">
              <a:solidFill>
                <a:srgbClr val="000000"/>
              </a:solidFill>
              <a:latin typeface="Times" charset="0"/>
              <a:ea typeface="ＭＳ Ｐゴシック"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CB9E18B8-4DC7-A09A-A71E-424E2D96182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Give Me the Bible</a:t>
            </a:r>
            <a:endParaRPr lang="en-US">
              <a:ea typeface="+mj-ea"/>
            </a:endParaRPr>
          </a:p>
        </p:txBody>
      </p:sp>
      <p:pic>
        <p:nvPicPr>
          <p:cNvPr id="11266" name="Picture 3" descr="Give me the Bible-pp">
            <a:extLst>
              <a:ext uri="{FF2B5EF4-FFF2-40B4-BE49-F238E27FC236}">
                <a16:creationId xmlns:a16="http://schemas.microsoft.com/office/drawing/2014/main" id="{4D65370A-6E23-D843-6D33-C895A98B92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C71AE9CA-EDD9-DB1E-C607-334482DBF205}"/>
              </a:ext>
            </a:extLst>
          </p:cNvPr>
          <p:cNvSpPr txBox="1">
            <a:spLocks noChangeArrowheads="1"/>
          </p:cNvSpPr>
          <p:nvPr/>
        </p:nvSpPr>
        <p:spPr bwMode="auto">
          <a:xfrm>
            <a:off x="101600" y="76201"/>
            <a:ext cx="34730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Give Me The Bible</a:t>
            </a:r>
            <a:endParaRPr lang="en-US" sz="3200">
              <a:solidFill>
                <a:srgbClr val="000000"/>
              </a:solidFill>
              <a:latin typeface="Times" charset="0"/>
              <a:ea typeface="ＭＳ Ｐゴシック" charset="0"/>
              <a:cs typeface="ＭＳ Ｐゴシック" charset="0"/>
            </a:endParaRPr>
          </a:p>
        </p:txBody>
      </p:sp>
      <p:sp>
        <p:nvSpPr>
          <p:cNvPr id="179205" name="Text Box 5">
            <a:extLst>
              <a:ext uri="{FF2B5EF4-FFF2-40B4-BE49-F238E27FC236}">
                <a16:creationId xmlns:a16="http://schemas.microsoft.com/office/drawing/2014/main" id="{45C08FB7-E3C6-50BE-6133-3466B9585EA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450</a:t>
            </a:r>
            <a:endParaRPr lang="en-US" sz="3200">
              <a:solidFill>
                <a:srgbClr val="000000"/>
              </a:solidFill>
              <a:latin typeface="Times" charset="0"/>
              <a:ea typeface="ＭＳ Ｐゴシック"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0D4DDBCC-01C0-B786-3702-7D96BA521CC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C-1 Give Me the Bible</a:t>
            </a:r>
            <a:endParaRPr lang="en-US">
              <a:ea typeface="+mj-ea"/>
            </a:endParaRPr>
          </a:p>
        </p:txBody>
      </p:sp>
      <p:pic>
        <p:nvPicPr>
          <p:cNvPr id="12290" name="Picture 3" descr="Give me the Bible-pp">
            <a:extLst>
              <a:ext uri="{FF2B5EF4-FFF2-40B4-BE49-F238E27FC236}">
                <a16:creationId xmlns:a16="http://schemas.microsoft.com/office/drawing/2014/main" id="{1ED17265-907A-0C8C-96D5-0E6FB56A41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43C44902-080B-9705-6FCC-3D45C78DB6B3}"/>
              </a:ext>
            </a:extLst>
          </p:cNvPr>
          <p:cNvSpPr txBox="1">
            <a:spLocks noChangeArrowheads="1"/>
          </p:cNvSpPr>
          <p:nvPr/>
        </p:nvSpPr>
        <p:spPr bwMode="auto">
          <a:xfrm>
            <a:off x="101600" y="76201"/>
            <a:ext cx="34730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Give Me The Bible</a:t>
            </a:r>
            <a:endParaRPr lang="en-US" sz="3200">
              <a:solidFill>
                <a:srgbClr val="000000"/>
              </a:solidFill>
              <a:latin typeface="Times" charset="0"/>
              <a:ea typeface="ＭＳ Ｐゴシック" charset="0"/>
              <a:cs typeface="ＭＳ Ｐゴシック" charset="0"/>
            </a:endParaRPr>
          </a:p>
        </p:txBody>
      </p:sp>
      <p:sp>
        <p:nvSpPr>
          <p:cNvPr id="180229" name="Text Box 5">
            <a:extLst>
              <a:ext uri="{FF2B5EF4-FFF2-40B4-BE49-F238E27FC236}">
                <a16:creationId xmlns:a16="http://schemas.microsoft.com/office/drawing/2014/main" id="{323DA2CF-B8D3-BB8B-904E-EFA8B1ED96D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450</a:t>
            </a:r>
            <a:endParaRPr lang="en-US" sz="3200">
              <a:solidFill>
                <a:srgbClr val="000000"/>
              </a:solidFill>
              <a:latin typeface="Times" charset="0"/>
              <a:ea typeface="ＭＳ Ｐゴシック"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C5A0F629-173A-F55C-1E24-25726DAFFF5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C-2 Give Me the Bible</a:t>
            </a:r>
            <a:endParaRPr lang="en-US">
              <a:ea typeface="+mj-ea"/>
            </a:endParaRPr>
          </a:p>
        </p:txBody>
      </p:sp>
      <p:pic>
        <p:nvPicPr>
          <p:cNvPr id="13314" name="Picture 3" descr="Give me the Bible-pp">
            <a:extLst>
              <a:ext uri="{FF2B5EF4-FFF2-40B4-BE49-F238E27FC236}">
                <a16:creationId xmlns:a16="http://schemas.microsoft.com/office/drawing/2014/main" id="{E64F75B5-13AE-D357-14B5-9C0ADC4962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Text Box 4">
            <a:extLst>
              <a:ext uri="{FF2B5EF4-FFF2-40B4-BE49-F238E27FC236}">
                <a16:creationId xmlns:a16="http://schemas.microsoft.com/office/drawing/2014/main" id="{9832B2F0-4983-249A-D28A-9AC61F2BFAA4}"/>
              </a:ext>
            </a:extLst>
          </p:cNvPr>
          <p:cNvSpPr txBox="1">
            <a:spLocks noChangeArrowheads="1"/>
          </p:cNvSpPr>
          <p:nvPr/>
        </p:nvSpPr>
        <p:spPr bwMode="auto">
          <a:xfrm>
            <a:off x="101600" y="76201"/>
            <a:ext cx="347300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Give Me The Bible</a:t>
            </a:r>
            <a:endParaRPr lang="en-US" sz="3200">
              <a:solidFill>
                <a:srgbClr val="000000"/>
              </a:solidFill>
              <a:latin typeface="Times" charset="0"/>
              <a:ea typeface="ＭＳ Ｐゴシック" charset="0"/>
              <a:cs typeface="ＭＳ Ｐゴシック" charset="0"/>
            </a:endParaRPr>
          </a:p>
        </p:txBody>
      </p:sp>
      <p:sp>
        <p:nvSpPr>
          <p:cNvPr id="181253" name="Text Box 5">
            <a:extLst>
              <a:ext uri="{FF2B5EF4-FFF2-40B4-BE49-F238E27FC236}">
                <a16:creationId xmlns:a16="http://schemas.microsoft.com/office/drawing/2014/main" id="{6E1557EB-2677-EDFF-C7FD-4FB4ED4F931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450</a:t>
            </a:r>
            <a:endParaRPr lang="en-US" sz="3200">
              <a:solidFill>
                <a:srgbClr val="000000"/>
              </a:solidFill>
              <a:latin typeface="Times" charset="0"/>
              <a:ea typeface="ＭＳ Ｐゴシック"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596526"/>
          </a:xfrm>
        </p:spPr>
        <p:txBody>
          <a:bodyPr>
            <a:normAutofit/>
          </a:bodyPr>
          <a:lstStyle/>
          <a:p>
            <a:pPr>
              <a:lnSpc>
                <a:spcPct val="150000"/>
              </a:lnSpc>
            </a:pPr>
            <a:r>
              <a:rPr lang="en-US" sz="6600" dirty="0">
                <a:solidFill>
                  <a:srgbClr val="314172"/>
                </a:solidFill>
                <a:latin typeface="Gobold" panose="02000500000000000000" pitchFamily="2" charset="0"/>
              </a:rPr>
              <a:t>Scripture Reading:</a:t>
            </a:r>
          </a:p>
          <a:p>
            <a:pPr>
              <a:lnSpc>
                <a:spcPct val="150000"/>
              </a:lnSpc>
            </a:pPr>
            <a:r>
              <a:rPr lang="en-US" sz="5400" dirty="0">
                <a:solidFill>
                  <a:schemeClr val="accent5"/>
                </a:solidFill>
                <a:latin typeface="Gobold" panose="02000500000000000000" pitchFamily="2" charset="0"/>
              </a:rPr>
              <a:t>Romans 12:10-13</a:t>
            </a:r>
            <a:endParaRPr lang="en-US" sz="6600" dirty="0">
              <a:solidFill>
                <a:schemeClr val="accent5"/>
              </a:solidFill>
              <a:latin typeface="Gobold" panose="02000500000000000000" pitchFamily="2" charset="0"/>
            </a:endParaRPr>
          </a:p>
        </p:txBody>
      </p:sp>
    </p:spTree>
    <p:extLst>
      <p:ext uri="{BB962C8B-B14F-4D97-AF65-F5344CB8AC3E}">
        <p14:creationId xmlns:p14="http://schemas.microsoft.com/office/powerpoint/2010/main" val="2092027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44C63A21-A3EC-94F0-46A1-A11637320BE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DC3 I Will Call Upon the Lord</a:t>
            </a:r>
            <a:endParaRPr lang="en-US">
              <a:ea typeface="+mj-ea"/>
            </a:endParaRPr>
          </a:p>
        </p:txBody>
      </p:sp>
      <p:pic>
        <p:nvPicPr>
          <p:cNvPr id="8194" name="Picture 3" descr="I will call upon-pp-vr1">
            <a:extLst>
              <a:ext uri="{FF2B5EF4-FFF2-40B4-BE49-F238E27FC236}">
                <a16:creationId xmlns:a16="http://schemas.microsoft.com/office/drawing/2014/main" id="{EE9E2C6A-06FE-8E13-6343-312E97CF51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Text Box 4">
            <a:extLst>
              <a:ext uri="{FF2B5EF4-FFF2-40B4-BE49-F238E27FC236}">
                <a16:creationId xmlns:a16="http://schemas.microsoft.com/office/drawing/2014/main" id="{9AAB1C1B-ECFC-4160-9EB0-62D89CD651B7}"/>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11973" name="Text Box 5">
            <a:extLst>
              <a:ext uri="{FF2B5EF4-FFF2-40B4-BE49-F238E27FC236}">
                <a16:creationId xmlns:a16="http://schemas.microsoft.com/office/drawing/2014/main" id="{86B12F58-64D7-AF18-EAB8-C48832BE1234}"/>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1569048" y="4816191"/>
            <a:ext cx="3320365" cy="520700"/>
          </a:xfrm>
        </p:spPr>
        <p:txBody>
          <a:bodyPr>
            <a:noAutofit/>
          </a:bodyPr>
          <a:lstStyle/>
          <a:p>
            <a:r>
              <a:rPr lang="en-US" sz="3200" b="1" dirty="0">
                <a:latin typeface="Kaiven" pitchFamily="2" charset="0"/>
              </a:rPr>
              <a:t>Romans 12:2</a:t>
            </a:r>
          </a:p>
        </p:txBody>
      </p:sp>
      <p:sp>
        <p:nvSpPr>
          <p:cNvPr id="3" name="Title 2"/>
          <p:cNvSpPr>
            <a:spLocks noGrp="1"/>
          </p:cNvSpPr>
          <p:nvPr>
            <p:ph type="title"/>
          </p:nvPr>
        </p:nvSpPr>
        <p:spPr>
          <a:xfrm>
            <a:off x="411893" y="1784586"/>
            <a:ext cx="5634681" cy="3321500"/>
          </a:xfrm>
        </p:spPr>
        <p:txBody>
          <a:bodyPr>
            <a:noAutofit/>
          </a:bodyPr>
          <a:lstStyle/>
          <a:p>
            <a:r>
              <a:rPr lang="en-US" sz="8800" dirty="0">
                <a:latin typeface="Blackout" pitchFamily="50" charset="0"/>
              </a:rPr>
              <a:t>Renewed</a:t>
            </a:r>
            <a:br>
              <a:rPr lang="en-US" sz="9600" dirty="0">
                <a:latin typeface="Knockout HTF52-Cruiserweight" pitchFamily="50" charset="0"/>
              </a:rPr>
            </a:br>
            <a:r>
              <a:rPr lang="en-US" sz="12800" b="1" dirty="0">
                <a:latin typeface="Kaiven" pitchFamily="2" charset="0"/>
              </a:rPr>
              <a:t>MIND</a:t>
            </a:r>
            <a:endParaRPr lang="en-US" sz="9600" b="1" dirty="0">
              <a:latin typeface="Knockout HTF52-Cruiserweight" pitchFamily="50" charset="0"/>
            </a:endParaRPr>
          </a:p>
        </p:txBody>
      </p:sp>
      <p:sp>
        <p:nvSpPr>
          <p:cNvPr id="2" name="Title 2">
            <a:extLst>
              <a:ext uri="{FF2B5EF4-FFF2-40B4-BE49-F238E27FC236}">
                <a16:creationId xmlns:a16="http://schemas.microsoft.com/office/drawing/2014/main" id="{F5ECA918-9CCC-C06F-EDFD-F0AF37012672}"/>
              </a:ext>
            </a:extLst>
          </p:cNvPr>
          <p:cNvSpPr txBox="1">
            <a:spLocks/>
          </p:cNvSpPr>
          <p:nvPr/>
        </p:nvSpPr>
        <p:spPr>
          <a:xfrm>
            <a:off x="2507048" y="2458040"/>
            <a:ext cx="1444369" cy="1356497"/>
          </a:xfrm>
          <a:prstGeom prst="rect">
            <a:avLst/>
          </a:prstGeom>
        </p:spPr>
        <p:txBody>
          <a:bodyPr vert="horz" lIns="121920" tIns="60960" rIns="121920" bIns="60960" rtlCol="0" anchor="ctr">
            <a:noAutofit/>
          </a:bodyPr>
          <a:lstStyle>
            <a:lvl1pPr algn="ctr" defTabSz="914400" rtl="0" eaLnBrk="1" latinLnBrk="0" hangingPunct="1">
              <a:spcBef>
                <a:spcPct val="0"/>
              </a:spcBef>
              <a:buNone/>
              <a:defRPr sz="4400" kern="1200">
                <a:solidFill>
                  <a:schemeClr val="tx1"/>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Blackout" pitchFamily="50" charset="0"/>
                <a:ea typeface="+mj-ea"/>
              </a:rPr>
              <a:t>in</a:t>
            </a:r>
            <a:endParaRPr kumimoji="0" lang="en-US" sz="5333" b="1" i="0" u="none" strike="noStrike" kern="1200" cap="none" spc="0" normalizeH="0" baseline="0" noProof="0" dirty="0">
              <a:ln>
                <a:noFill/>
              </a:ln>
              <a:solidFill>
                <a:prstClr val="white"/>
              </a:solidFill>
              <a:effectLst/>
              <a:uLnTx/>
              <a:uFillTx/>
              <a:latin typeface="Knockout HTF52-Cruiserweight" pitchFamily="50" charset="0"/>
              <a:ea typeface="+mj-ea"/>
            </a:endParaRPr>
          </a:p>
        </p:txBody>
      </p:sp>
    </p:spTree>
    <p:extLst>
      <p:ext uri="{BB962C8B-B14F-4D97-AF65-F5344CB8AC3E}">
        <p14:creationId xmlns:p14="http://schemas.microsoft.com/office/powerpoint/2010/main" val="138688980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014077"/>
            <a:ext cx="12192000" cy="927625"/>
          </a:xfrm>
        </p:spPr>
        <p:txBody>
          <a:bodyPr>
            <a:noAutofit/>
          </a:bodyPr>
          <a:lstStyle/>
          <a:p>
            <a:r>
              <a:rPr lang="en-US" sz="5400" dirty="0">
                <a:latin typeface="Blackout" pitchFamily="50" charset="0"/>
              </a:rPr>
              <a:t>A Renewed Mind Is Characterized By:</a:t>
            </a:r>
            <a:endParaRPr lang="en-US" sz="2400" dirty="0">
              <a:latin typeface="Blackout" pitchFamily="50" charset="0"/>
            </a:endParaRPr>
          </a:p>
        </p:txBody>
      </p:sp>
      <p:sp>
        <p:nvSpPr>
          <p:cNvPr id="6" name="Text Placeholder 4">
            <a:extLst>
              <a:ext uri="{FF2B5EF4-FFF2-40B4-BE49-F238E27FC236}">
                <a16:creationId xmlns:a16="http://schemas.microsoft.com/office/drawing/2014/main" id="{78522F33-80EE-187D-8767-18240069007C}"/>
              </a:ext>
            </a:extLst>
          </p:cNvPr>
          <p:cNvSpPr txBox="1">
            <a:spLocks/>
          </p:cNvSpPr>
          <p:nvPr/>
        </p:nvSpPr>
        <p:spPr>
          <a:xfrm>
            <a:off x="904240" y="1941702"/>
            <a:ext cx="9400076"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marR="0" lvl="0" indent="-742950" algn="l" defTabSz="1219170" rtl="0" eaLnBrk="1" fontAlgn="auto" latinLnBrk="0" hangingPunct="1">
              <a:lnSpc>
                <a:spcPct val="150000"/>
              </a:lnSpc>
              <a:spcBef>
                <a:spcPct val="20000"/>
              </a:spcBef>
              <a:spcAft>
                <a:spcPts val="0"/>
              </a:spcAft>
              <a:buClrTx/>
              <a:buSzTx/>
              <a:buFont typeface="+mj-lt"/>
              <a:buAutoNum type="arabicPeriod"/>
              <a:tabLst/>
              <a:defRPr/>
            </a:pPr>
            <a:endParaRPr kumimoji="0" lang="en-US" sz="5400" b="0" i="0" u="none" strike="noStrike" kern="1200" cap="none" spc="0" normalizeH="0" baseline="0" noProof="0" dirty="0">
              <a:ln>
                <a:noFill/>
              </a:ln>
              <a:solidFill>
                <a:prstClr val="white"/>
              </a:solidFill>
              <a:effectLst/>
              <a:uLnTx/>
              <a:uFillTx/>
              <a:latin typeface="Blackout" pitchFamily="50" charset="0"/>
              <a:ea typeface="+mn-ea"/>
            </a:endParaRPr>
          </a:p>
        </p:txBody>
      </p:sp>
    </p:spTree>
    <p:extLst>
      <p:ext uri="{BB962C8B-B14F-4D97-AF65-F5344CB8AC3E}">
        <p14:creationId xmlns:p14="http://schemas.microsoft.com/office/powerpoint/2010/main" val="59973202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014077"/>
            <a:ext cx="12192000" cy="927625"/>
          </a:xfrm>
        </p:spPr>
        <p:txBody>
          <a:bodyPr>
            <a:noAutofit/>
          </a:bodyPr>
          <a:lstStyle/>
          <a:p>
            <a:r>
              <a:rPr lang="en-US" sz="5400" dirty="0">
                <a:latin typeface="Blackout" pitchFamily="50" charset="0"/>
              </a:rPr>
              <a:t>A Renewed Mind Is Characterized By:</a:t>
            </a:r>
            <a:endParaRPr lang="en-US" sz="2400" dirty="0">
              <a:latin typeface="Blackout" pitchFamily="50" charset="0"/>
            </a:endParaRPr>
          </a:p>
        </p:txBody>
      </p:sp>
      <p:sp>
        <p:nvSpPr>
          <p:cNvPr id="6" name="Text Placeholder 4">
            <a:extLst>
              <a:ext uri="{FF2B5EF4-FFF2-40B4-BE49-F238E27FC236}">
                <a16:creationId xmlns:a16="http://schemas.microsoft.com/office/drawing/2014/main" id="{78522F33-80EE-187D-8767-18240069007C}"/>
              </a:ext>
            </a:extLst>
          </p:cNvPr>
          <p:cNvSpPr txBox="1">
            <a:spLocks/>
          </p:cNvSpPr>
          <p:nvPr/>
        </p:nvSpPr>
        <p:spPr>
          <a:xfrm>
            <a:off x="904240" y="1941702"/>
            <a:ext cx="9400076"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marR="0" lvl="0" indent="-742950" algn="l" defTabSz="1219170" rtl="0" eaLnBrk="1" fontAlgn="auto" latinLnBrk="0" hangingPunct="1">
              <a:lnSpc>
                <a:spcPct val="150000"/>
              </a:lnSpc>
              <a:spcBef>
                <a:spcPct val="20000"/>
              </a:spcBef>
              <a:spcAft>
                <a:spcPts val="0"/>
              </a:spcAft>
              <a:buClrTx/>
              <a:buSzTx/>
              <a:buFont typeface="+mj-lt"/>
              <a:buAutoNum type="arabicPeriod"/>
              <a:tabLst/>
              <a:defRPr/>
            </a:pPr>
            <a:r>
              <a:rPr kumimoji="0" lang="en-US" sz="5400" b="0" i="0" u="none" strike="noStrike" kern="1200" cap="none" spc="0" normalizeH="0" baseline="0" noProof="0" dirty="0">
                <a:ln>
                  <a:noFill/>
                </a:ln>
                <a:solidFill>
                  <a:prstClr val="white"/>
                </a:solidFill>
                <a:effectLst/>
                <a:uLnTx/>
                <a:uFillTx/>
                <a:latin typeface="Blackout" pitchFamily="50" charset="0"/>
                <a:ea typeface="+mn-ea"/>
              </a:rPr>
              <a:t>Intensity (v. 11)</a:t>
            </a:r>
          </a:p>
        </p:txBody>
      </p:sp>
    </p:spTree>
    <p:extLst>
      <p:ext uri="{BB962C8B-B14F-4D97-AF65-F5344CB8AC3E}">
        <p14:creationId xmlns:p14="http://schemas.microsoft.com/office/powerpoint/2010/main" val="31048279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2C77589-991C-0EEC-8AB5-0DDC08641D5A}"/>
              </a:ext>
            </a:extLst>
          </p:cNvPr>
          <p:cNvSpPr txBox="1">
            <a:spLocks/>
          </p:cNvSpPr>
          <p:nvPr/>
        </p:nvSpPr>
        <p:spPr>
          <a:xfrm>
            <a:off x="297570" y="288110"/>
            <a:ext cx="11596859" cy="927625"/>
          </a:xfrm>
          <a:prstGeom prst="rect">
            <a:avLst/>
          </a:prstGeom>
        </p:spPr>
        <p:txBody>
          <a:bodyPr>
            <a:noAutofit/>
          </a:bodyPr>
          <a:lstStyle>
            <a:lvl1pPr algn="ctr" defTabSz="1219170" rtl="0" eaLnBrk="1" latinLnBrk="0" hangingPunct="1">
              <a:spcBef>
                <a:spcPct val="0"/>
              </a:spcBef>
              <a:buNone/>
              <a:defRPr sz="5867" kern="1200">
                <a:solidFill>
                  <a:schemeClr val="tx1"/>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Blackout" pitchFamily="50" charset="0"/>
                <a:ea typeface="+mj-ea"/>
              </a:rPr>
              <a:t>A Renewed Mind</a:t>
            </a:r>
            <a:endParaRPr kumimoji="0" lang="en-US" sz="2800" b="0" i="0" u="none" strike="noStrike" kern="1200" cap="none" spc="0" normalizeH="0" baseline="0" noProof="0" dirty="0">
              <a:ln>
                <a:noFill/>
              </a:ln>
              <a:solidFill>
                <a:prstClr val="white"/>
              </a:solidFill>
              <a:effectLst/>
              <a:uLnTx/>
              <a:uFillTx/>
              <a:latin typeface="Blackout" pitchFamily="50" charset="0"/>
              <a:ea typeface="+mj-ea"/>
            </a:endParaRPr>
          </a:p>
        </p:txBody>
      </p:sp>
      <p:sp>
        <p:nvSpPr>
          <p:cNvPr id="4" name="Text Placeholder 4">
            <a:extLst>
              <a:ext uri="{FF2B5EF4-FFF2-40B4-BE49-F238E27FC236}">
                <a16:creationId xmlns:a16="http://schemas.microsoft.com/office/drawing/2014/main" id="{6EE177F5-0156-484D-9900-25240CEE83CD}"/>
              </a:ext>
            </a:extLst>
          </p:cNvPr>
          <p:cNvSpPr txBox="1">
            <a:spLocks/>
          </p:cNvSpPr>
          <p:nvPr/>
        </p:nvSpPr>
        <p:spPr>
          <a:xfrm>
            <a:off x="360264" y="1717502"/>
            <a:ext cx="11743751"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marR="0" lvl="0" indent="-742950" algn="l" defTabSz="1219170" rtl="0" eaLnBrk="1" fontAlgn="auto" latinLnBrk="0" hangingPunct="1">
              <a:lnSpc>
                <a:spcPct val="100000"/>
              </a:lnSpc>
              <a:spcBef>
                <a:spcPct val="20000"/>
              </a:spcBef>
              <a:spcAft>
                <a:spcPts val="0"/>
              </a:spcAft>
              <a:buClrTx/>
              <a:buSzTx/>
              <a:buFont typeface="+mj-lt"/>
              <a:buAutoNum type="arabicPeriod"/>
              <a:tabLst/>
              <a:defRPr/>
            </a:pPr>
            <a:r>
              <a:rPr lang="en-US" sz="4800" u="sng" dirty="0">
                <a:solidFill>
                  <a:prstClr val="white"/>
                </a:solidFill>
                <a:latin typeface="Blackout" pitchFamily="50" charset="0"/>
              </a:rPr>
              <a:t>Intensity (v. 11)</a:t>
            </a:r>
          </a:p>
          <a:p>
            <a:pPr marL="1962120" lvl="1" indent="-742950" algn="l">
              <a:lnSpc>
                <a:spcPct val="150000"/>
              </a:lnSpc>
              <a:defRPr/>
            </a:pPr>
            <a:r>
              <a:rPr kumimoji="0" lang="en-US" sz="4400" b="0" i="0" strike="noStrike" kern="1200" cap="none" spc="0" normalizeH="0" baseline="0" noProof="0" dirty="0">
                <a:ln>
                  <a:noFill/>
                </a:ln>
                <a:solidFill>
                  <a:prstClr val="white"/>
                </a:solidFill>
                <a:effectLst/>
                <a:uLnTx/>
                <a:uFillTx/>
                <a:latin typeface="Blackout" pitchFamily="50" charset="0"/>
                <a:ea typeface="+mn-ea"/>
              </a:rPr>
              <a:t>In Desire – Acts 18:24-26, Heb. 11:16, 13:18 </a:t>
            </a:r>
          </a:p>
        </p:txBody>
      </p:sp>
    </p:spTree>
    <p:extLst>
      <p:ext uri="{BB962C8B-B14F-4D97-AF65-F5344CB8AC3E}">
        <p14:creationId xmlns:p14="http://schemas.microsoft.com/office/powerpoint/2010/main" val="26642180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2C77589-991C-0EEC-8AB5-0DDC08641D5A}"/>
              </a:ext>
            </a:extLst>
          </p:cNvPr>
          <p:cNvSpPr txBox="1">
            <a:spLocks/>
          </p:cNvSpPr>
          <p:nvPr/>
        </p:nvSpPr>
        <p:spPr>
          <a:xfrm>
            <a:off x="297570" y="288110"/>
            <a:ext cx="11596859" cy="927625"/>
          </a:xfrm>
          <a:prstGeom prst="rect">
            <a:avLst/>
          </a:prstGeom>
        </p:spPr>
        <p:txBody>
          <a:bodyPr>
            <a:noAutofit/>
          </a:bodyPr>
          <a:lstStyle>
            <a:lvl1pPr algn="ctr" defTabSz="1219170" rtl="0" eaLnBrk="1" latinLnBrk="0" hangingPunct="1">
              <a:spcBef>
                <a:spcPct val="0"/>
              </a:spcBef>
              <a:buNone/>
              <a:defRPr sz="5867" kern="1200">
                <a:solidFill>
                  <a:schemeClr val="tx1"/>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Blackout" pitchFamily="50" charset="0"/>
                <a:ea typeface="+mj-ea"/>
              </a:rPr>
              <a:t>A Renewed Mind</a:t>
            </a:r>
            <a:endParaRPr kumimoji="0" lang="en-US" sz="2800" b="0" i="0" u="none" strike="noStrike" kern="1200" cap="none" spc="0" normalizeH="0" baseline="0" noProof="0" dirty="0">
              <a:ln>
                <a:noFill/>
              </a:ln>
              <a:solidFill>
                <a:prstClr val="white"/>
              </a:solidFill>
              <a:effectLst/>
              <a:uLnTx/>
              <a:uFillTx/>
              <a:latin typeface="Blackout" pitchFamily="50" charset="0"/>
              <a:ea typeface="+mj-ea"/>
            </a:endParaRPr>
          </a:p>
        </p:txBody>
      </p:sp>
      <p:sp>
        <p:nvSpPr>
          <p:cNvPr id="4" name="Text Placeholder 4">
            <a:extLst>
              <a:ext uri="{FF2B5EF4-FFF2-40B4-BE49-F238E27FC236}">
                <a16:creationId xmlns:a16="http://schemas.microsoft.com/office/drawing/2014/main" id="{6EE177F5-0156-484D-9900-25240CEE83CD}"/>
              </a:ext>
            </a:extLst>
          </p:cNvPr>
          <p:cNvSpPr txBox="1">
            <a:spLocks/>
          </p:cNvSpPr>
          <p:nvPr/>
        </p:nvSpPr>
        <p:spPr>
          <a:xfrm>
            <a:off x="360264" y="1717502"/>
            <a:ext cx="11743751"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marR="0" lvl="0" indent="-742950" algn="l" defTabSz="1219170" rtl="0" eaLnBrk="1" fontAlgn="auto" latinLnBrk="0" hangingPunct="1">
              <a:lnSpc>
                <a:spcPct val="100000"/>
              </a:lnSpc>
              <a:spcBef>
                <a:spcPct val="20000"/>
              </a:spcBef>
              <a:spcAft>
                <a:spcPts val="0"/>
              </a:spcAft>
              <a:buClrTx/>
              <a:buSzTx/>
              <a:buFont typeface="+mj-lt"/>
              <a:buAutoNum type="arabicPeriod"/>
              <a:tabLst/>
              <a:defRPr/>
            </a:pPr>
            <a:r>
              <a:rPr lang="en-US" sz="4800" u="sng" dirty="0">
                <a:solidFill>
                  <a:prstClr val="white"/>
                </a:solidFill>
                <a:latin typeface="Blackout" pitchFamily="50" charset="0"/>
              </a:rPr>
              <a:t>Intensity (v. 11)</a:t>
            </a:r>
          </a:p>
          <a:p>
            <a:pPr marL="1962120" lvl="1" indent="-742950" algn="l">
              <a:lnSpc>
                <a:spcPct val="150000"/>
              </a:lnSpc>
              <a:defRPr/>
            </a:pPr>
            <a:r>
              <a:rPr kumimoji="0" lang="en-US" sz="4400" b="0" i="0" strike="noStrike" kern="1200" cap="none" spc="0" normalizeH="0" baseline="0" noProof="0" dirty="0">
                <a:ln>
                  <a:noFill/>
                </a:ln>
                <a:solidFill>
                  <a:prstClr val="white"/>
                </a:solidFill>
                <a:effectLst/>
                <a:uLnTx/>
                <a:uFillTx/>
                <a:latin typeface="Blackout" pitchFamily="50" charset="0"/>
                <a:ea typeface="+mn-ea"/>
              </a:rPr>
              <a:t>In Desire – Acts 18:24-26, Heb. 11:16, 13:18 </a:t>
            </a:r>
          </a:p>
          <a:p>
            <a:pPr marL="1962120" lvl="1" indent="-742950" algn="l">
              <a:lnSpc>
                <a:spcPct val="150000"/>
              </a:lnSpc>
              <a:defRPr/>
            </a:pPr>
            <a:r>
              <a:rPr lang="en-US" sz="4400" dirty="0">
                <a:solidFill>
                  <a:prstClr val="white"/>
                </a:solidFill>
                <a:latin typeface="Blackout" pitchFamily="50" charset="0"/>
              </a:rPr>
              <a:t>In Service – Gal. 5:24, Matt. 6:24, 1 Pet. 4:4</a:t>
            </a:r>
            <a:endParaRPr kumimoji="0" lang="en-US" sz="4400" b="0" i="0" strike="noStrike" kern="1200" cap="none" spc="0" normalizeH="0" baseline="0" noProof="0" dirty="0">
              <a:ln>
                <a:noFill/>
              </a:ln>
              <a:solidFill>
                <a:prstClr val="white"/>
              </a:solidFill>
              <a:effectLst/>
              <a:uLnTx/>
              <a:uFillTx/>
              <a:latin typeface="Blackout" pitchFamily="50" charset="0"/>
              <a:ea typeface="+mn-ea"/>
            </a:endParaRPr>
          </a:p>
        </p:txBody>
      </p:sp>
    </p:spTree>
    <p:extLst>
      <p:ext uri="{BB962C8B-B14F-4D97-AF65-F5344CB8AC3E}">
        <p14:creationId xmlns:p14="http://schemas.microsoft.com/office/powerpoint/2010/main" val="53992731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014077"/>
            <a:ext cx="12192000" cy="927625"/>
          </a:xfrm>
        </p:spPr>
        <p:txBody>
          <a:bodyPr>
            <a:noAutofit/>
          </a:bodyPr>
          <a:lstStyle/>
          <a:p>
            <a:r>
              <a:rPr lang="en-US" sz="5400" dirty="0">
                <a:latin typeface="Blackout" pitchFamily="50" charset="0"/>
              </a:rPr>
              <a:t>A Renewed Mind Is Characterized By:</a:t>
            </a:r>
            <a:endParaRPr lang="en-US" sz="2400" dirty="0">
              <a:latin typeface="Blackout" pitchFamily="50" charset="0"/>
            </a:endParaRPr>
          </a:p>
        </p:txBody>
      </p:sp>
      <p:sp>
        <p:nvSpPr>
          <p:cNvPr id="6" name="Text Placeholder 4">
            <a:extLst>
              <a:ext uri="{FF2B5EF4-FFF2-40B4-BE49-F238E27FC236}">
                <a16:creationId xmlns:a16="http://schemas.microsoft.com/office/drawing/2014/main" id="{78522F33-80EE-187D-8767-18240069007C}"/>
              </a:ext>
            </a:extLst>
          </p:cNvPr>
          <p:cNvSpPr txBox="1">
            <a:spLocks/>
          </p:cNvSpPr>
          <p:nvPr/>
        </p:nvSpPr>
        <p:spPr>
          <a:xfrm>
            <a:off x="904240" y="1941702"/>
            <a:ext cx="9400076"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marR="0" lvl="0" indent="-742950" algn="l" defTabSz="1219170" rtl="0" eaLnBrk="1" fontAlgn="auto" latinLnBrk="0" hangingPunct="1">
              <a:lnSpc>
                <a:spcPct val="150000"/>
              </a:lnSpc>
              <a:spcBef>
                <a:spcPct val="20000"/>
              </a:spcBef>
              <a:spcAft>
                <a:spcPts val="0"/>
              </a:spcAft>
              <a:buClrTx/>
              <a:buSzTx/>
              <a:buFont typeface="+mj-lt"/>
              <a:buAutoNum type="arabicPeriod"/>
              <a:tabLst/>
              <a:defRPr/>
            </a:pPr>
            <a:r>
              <a:rPr kumimoji="0" lang="en-US" sz="5400" b="0" i="0" u="none" strike="noStrike" kern="1200" cap="none" spc="0" normalizeH="0" baseline="0" noProof="0" dirty="0">
                <a:ln>
                  <a:noFill/>
                </a:ln>
                <a:solidFill>
                  <a:prstClr val="white"/>
                </a:solidFill>
                <a:effectLst/>
                <a:uLnTx/>
                <a:uFillTx/>
                <a:latin typeface="Blackout" pitchFamily="50" charset="0"/>
                <a:ea typeface="+mn-ea"/>
              </a:rPr>
              <a:t>Intensity (v. 11)</a:t>
            </a:r>
          </a:p>
          <a:p>
            <a:pPr marL="742950" marR="0" lvl="0" indent="-742950" algn="l" defTabSz="1219170" rtl="0" eaLnBrk="1" fontAlgn="auto" latinLnBrk="0" hangingPunct="1">
              <a:lnSpc>
                <a:spcPct val="150000"/>
              </a:lnSpc>
              <a:spcBef>
                <a:spcPct val="20000"/>
              </a:spcBef>
              <a:spcAft>
                <a:spcPts val="0"/>
              </a:spcAft>
              <a:buClrTx/>
              <a:buSzTx/>
              <a:buFont typeface="+mj-lt"/>
              <a:buAutoNum type="arabicPeriod"/>
              <a:tabLst/>
              <a:defRPr/>
            </a:pPr>
            <a:r>
              <a:rPr kumimoji="0" lang="en-US" sz="5400" b="0" i="0" u="none" strike="noStrike" kern="1200" cap="none" spc="0" normalizeH="0" baseline="0" noProof="0" dirty="0">
                <a:ln>
                  <a:noFill/>
                </a:ln>
                <a:solidFill>
                  <a:prstClr val="white"/>
                </a:solidFill>
                <a:effectLst/>
                <a:uLnTx/>
                <a:uFillTx/>
                <a:latin typeface="Blackout" pitchFamily="50" charset="0"/>
                <a:ea typeface="+mn-ea"/>
              </a:rPr>
              <a:t>Durability (v. 12)</a:t>
            </a:r>
          </a:p>
        </p:txBody>
      </p:sp>
    </p:spTree>
    <p:extLst>
      <p:ext uri="{BB962C8B-B14F-4D97-AF65-F5344CB8AC3E}">
        <p14:creationId xmlns:p14="http://schemas.microsoft.com/office/powerpoint/2010/main" val="38649119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2C77589-991C-0EEC-8AB5-0DDC08641D5A}"/>
              </a:ext>
            </a:extLst>
          </p:cNvPr>
          <p:cNvSpPr txBox="1">
            <a:spLocks/>
          </p:cNvSpPr>
          <p:nvPr/>
        </p:nvSpPr>
        <p:spPr>
          <a:xfrm>
            <a:off x="297570" y="288110"/>
            <a:ext cx="11596859" cy="927625"/>
          </a:xfrm>
          <a:prstGeom prst="rect">
            <a:avLst/>
          </a:prstGeom>
        </p:spPr>
        <p:txBody>
          <a:bodyPr>
            <a:noAutofit/>
          </a:bodyPr>
          <a:lstStyle>
            <a:lvl1pPr algn="ctr" defTabSz="1219170" rtl="0" eaLnBrk="1" latinLnBrk="0" hangingPunct="1">
              <a:spcBef>
                <a:spcPct val="0"/>
              </a:spcBef>
              <a:buNone/>
              <a:defRPr sz="5867" kern="1200">
                <a:solidFill>
                  <a:schemeClr val="tx1"/>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Blackout" pitchFamily="50" charset="0"/>
                <a:ea typeface="+mj-ea"/>
              </a:rPr>
              <a:t>A Renewed Mind</a:t>
            </a:r>
            <a:endParaRPr kumimoji="0" lang="en-US" sz="2800" b="0" i="0" u="none" strike="noStrike" kern="1200" cap="none" spc="0" normalizeH="0" baseline="0" noProof="0" dirty="0">
              <a:ln>
                <a:noFill/>
              </a:ln>
              <a:solidFill>
                <a:prstClr val="white"/>
              </a:solidFill>
              <a:effectLst/>
              <a:uLnTx/>
              <a:uFillTx/>
              <a:latin typeface="Blackout" pitchFamily="50" charset="0"/>
              <a:ea typeface="+mj-ea"/>
            </a:endParaRPr>
          </a:p>
        </p:txBody>
      </p:sp>
      <p:sp>
        <p:nvSpPr>
          <p:cNvPr id="4" name="Text Placeholder 4">
            <a:extLst>
              <a:ext uri="{FF2B5EF4-FFF2-40B4-BE49-F238E27FC236}">
                <a16:creationId xmlns:a16="http://schemas.microsoft.com/office/drawing/2014/main" id="{6EE177F5-0156-484D-9900-25240CEE83CD}"/>
              </a:ext>
            </a:extLst>
          </p:cNvPr>
          <p:cNvSpPr txBox="1">
            <a:spLocks/>
          </p:cNvSpPr>
          <p:nvPr/>
        </p:nvSpPr>
        <p:spPr>
          <a:xfrm>
            <a:off x="360265" y="1717502"/>
            <a:ext cx="11432440"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914400" marR="0" lvl="0" indent="-914400" algn="l" defTabSz="1219170" rtl="0" eaLnBrk="1" fontAlgn="auto" latinLnBrk="0" hangingPunct="1">
              <a:lnSpc>
                <a:spcPct val="100000"/>
              </a:lnSpc>
              <a:spcBef>
                <a:spcPct val="20000"/>
              </a:spcBef>
              <a:spcAft>
                <a:spcPts val="0"/>
              </a:spcAft>
              <a:buClrTx/>
              <a:buSzTx/>
              <a:buFont typeface="+mj-lt"/>
              <a:buAutoNum type="arabicPeriod" startAt="2"/>
              <a:tabLst/>
              <a:defRPr/>
            </a:pPr>
            <a:r>
              <a:rPr lang="en-US" sz="4800" u="sng" dirty="0">
                <a:solidFill>
                  <a:prstClr val="white"/>
                </a:solidFill>
                <a:latin typeface="Blackout" pitchFamily="50" charset="0"/>
              </a:rPr>
              <a:t>Durability (v. 12)</a:t>
            </a:r>
          </a:p>
          <a:p>
            <a:pPr marL="1962120" lvl="1" indent="-742950" algn="l">
              <a:lnSpc>
                <a:spcPct val="150000"/>
              </a:lnSpc>
              <a:defRPr/>
            </a:pPr>
            <a:r>
              <a:rPr kumimoji="0" lang="en-US" sz="4400" b="0" i="0" strike="noStrike" kern="1200" cap="none" spc="0" normalizeH="0" baseline="0" noProof="0" dirty="0">
                <a:ln>
                  <a:noFill/>
                </a:ln>
                <a:solidFill>
                  <a:prstClr val="white"/>
                </a:solidFill>
                <a:effectLst/>
                <a:uLnTx/>
                <a:uFillTx/>
                <a:latin typeface="Blackout" pitchFamily="50" charset="0"/>
                <a:ea typeface="+mn-ea"/>
              </a:rPr>
              <a:t>In Hoping – 1 Thess. 5:16, Rom. 15:13</a:t>
            </a:r>
          </a:p>
        </p:txBody>
      </p:sp>
    </p:spTree>
    <p:extLst>
      <p:ext uri="{BB962C8B-B14F-4D97-AF65-F5344CB8AC3E}">
        <p14:creationId xmlns:p14="http://schemas.microsoft.com/office/powerpoint/2010/main" val="243772117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2C77589-991C-0EEC-8AB5-0DDC08641D5A}"/>
              </a:ext>
            </a:extLst>
          </p:cNvPr>
          <p:cNvSpPr txBox="1">
            <a:spLocks/>
          </p:cNvSpPr>
          <p:nvPr/>
        </p:nvSpPr>
        <p:spPr>
          <a:xfrm>
            <a:off x="297570" y="288110"/>
            <a:ext cx="11596859" cy="927625"/>
          </a:xfrm>
          <a:prstGeom prst="rect">
            <a:avLst/>
          </a:prstGeom>
        </p:spPr>
        <p:txBody>
          <a:bodyPr>
            <a:noAutofit/>
          </a:bodyPr>
          <a:lstStyle>
            <a:lvl1pPr algn="ctr" defTabSz="1219170" rtl="0" eaLnBrk="1" latinLnBrk="0" hangingPunct="1">
              <a:spcBef>
                <a:spcPct val="0"/>
              </a:spcBef>
              <a:buNone/>
              <a:defRPr sz="5867" kern="1200">
                <a:solidFill>
                  <a:schemeClr val="tx1"/>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Blackout" pitchFamily="50" charset="0"/>
                <a:ea typeface="+mj-ea"/>
              </a:rPr>
              <a:t>A Renewed Mind</a:t>
            </a:r>
            <a:endParaRPr kumimoji="0" lang="en-US" sz="2800" b="0" i="0" u="none" strike="noStrike" kern="1200" cap="none" spc="0" normalizeH="0" baseline="0" noProof="0" dirty="0">
              <a:ln>
                <a:noFill/>
              </a:ln>
              <a:solidFill>
                <a:prstClr val="white"/>
              </a:solidFill>
              <a:effectLst/>
              <a:uLnTx/>
              <a:uFillTx/>
              <a:latin typeface="Blackout" pitchFamily="50" charset="0"/>
              <a:ea typeface="+mj-ea"/>
            </a:endParaRPr>
          </a:p>
        </p:txBody>
      </p:sp>
      <p:sp>
        <p:nvSpPr>
          <p:cNvPr id="4" name="Text Placeholder 4">
            <a:extLst>
              <a:ext uri="{FF2B5EF4-FFF2-40B4-BE49-F238E27FC236}">
                <a16:creationId xmlns:a16="http://schemas.microsoft.com/office/drawing/2014/main" id="{6EE177F5-0156-484D-9900-25240CEE83CD}"/>
              </a:ext>
            </a:extLst>
          </p:cNvPr>
          <p:cNvSpPr txBox="1">
            <a:spLocks/>
          </p:cNvSpPr>
          <p:nvPr/>
        </p:nvSpPr>
        <p:spPr>
          <a:xfrm>
            <a:off x="360265" y="1717502"/>
            <a:ext cx="11432440"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914400" marR="0" lvl="0" indent="-914400" algn="l" defTabSz="1219170" rtl="0" eaLnBrk="1" fontAlgn="auto" latinLnBrk="0" hangingPunct="1">
              <a:lnSpc>
                <a:spcPct val="100000"/>
              </a:lnSpc>
              <a:spcBef>
                <a:spcPct val="20000"/>
              </a:spcBef>
              <a:spcAft>
                <a:spcPts val="0"/>
              </a:spcAft>
              <a:buClrTx/>
              <a:buSzTx/>
              <a:buFont typeface="+mj-lt"/>
              <a:buAutoNum type="arabicPeriod" startAt="2"/>
              <a:tabLst/>
              <a:defRPr/>
            </a:pPr>
            <a:r>
              <a:rPr lang="en-US" sz="4800" u="sng" dirty="0">
                <a:solidFill>
                  <a:prstClr val="white"/>
                </a:solidFill>
                <a:latin typeface="Blackout" pitchFamily="50" charset="0"/>
              </a:rPr>
              <a:t>Durability (v. 12)</a:t>
            </a:r>
          </a:p>
          <a:p>
            <a:pPr marL="1962120" lvl="1" indent="-742950" algn="l">
              <a:lnSpc>
                <a:spcPct val="150000"/>
              </a:lnSpc>
              <a:defRPr/>
            </a:pPr>
            <a:r>
              <a:rPr kumimoji="0" lang="en-US" sz="4400" b="0" i="0" strike="noStrike" kern="1200" cap="none" spc="0" normalizeH="0" baseline="0" noProof="0" dirty="0">
                <a:ln>
                  <a:noFill/>
                </a:ln>
                <a:solidFill>
                  <a:prstClr val="white"/>
                </a:solidFill>
                <a:effectLst/>
                <a:uLnTx/>
                <a:uFillTx/>
                <a:latin typeface="Blackout" pitchFamily="50" charset="0"/>
                <a:ea typeface="+mn-ea"/>
              </a:rPr>
              <a:t>In Hoping – 1 Thess. 5:16, Rom. 15:13</a:t>
            </a:r>
          </a:p>
          <a:p>
            <a:pPr marL="1962120" lvl="1" indent="-742950" algn="l">
              <a:lnSpc>
                <a:spcPct val="150000"/>
              </a:lnSpc>
              <a:defRPr/>
            </a:pPr>
            <a:r>
              <a:rPr lang="en-US" sz="4400" dirty="0">
                <a:solidFill>
                  <a:prstClr val="white"/>
                </a:solidFill>
                <a:latin typeface="Blackout" pitchFamily="50" charset="0"/>
              </a:rPr>
              <a:t>Through Suffering – </a:t>
            </a:r>
            <a:r>
              <a:rPr lang="en-US" sz="4400" dirty="0" err="1">
                <a:solidFill>
                  <a:prstClr val="white"/>
                </a:solidFill>
                <a:latin typeface="Blackout" pitchFamily="50" charset="0"/>
              </a:rPr>
              <a:t>Jms</a:t>
            </a:r>
            <a:r>
              <a:rPr lang="en-US" sz="4400" dirty="0">
                <a:solidFill>
                  <a:prstClr val="white"/>
                </a:solidFill>
                <a:latin typeface="Blackout" pitchFamily="50" charset="0"/>
              </a:rPr>
              <a:t>. 1:12, Psa. 34:19</a:t>
            </a:r>
          </a:p>
        </p:txBody>
      </p:sp>
    </p:spTree>
    <p:extLst>
      <p:ext uri="{BB962C8B-B14F-4D97-AF65-F5344CB8AC3E}">
        <p14:creationId xmlns:p14="http://schemas.microsoft.com/office/powerpoint/2010/main" val="301414057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2C77589-991C-0EEC-8AB5-0DDC08641D5A}"/>
              </a:ext>
            </a:extLst>
          </p:cNvPr>
          <p:cNvSpPr txBox="1">
            <a:spLocks/>
          </p:cNvSpPr>
          <p:nvPr/>
        </p:nvSpPr>
        <p:spPr>
          <a:xfrm>
            <a:off x="297570" y="288110"/>
            <a:ext cx="11596859" cy="927625"/>
          </a:xfrm>
          <a:prstGeom prst="rect">
            <a:avLst/>
          </a:prstGeom>
        </p:spPr>
        <p:txBody>
          <a:bodyPr>
            <a:noAutofit/>
          </a:bodyPr>
          <a:lstStyle>
            <a:lvl1pPr algn="ctr" defTabSz="1219170" rtl="0" eaLnBrk="1" latinLnBrk="0" hangingPunct="1">
              <a:spcBef>
                <a:spcPct val="0"/>
              </a:spcBef>
              <a:buNone/>
              <a:defRPr sz="5867" kern="1200">
                <a:solidFill>
                  <a:schemeClr val="tx1"/>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Blackout" pitchFamily="50" charset="0"/>
                <a:ea typeface="+mj-ea"/>
              </a:rPr>
              <a:t>A Renewed Mind</a:t>
            </a:r>
            <a:endParaRPr kumimoji="0" lang="en-US" sz="2800" b="0" i="0" u="none" strike="noStrike" kern="1200" cap="none" spc="0" normalizeH="0" baseline="0" noProof="0" dirty="0">
              <a:ln>
                <a:noFill/>
              </a:ln>
              <a:solidFill>
                <a:prstClr val="white"/>
              </a:solidFill>
              <a:effectLst/>
              <a:uLnTx/>
              <a:uFillTx/>
              <a:latin typeface="Blackout" pitchFamily="50" charset="0"/>
              <a:ea typeface="+mj-ea"/>
            </a:endParaRPr>
          </a:p>
        </p:txBody>
      </p:sp>
      <p:sp>
        <p:nvSpPr>
          <p:cNvPr id="4" name="Text Placeholder 4">
            <a:extLst>
              <a:ext uri="{FF2B5EF4-FFF2-40B4-BE49-F238E27FC236}">
                <a16:creationId xmlns:a16="http://schemas.microsoft.com/office/drawing/2014/main" id="{6EE177F5-0156-484D-9900-25240CEE83CD}"/>
              </a:ext>
            </a:extLst>
          </p:cNvPr>
          <p:cNvSpPr txBox="1">
            <a:spLocks/>
          </p:cNvSpPr>
          <p:nvPr/>
        </p:nvSpPr>
        <p:spPr>
          <a:xfrm>
            <a:off x="360265" y="1717502"/>
            <a:ext cx="11432440"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914400" marR="0" lvl="0" indent="-914400" algn="l" defTabSz="1219170" rtl="0" eaLnBrk="1" fontAlgn="auto" latinLnBrk="0" hangingPunct="1">
              <a:lnSpc>
                <a:spcPct val="100000"/>
              </a:lnSpc>
              <a:spcBef>
                <a:spcPct val="20000"/>
              </a:spcBef>
              <a:spcAft>
                <a:spcPts val="0"/>
              </a:spcAft>
              <a:buClrTx/>
              <a:buSzTx/>
              <a:buFont typeface="+mj-lt"/>
              <a:buAutoNum type="arabicPeriod" startAt="2"/>
              <a:tabLst/>
              <a:defRPr/>
            </a:pPr>
            <a:r>
              <a:rPr lang="en-US" sz="4800" u="sng" dirty="0">
                <a:solidFill>
                  <a:prstClr val="white"/>
                </a:solidFill>
                <a:latin typeface="Blackout" pitchFamily="50" charset="0"/>
              </a:rPr>
              <a:t>Durability (v. 12)</a:t>
            </a:r>
          </a:p>
          <a:p>
            <a:pPr marL="1962120" lvl="1" indent="-742950" algn="l">
              <a:lnSpc>
                <a:spcPct val="150000"/>
              </a:lnSpc>
              <a:defRPr/>
            </a:pPr>
            <a:r>
              <a:rPr kumimoji="0" lang="en-US" sz="4400" b="0" i="0" strike="noStrike" kern="1200" cap="none" spc="0" normalizeH="0" baseline="0" noProof="0" dirty="0">
                <a:ln>
                  <a:noFill/>
                </a:ln>
                <a:solidFill>
                  <a:prstClr val="white"/>
                </a:solidFill>
                <a:effectLst/>
                <a:uLnTx/>
                <a:uFillTx/>
                <a:latin typeface="Blackout" pitchFamily="50" charset="0"/>
                <a:ea typeface="+mn-ea"/>
              </a:rPr>
              <a:t>In Hoping – 1 Thess. 5:16, Rom. 15:13</a:t>
            </a:r>
          </a:p>
          <a:p>
            <a:pPr marL="1962120" lvl="1" indent="-742950" algn="l">
              <a:lnSpc>
                <a:spcPct val="150000"/>
              </a:lnSpc>
              <a:defRPr/>
            </a:pPr>
            <a:r>
              <a:rPr lang="en-US" sz="4400" dirty="0">
                <a:solidFill>
                  <a:prstClr val="white"/>
                </a:solidFill>
                <a:latin typeface="Blackout" pitchFamily="50" charset="0"/>
              </a:rPr>
              <a:t>Through Suffering – </a:t>
            </a:r>
            <a:r>
              <a:rPr lang="en-US" sz="4400" dirty="0" err="1">
                <a:solidFill>
                  <a:prstClr val="white"/>
                </a:solidFill>
                <a:latin typeface="Blackout" pitchFamily="50" charset="0"/>
              </a:rPr>
              <a:t>Jms</a:t>
            </a:r>
            <a:r>
              <a:rPr lang="en-US" sz="4400" dirty="0">
                <a:solidFill>
                  <a:prstClr val="white"/>
                </a:solidFill>
                <a:latin typeface="Blackout" pitchFamily="50" charset="0"/>
              </a:rPr>
              <a:t>. 1:12, Psa. 34:19</a:t>
            </a:r>
          </a:p>
          <a:p>
            <a:pPr marL="1962120" lvl="1" indent="-742950" algn="l">
              <a:lnSpc>
                <a:spcPct val="150000"/>
              </a:lnSpc>
              <a:defRPr/>
            </a:pPr>
            <a:r>
              <a:rPr kumimoji="0" lang="en-US" sz="4400" b="0" i="0" strike="noStrike" kern="1200" cap="none" spc="0" normalizeH="0" baseline="0" noProof="0" dirty="0">
                <a:ln>
                  <a:noFill/>
                </a:ln>
                <a:solidFill>
                  <a:prstClr val="white"/>
                </a:solidFill>
                <a:effectLst/>
                <a:uLnTx/>
                <a:uFillTx/>
                <a:latin typeface="Blackout" pitchFamily="50" charset="0"/>
                <a:ea typeface="+mn-ea"/>
              </a:rPr>
              <a:t>By Praying – 1 Thess. 5:17, Eph. 6:18</a:t>
            </a:r>
          </a:p>
        </p:txBody>
      </p:sp>
    </p:spTree>
    <p:extLst>
      <p:ext uri="{BB962C8B-B14F-4D97-AF65-F5344CB8AC3E}">
        <p14:creationId xmlns:p14="http://schemas.microsoft.com/office/powerpoint/2010/main" val="10454504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014077"/>
            <a:ext cx="12192000" cy="927625"/>
          </a:xfrm>
        </p:spPr>
        <p:txBody>
          <a:bodyPr>
            <a:noAutofit/>
          </a:bodyPr>
          <a:lstStyle/>
          <a:p>
            <a:r>
              <a:rPr lang="en-US" sz="5400" dirty="0">
                <a:latin typeface="Blackout" pitchFamily="50" charset="0"/>
              </a:rPr>
              <a:t>A Renewed Mind Is Characterized By:</a:t>
            </a:r>
            <a:endParaRPr lang="en-US" sz="2400" dirty="0">
              <a:latin typeface="Blackout" pitchFamily="50" charset="0"/>
            </a:endParaRPr>
          </a:p>
        </p:txBody>
      </p:sp>
      <p:sp>
        <p:nvSpPr>
          <p:cNvPr id="6" name="Text Placeholder 4">
            <a:extLst>
              <a:ext uri="{FF2B5EF4-FFF2-40B4-BE49-F238E27FC236}">
                <a16:creationId xmlns:a16="http://schemas.microsoft.com/office/drawing/2014/main" id="{78522F33-80EE-187D-8767-18240069007C}"/>
              </a:ext>
            </a:extLst>
          </p:cNvPr>
          <p:cNvSpPr txBox="1">
            <a:spLocks/>
          </p:cNvSpPr>
          <p:nvPr/>
        </p:nvSpPr>
        <p:spPr>
          <a:xfrm>
            <a:off x="904240" y="1941702"/>
            <a:ext cx="9400076"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marR="0" lvl="0" indent="-742950" algn="l" defTabSz="1219170" rtl="0" eaLnBrk="1" fontAlgn="auto" latinLnBrk="0" hangingPunct="1">
              <a:lnSpc>
                <a:spcPct val="150000"/>
              </a:lnSpc>
              <a:spcBef>
                <a:spcPct val="20000"/>
              </a:spcBef>
              <a:spcAft>
                <a:spcPts val="0"/>
              </a:spcAft>
              <a:buClrTx/>
              <a:buSzTx/>
              <a:buFont typeface="+mj-lt"/>
              <a:buAutoNum type="arabicPeriod"/>
              <a:tabLst/>
              <a:defRPr/>
            </a:pPr>
            <a:r>
              <a:rPr kumimoji="0" lang="en-US" sz="5400" b="0" i="0" u="none" strike="noStrike" kern="1200" cap="none" spc="0" normalizeH="0" baseline="0" noProof="0" dirty="0">
                <a:ln>
                  <a:noFill/>
                </a:ln>
                <a:solidFill>
                  <a:prstClr val="white"/>
                </a:solidFill>
                <a:effectLst/>
                <a:uLnTx/>
                <a:uFillTx/>
                <a:latin typeface="Blackout" pitchFamily="50" charset="0"/>
                <a:ea typeface="+mn-ea"/>
              </a:rPr>
              <a:t>Intensity (v. 11)</a:t>
            </a:r>
          </a:p>
          <a:p>
            <a:pPr marL="742950" marR="0" lvl="0" indent="-742950" algn="l" defTabSz="1219170" rtl="0" eaLnBrk="1" fontAlgn="auto" latinLnBrk="0" hangingPunct="1">
              <a:lnSpc>
                <a:spcPct val="150000"/>
              </a:lnSpc>
              <a:spcBef>
                <a:spcPct val="20000"/>
              </a:spcBef>
              <a:spcAft>
                <a:spcPts val="0"/>
              </a:spcAft>
              <a:buClrTx/>
              <a:buSzTx/>
              <a:buFont typeface="+mj-lt"/>
              <a:buAutoNum type="arabicPeriod"/>
              <a:tabLst/>
              <a:defRPr/>
            </a:pPr>
            <a:r>
              <a:rPr kumimoji="0" lang="en-US" sz="5400" b="0" i="0" u="none" strike="noStrike" kern="1200" cap="none" spc="0" normalizeH="0" baseline="0" noProof="0" dirty="0">
                <a:ln>
                  <a:noFill/>
                </a:ln>
                <a:solidFill>
                  <a:prstClr val="white"/>
                </a:solidFill>
                <a:effectLst/>
                <a:uLnTx/>
                <a:uFillTx/>
                <a:latin typeface="Blackout" pitchFamily="50" charset="0"/>
                <a:ea typeface="+mn-ea"/>
              </a:rPr>
              <a:t>Durability (v. 12)</a:t>
            </a:r>
          </a:p>
          <a:p>
            <a:pPr marL="742950" marR="0" lvl="0" indent="-742950" algn="l" defTabSz="1219170" rtl="0" eaLnBrk="1" fontAlgn="auto" latinLnBrk="0" hangingPunct="1">
              <a:lnSpc>
                <a:spcPct val="150000"/>
              </a:lnSpc>
              <a:spcBef>
                <a:spcPct val="20000"/>
              </a:spcBef>
              <a:spcAft>
                <a:spcPts val="0"/>
              </a:spcAft>
              <a:buClrTx/>
              <a:buSzTx/>
              <a:buFont typeface="+mj-lt"/>
              <a:buAutoNum type="arabicPeriod"/>
              <a:tabLst/>
              <a:defRPr/>
            </a:pPr>
            <a:r>
              <a:rPr lang="en-US" sz="5400" dirty="0">
                <a:solidFill>
                  <a:prstClr val="white"/>
                </a:solidFill>
                <a:latin typeface="Blackout" pitchFamily="50" charset="0"/>
              </a:rPr>
              <a:t>Generosity (v. 13)</a:t>
            </a:r>
            <a:endParaRPr kumimoji="0" lang="en-US" sz="5400" b="0" i="0" u="none" strike="noStrike" kern="1200" cap="none" spc="0" normalizeH="0" baseline="0" noProof="0" dirty="0">
              <a:ln>
                <a:noFill/>
              </a:ln>
              <a:solidFill>
                <a:prstClr val="white"/>
              </a:solidFill>
              <a:effectLst/>
              <a:uLnTx/>
              <a:uFillTx/>
              <a:latin typeface="Blackout" pitchFamily="50" charset="0"/>
              <a:ea typeface="+mn-ea"/>
            </a:endParaRPr>
          </a:p>
        </p:txBody>
      </p:sp>
    </p:spTree>
    <p:extLst>
      <p:ext uri="{BB962C8B-B14F-4D97-AF65-F5344CB8AC3E}">
        <p14:creationId xmlns:p14="http://schemas.microsoft.com/office/powerpoint/2010/main" val="23115695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CFD4E819-FF0D-A26E-988C-20323363C71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DC4 I Will Call Upon the Lord</a:t>
            </a:r>
            <a:endParaRPr lang="en-US">
              <a:ea typeface="+mj-ea"/>
            </a:endParaRPr>
          </a:p>
        </p:txBody>
      </p:sp>
      <p:pic>
        <p:nvPicPr>
          <p:cNvPr id="9218" name="Picture 3" descr="I will call upon-pp-vr1">
            <a:extLst>
              <a:ext uri="{FF2B5EF4-FFF2-40B4-BE49-F238E27FC236}">
                <a16:creationId xmlns:a16="http://schemas.microsoft.com/office/drawing/2014/main" id="{6EC66E2D-7870-F58F-E712-71255A97AE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E1439D75-4A47-FC34-3677-3D73B5587470}"/>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E6A789DB-A7B2-1FB8-B2E6-C6ED8BC8FE7A}"/>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2C77589-991C-0EEC-8AB5-0DDC08641D5A}"/>
              </a:ext>
            </a:extLst>
          </p:cNvPr>
          <p:cNvSpPr txBox="1">
            <a:spLocks/>
          </p:cNvSpPr>
          <p:nvPr/>
        </p:nvSpPr>
        <p:spPr>
          <a:xfrm>
            <a:off x="297570" y="288110"/>
            <a:ext cx="11596859" cy="927625"/>
          </a:xfrm>
          <a:prstGeom prst="rect">
            <a:avLst/>
          </a:prstGeom>
        </p:spPr>
        <p:txBody>
          <a:bodyPr>
            <a:noAutofit/>
          </a:bodyPr>
          <a:lstStyle>
            <a:lvl1pPr algn="ctr" defTabSz="1219170" rtl="0" eaLnBrk="1" latinLnBrk="0" hangingPunct="1">
              <a:spcBef>
                <a:spcPct val="0"/>
              </a:spcBef>
              <a:buNone/>
              <a:defRPr sz="5867" kern="1200">
                <a:solidFill>
                  <a:schemeClr val="tx1"/>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Blackout" pitchFamily="50" charset="0"/>
                <a:ea typeface="+mj-ea"/>
              </a:rPr>
              <a:t>A Renewed Mind</a:t>
            </a:r>
            <a:endParaRPr kumimoji="0" lang="en-US" sz="2800" b="0" i="0" u="none" strike="noStrike" kern="1200" cap="none" spc="0" normalizeH="0" baseline="0" noProof="0" dirty="0">
              <a:ln>
                <a:noFill/>
              </a:ln>
              <a:solidFill>
                <a:prstClr val="white"/>
              </a:solidFill>
              <a:effectLst/>
              <a:uLnTx/>
              <a:uFillTx/>
              <a:latin typeface="Blackout" pitchFamily="50" charset="0"/>
              <a:ea typeface="+mj-ea"/>
            </a:endParaRPr>
          </a:p>
        </p:txBody>
      </p:sp>
      <p:sp>
        <p:nvSpPr>
          <p:cNvPr id="4" name="Text Placeholder 4">
            <a:extLst>
              <a:ext uri="{FF2B5EF4-FFF2-40B4-BE49-F238E27FC236}">
                <a16:creationId xmlns:a16="http://schemas.microsoft.com/office/drawing/2014/main" id="{6EE177F5-0156-484D-9900-25240CEE83CD}"/>
              </a:ext>
            </a:extLst>
          </p:cNvPr>
          <p:cNvSpPr txBox="1">
            <a:spLocks/>
          </p:cNvSpPr>
          <p:nvPr/>
        </p:nvSpPr>
        <p:spPr>
          <a:xfrm>
            <a:off x="360265" y="1717502"/>
            <a:ext cx="11432440"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914400" marR="0" lvl="0" indent="-914400" algn="l" defTabSz="1219170" rtl="0" eaLnBrk="1" fontAlgn="auto" latinLnBrk="0" hangingPunct="1">
              <a:lnSpc>
                <a:spcPct val="100000"/>
              </a:lnSpc>
              <a:spcBef>
                <a:spcPct val="20000"/>
              </a:spcBef>
              <a:spcAft>
                <a:spcPts val="0"/>
              </a:spcAft>
              <a:buClrTx/>
              <a:buSzTx/>
              <a:buFont typeface="+mj-lt"/>
              <a:buAutoNum type="arabicPeriod" startAt="3"/>
              <a:tabLst/>
              <a:defRPr/>
            </a:pPr>
            <a:r>
              <a:rPr lang="en-US" sz="4800" u="sng" dirty="0">
                <a:solidFill>
                  <a:prstClr val="white"/>
                </a:solidFill>
                <a:latin typeface="Blackout" pitchFamily="50" charset="0"/>
              </a:rPr>
              <a:t>Generosity (v. 13)</a:t>
            </a:r>
          </a:p>
          <a:p>
            <a:pPr marL="2133570" lvl="1" indent="-914400" algn="l">
              <a:lnSpc>
                <a:spcPct val="150000"/>
              </a:lnSpc>
              <a:defRPr/>
            </a:pPr>
            <a:r>
              <a:rPr lang="en-US" sz="4800" dirty="0">
                <a:solidFill>
                  <a:prstClr val="white"/>
                </a:solidFill>
                <a:latin typeface="Blackout" pitchFamily="50" charset="0"/>
              </a:rPr>
              <a:t>Distributing – Acts 2:45, 4:35</a:t>
            </a:r>
          </a:p>
        </p:txBody>
      </p:sp>
    </p:spTree>
    <p:extLst>
      <p:ext uri="{BB962C8B-B14F-4D97-AF65-F5344CB8AC3E}">
        <p14:creationId xmlns:p14="http://schemas.microsoft.com/office/powerpoint/2010/main" val="243455516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22C77589-991C-0EEC-8AB5-0DDC08641D5A}"/>
              </a:ext>
            </a:extLst>
          </p:cNvPr>
          <p:cNvSpPr txBox="1">
            <a:spLocks/>
          </p:cNvSpPr>
          <p:nvPr/>
        </p:nvSpPr>
        <p:spPr>
          <a:xfrm>
            <a:off x="297570" y="288110"/>
            <a:ext cx="11596859" cy="927625"/>
          </a:xfrm>
          <a:prstGeom prst="rect">
            <a:avLst/>
          </a:prstGeom>
        </p:spPr>
        <p:txBody>
          <a:bodyPr>
            <a:noAutofit/>
          </a:bodyPr>
          <a:lstStyle>
            <a:lvl1pPr algn="ctr" defTabSz="1219170" rtl="0" eaLnBrk="1" latinLnBrk="0" hangingPunct="1">
              <a:spcBef>
                <a:spcPct val="0"/>
              </a:spcBef>
              <a:buNone/>
              <a:defRPr sz="5867" kern="1200">
                <a:solidFill>
                  <a:schemeClr val="tx1"/>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Blackout" pitchFamily="50" charset="0"/>
                <a:ea typeface="+mj-ea"/>
              </a:rPr>
              <a:t>A Renewed Mind</a:t>
            </a:r>
            <a:endParaRPr kumimoji="0" lang="en-US" sz="2800" b="0" i="0" u="none" strike="noStrike" kern="1200" cap="none" spc="0" normalizeH="0" baseline="0" noProof="0" dirty="0">
              <a:ln>
                <a:noFill/>
              </a:ln>
              <a:solidFill>
                <a:prstClr val="white"/>
              </a:solidFill>
              <a:effectLst/>
              <a:uLnTx/>
              <a:uFillTx/>
              <a:latin typeface="Blackout" pitchFamily="50" charset="0"/>
              <a:ea typeface="+mj-ea"/>
            </a:endParaRPr>
          </a:p>
        </p:txBody>
      </p:sp>
      <p:sp>
        <p:nvSpPr>
          <p:cNvPr id="4" name="Text Placeholder 4">
            <a:extLst>
              <a:ext uri="{FF2B5EF4-FFF2-40B4-BE49-F238E27FC236}">
                <a16:creationId xmlns:a16="http://schemas.microsoft.com/office/drawing/2014/main" id="{6EE177F5-0156-484D-9900-25240CEE83CD}"/>
              </a:ext>
            </a:extLst>
          </p:cNvPr>
          <p:cNvSpPr txBox="1">
            <a:spLocks/>
          </p:cNvSpPr>
          <p:nvPr/>
        </p:nvSpPr>
        <p:spPr>
          <a:xfrm>
            <a:off x="360265" y="1717502"/>
            <a:ext cx="11432440"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914400" marR="0" lvl="0" indent="-914400" algn="l" defTabSz="1219170" rtl="0" eaLnBrk="1" fontAlgn="auto" latinLnBrk="0" hangingPunct="1">
              <a:lnSpc>
                <a:spcPct val="100000"/>
              </a:lnSpc>
              <a:spcBef>
                <a:spcPct val="20000"/>
              </a:spcBef>
              <a:spcAft>
                <a:spcPts val="0"/>
              </a:spcAft>
              <a:buClrTx/>
              <a:buSzTx/>
              <a:buFont typeface="+mj-lt"/>
              <a:buAutoNum type="arabicPeriod" startAt="3"/>
              <a:tabLst/>
              <a:defRPr/>
            </a:pPr>
            <a:r>
              <a:rPr lang="en-US" sz="4800" u="sng" dirty="0">
                <a:solidFill>
                  <a:prstClr val="white"/>
                </a:solidFill>
                <a:latin typeface="Blackout" pitchFamily="50" charset="0"/>
              </a:rPr>
              <a:t>Generosity (v. 13)</a:t>
            </a:r>
          </a:p>
          <a:p>
            <a:pPr marL="2133570" lvl="1" indent="-914400" algn="l">
              <a:lnSpc>
                <a:spcPct val="150000"/>
              </a:lnSpc>
              <a:defRPr/>
            </a:pPr>
            <a:r>
              <a:rPr lang="en-US" sz="4800" dirty="0">
                <a:solidFill>
                  <a:prstClr val="white"/>
                </a:solidFill>
                <a:latin typeface="Blackout" pitchFamily="50" charset="0"/>
              </a:rPr>
              <a:t>Distributing – Acts 2:45, 4:35</a:t>
            </a:r>
          </a:p>
          <a:p>
            <a:pPr marL="2133570" lvl="1" indent="-914400" algn="l">
              <a:lnSpc>
                <a:spcPct val="150000"/>
              </a:lnSpc>
              <a:defRPr/>
            </a:pPr>
            <a:r>
              <a:rPr lang="en-US" sz="4800" dirty="0">
                <a:solidFill>
                  <a:prstClr val="white"/>
                </a:solidFill>
                <a:latin typeface="Blackout" pitchFamily="50" charset="0"/>
              </a:rPr>
              <a:t>Seeking – Matt. 25:31-36, 40</a:t>
            </a:r>
          </a:p>
        </p:txBody>
      </p:sp>
    </p:spTree>
    <p:extLst>
      <p:ext uri="{BB962C8B-B14F-4D97-AF65-F5344CB8AC3E}">
        <p14:creationId xmlns:p14="http://schemas.microsoft.com/office/powerpoint/2010/main" val="31080795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FCFF0D-E0F0-59B7-A8C8-FC6E557B4FD3}"/>
              </a:ext>
            </a:extLst>
          </p:cNvPr>
          <p:cNvPicPr>
            <a:picLocks noChangeAspect="1"/>
          </p:cNvPicPr>
          <p:nvPr/>
        </p:nvPicPr>
        <p:blipFill>
          <a:blip r:embed="rId2"/>
          <a:stretch>
            <a:fillRect/>
          </a:stretch>
        </p:blipFill>
        <p:spPr>
          <a:xfrm>
            <a:off x="-1615300" y="0"/>
            <a:ext cx="15422600" cy="6858000"/>
          </a:xfrm>
          <a:prstGeom prst="rect">
            <a:avLst/>
          </a:prstGeom>
        </p:spPr>
      </p:pic>
    </p:spTree>
    <p:extLst>
      <p:ext uri="{BB962C8B-B14F-4D97-AF65-F5344CB8AC3E}">
        <p14:creationId xmlns:p14="http://schemas.microsoft.com/office/powerpoint/2010/main" val="60002373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D6B3281-2E90-34CF-DA9C-E6459C37D8EC}"/>
              </a:ext>
            </a:extLst>
          </p:cNvPr>
          <p:cNvPicPr>
            <a:picLocks noChangeAspect="1"/>
          </p:cNvPicPr>
          <p:nvPr/>
        </p:nvPicPr>
        <p:blipFill>
          <a:blip r:embed="rId2"/>
          <a:stretch>
            <a:fillRect/>
          </a:stretch>
        </p:blipFill>
        <p:spPr>
          <a:xfrm>
            <a:off x="-271381" y="0"/>
            <a:ext cx="12734761" cy="6858000"/>
          </a:xfrm>
          <a:prstGeom prst="rect">
            <a:avLst/>
          </a:prstGeom>
        </p:spPr>
      </p:pic>
    </p:spTree>
    <p:extLst>
      <p:ext uri="{BB962C8B-B14F-4D97-AF65-F5344CB8AC3E}">
        <p14:creationId xmlns:p14="http://schemas.microsoft.com/office/powerpoint/2010/main" val="45716641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014077"/>
            <a:ext cx="12192000" cy="927625"/>
          </a:xfrm>
        </p:spPr>
        <p:txBody>
          <a:bodyPr>
            <a:noAutofit/>
          </a:bodyPr>
          <a:lstStyle/>
          <a:p>
            <a:r>
              <a:rPr lang="en-US" sz="5400" dirty="0">
                <a:latin typeface="Blackout" pitchFamily="50" charset="0"/>
              </a:rPr>
              <a:t>A Renewed Mind Is Characterized By:</a:t>
            </a:r>
            <a:endParaRPr lang="en-US" sz="2400" dirty="0">
              <a:latin typeface="Blackout" pitchFamily="50" charset="0"/>
            </a:endParaRPr>
          </a:p>
        </p:txBody>
      </p:sp>
      <p:sp>
        <p:nvSpPr>
          <p:cNvPr id="6" name="Text Placeholder 4">
            <a:extLst>
              <a:ext uri="{FF2B5EF4-FFF2-40B4-BE49-F238E27FC236}">
                <a16:creationId xmlns:a16="http://schemas.microsoft.com/office/drawing/2014/main" id="{78522F33-80EE-187D-8767-18240069007C}"/>
              </a:ext>
            </a:extLst>
          </p:cNvPr>
          <p:cNvSpPr txBox="1">
            <a:spLocks/>
          </p:cNvSpPr>
          <p:nvPr/>
        </p:nvSpPr>
        <p:spPr>
          <a:xfrm>
            <a:off x="904240" y="1941702"/>
            <a:ext cx="9400076"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marR="0" lvl="0" indent="-742950" algn="l" defTabSz="1219170" rtl="0" eaLnBrk="1" fontAlgn="auto" latinLnBrk="0" hangingPunct="1">
              <a:lnSpc>
                <a:spcPct val="150000"/>
              </a:lnSpc>
              <a:spcBef>
                <a:spcPct val="20000"/>
              </a:spcBef>
              <a:spcAft>
                <a:spcPts val="0"/>
              </a:spcAft>
              <a:buClrTx/>
              <a:buSzTx/>
              <a:buFont typeface="+mj-lt"/>
              <a:buAutoNum type="arabicPeriod"/>
              <a:tabLst/>
              <a:defRPr/>
            </a:pPr>
            <a:r>
              <a:rPr kumimoji="0" lang="en-US" sz="5400" b="0" i="0" u="none" strike="noStrike" kern="1200" cap="none" spc="0" normalizeH="0" baseline="0" noProof="0" dirty="0">
                <a:ln>
                  <a:noFill/>
                </a:ln>
                <a:solidFill>
                  <a:prstClr val="white"/>
                </a:solidFill>
                <a:effectLst/>
                <a:uLnTx/>
                <a:uFillTx/>
                <a:latin typeface="Blackout" pitchFamily="50" charset="0"/>
                <a:ea typeface="+mn-ea"/>
              </a:rPr>
              <a:t>Intensity</a:t>
            </a:r>
          </a:p>
          <a:p>
            <a:pPr marL="742950" marR="0" lvl="0" indent="-742950" algn="l" defTabSz="1219170" rtl="0" eaLnBrk="1" fontAlgn="auto" latinLnBrk="0" hangingPunct="1">
              <a:lnSpc>
                <a:spcPct val="150000"/>
              </a:lnSpc>
              <a:spcBef>
                <a:spcPct val="20000"/>
              </a:spcBef>
              <a:spcAft>
                <a:spcPts val="0"/>
              </a:spcAft>
              <a:buClrTx/>
              <a:buSzTx/>
              <a:buFont typeface="+mj-lt"/>
              <a:buAutoNum type="arabicPeriod"/>
              <a:tabLst/>
              <a:defRPr/>
            </a:pPr>
            <a:r>
              <a:rPr kumimoji="0" lang="en-US" sz="5400" b="0" i="0" u="none" strike="noStrike" kern="1200" cap="none" spc="0" normalizeH="0" baseline="0" noProof="0" dirty="0">
                <a:ln>
                  <a:noFill/>
                </a:ln>
                <a:solidFill>
                  <a:prstClr val="white"/>
                </a:solidFill>
                <a:effectLst/>
                <a:uLnTx/>
                <a:uFillTx/>
                <a:latin typeface="Blackout" pitchFamily="50" charset="0"/>
                <a:ea typeface="+mn-ea"/>
              </a:rPr>
              <a:t>Durability</a:t>
            </a:r>
          </a:p>
          <a:p>
            <a:pPr marL="742950" marR="0" lvl="0" indent="-742950" algn="l" defTabSz="1219170" rtl="0" eaLnBrk="1" fontAlgn="auto" latinLnBrk="0" hangingPunct="1">
              <a:lnSpc>
                <a:spcPct val="150000"/>
              </a:lnSpc>
              <a:spcBef>
                <a:spcPct val="20000"/>
              </a:spcBef>
              <a:spcAft>
                <a:spcPts val="0"/>
              </a:spcAft>
              <a:buClrTx/>
              <a:buSzTx/>
              <a:buFont typeface="+mj-lt"/>
              <a:buAutoNum type="arabicPeriod"/>
              <a:tabLst/>
              <a:defRPr/>
            </a:pPr>
            <a:r>
              <a:rPr lang="en-US" sz="5400" dirty="0">
                <a:solidFill>
                  <a:prstClr val="white"/>
                </a:solidFill>
                <a:latin typeface="Blackout" pitchFamily="50" charset="0"/>
              </a:rPr>
              <a:t>Generosity</a:t>
            </a:r>
            <a:endParaRPr kumimoji="0" lang="en-US" sz="5400" b="0" i="0" u="none" strike="noStrike" kern="1200" cap="none" spc="0" normalizeH="0" baseline="0" noProof="0" dirty="0">
              <a:ln>
                <a:noFill/>
              </a:ln>
              <a:solidFill>
                <a:prstClr val="white"/>
              </a:solidFill>
              <a:effectLst/>
              <a:uLnTx/>
              <a:uFillTx/>
              <a:latin typeface="Blackout" pitchFamily="50" charset="0"/>
              <a:ea typeface="+mn-ea"/>
            </a:endParaRPr>
          </a:p>
        </p:txBody>
      </p:sp>
    </p:spTree>
    <p:extLst>
      <p:ext uri="{BB962C8B-B14F-4D97-AF65-F5344CB8AC3E}">
        <p14:creationId xmlns:p14="http://schemas.microsoft.com/office/powerpoint/2010/main" val="7696720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97569" y="1064877"/>
            <a:ext cx="11596859" cy="3139792"/>
          </a:xfrm>
        </p:spPr>
        <p:txBody>
          <a:bodyPr>
            <a:noAutofit/>
          </a:bodyPr>
          <a:lstStyle/>
          <a:p>
            <a:r>
              <a:rPr lang="en-US" sz="8000" dirty="0">
                <a:latin typeface="Blackout" pitchFamily="50" charset="0"/>
              </a:rPr>
              <a:t>Are You Renewed in Mind?</a:t>
            </a:r>
            <a:endParaRPr lang="en-US" sz="4000" dirty="0">
              <a:latin typeface="Blackout" pitchFamily="50" charset="0"/>
            </a:endParaRPr>
          </a:p>
        </p:txBody>
      </p:sp>
      <p:sp>
        <p:nvSpPr>
          <p:cNvPr id="6" name="Text Placeholder 4">
            <a:extLst>
              <a:ext uri="{FF2B5EF4-FFF2-40B4-BE49-F238E27FC236}">
                <a16:creationId xmlns:a16="http://schemas.microsoft.com/office/drawing/2014/main" id="{78522F33-80EE-187D-8767-18240069007C}"/>
              </a:ext>
            </a:extLst>
          </p:cNvPr>
          <p:cNvSpPr txBox="1">
            <a:spLocks/>
          </p:cNvSpPr>
          <p:nvPr/>
        </p:nvSpPr>
        <p:spPr>
          <a:xfrm>
            <a:off x="1887681" y="2510662"/>
            <a:ext cx="8416636" cy="4768172"/>
          </a:xfrm>
          <a:prstGeom prst="rect">
            <a:avLst/>
          </a:prstGeom>
        </p:spPr>
        <p:txBody>
          <a:bodyPr anchor="t"/>
          <a:lstStyle>
            <a:lvl1pPr marL="0" indent="0" algn="ctr" defTabSz="1219170" rtl="0" eaLnBrk="1" latinLnBrk="0" hangingPunct="1">
              <a:spcBef>
                <a:spcPct val="20000"/>
              </a:spcBef>
              <a:buFont typeface="Arial"/>
              <a:buNone/>
              <a:defRPr sz="4000" kern="1200">
                <a:solidFill>
                  <a:schemeClr val="tx1"/>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chemeClr val="tx1"/>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chemeClr val="tx1"/>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742950" marR="0" lvl="0" indent="-742950" algn="l" defTabSz="1219170" rtl="0" eaLnBrk="1" fontAlgn="auto" latinLnBrk="0" hangingPunct="1">
              <a:lnSpc>
                <a:spcPct val="150000"/>
              </a:lnSpc>
              <a:spcBef>
                <a:spcPct val="20000"/>
              </a:spcBef>
              <a:spcAft>
                <a:spcPts val="0"/>
              </a:spcAft>
              <a:buClrTx/>
              <a:buSzTx/>
              <a:buFont typeface="+mj-lt"/>
              <a:buAutoNum type="arabicPeriod"/>
              <a:tabLst/>
              <a:defRPr/>
            </a:pPr>
            <a:endParaRPr kumimoji="0" lang="en-US" sz="4000" b="0" i="0" u="none" strike="noStrike" kern="1200" cap="none" spc="0" normalizeH="0" baseline="0" noProof="0" dirty="0">
              <a:ln>
                <a:noFill/>
              </a:ln>
              <a:solidFill>
                <a:prstClr val="white"/>
              </a:solidFill>
              <a:effectLst/>
              <a:uLnTx/>
              <a:uFillTx/>
              <a:latin typeface="Blackout" pitchFamily="50" charset="0"/>
              <a:ea typeface="+mn-ea"/>
            </a:endParaRPr>
          </a:p>
        </p:txBody>
      </p:sp>
    </p:spTree>
    <p:extLst>
      <p:ext uri="{BB962C8B-B14F-4D97-AF65-F5344CB8AC3E}">
        <p14:creationId xmlns:p14="http://schemas.microsoft.com/office/powerpoint/2010/main" val="38628275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9841" y="0"/>
            <a:ext cx="11312317" cy="5984568"/>
          </a:xfrm>
        </p:spPr>
        <p:txBody>
          <a:bodyPr>
            <a:normAutofit/>
          </a:bodyPr>
          <a:lstStyle/>
          <a:p>
            <a:pPr>
              <a:lnSpc>
                <a:spcPct val="150000"/>
              </a:lnSpc>
            </a:pPr>
            <a:r>
              <a:rPr lang="en-US" sz="6600" dirty="0">
                <a:solidFill>
                  <a:srgbClr val="314172"/>
                </a:solidFill>
                <a:latin typeface="Gobold" panose="02000500000000000000" pitchFamily="2" charset="0"/>
              </a:rPr>
              <a:t>Just As I Am</a:t>
            </a:r>
          </a:p>
          <a:p>
            <a:pPr>
              <a:lnSpc>
                <a:spcPct val="150000"/>
              </a:lnSpc>
            </a:pPr>
            <a:r>
              <a:rPr lang="en-US" sz="5400" dirty="0">
                <a:solidFill>
                  <a:schemeClr val="accent5"/>
                </a:solidFill>
                <a:latin typeface="Gobold" panose="02000500000000000000" pitchFamily="2" charset="0"/>
              </a:rPr>
              <a:t>#924</a:t>
            </a:r>
            <a:endParaRPr lang="en-US" sz="6600" dirty="0">
              <a:solidFill>
                <a:schemeClr val="accent5"/>
              </a:solidFill>
              <a:latin typeface="Gobold" panose="02000500000000000000" pitchFamily="2" charset="0"/>
            </a:endParaRP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3228406" cy="186056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Invitation</a:t>
            </a:r>
          </a:p>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2966996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a:extLst>
              <a:ext uri="{FF2B5EF4-FFF2-40B4-BE49-F238E27FC236}">
                <a16:creationId xmlns:a16="http://schemas.microsoft.com/office/drawing/2014/main" id="{86E968EF-1308-92C4-7AAF-A5B97C9E22B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Just As I Am</a:t>
            </a:r>
            <a:endParaRPr lang="en-US">
              <a:ea typeface="+mj-ea"/>
            </a:endParaRPr>
          </a:p>
        </p:txBody>
      </p:sp>
      <p:pic>
        <p:nvPicPr>
          <p:cNvPr id="2050" name="Picture 3" descr="Just As I Am w-desc-vr1-pp">
            <a:extLst>
              <a:ext uri="{FF2B5EF4-FFF2-40B4-BE49-F238E27FC236}">
                <a16:creationId xmlns:a16="http://schemas.microsoft.com/office/drawing/2014/main" id="{A02FBC71-106F-F15B-340F-F67BB11928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Text Box 4">
            <a:extLst>
              <a:ext uri="{FF2B5EF4-FFF2-40B4-BE49-F238E27FC236}">
                <a16:creationId xmlns:a16="http://schemas.microsoft.com/office/drawing/2014/main" id="{33307F33-9622-1E65-3F32-A7F556B1A58C}"/>
              </a:ext>
            </a:extLst>
          </p:cNvPr>
          <p:cNvSpPr txBox="1">
            <a:spLocks noChangeArrowheads="1"/>
          </p:cNvSpPr>
          <p:nvPr/>
        </p:nvSpPr>
        <p:spPr bwMode="auto">
          <a:xfrm>
            <a:off x="101601" y="76201"/>
            <a:ext cx="243169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a:t>
            </a:r>
            <a:endParaRPr lang="en-US" sz="3200">
              <a:solidFill>
                <a:srgbClr val="000000"/>
              </a:solidFill>
              <a:latin typeface="Times" charset="0"/>
              <a:ea typeface="ＭＳ Ｐゴシック" charset="0"/>
              <a:cs typeface="ＭＳ Ｐゴシック" charset="0"/>
            </a:endParaRPr>
          </a:p>
        </p:txBody>
      </p:sp>
      <p:sp>
        <p:nvSpPr>
          <p:cNvPr id="212997" name="Text Box 5">
            <a:extLst>
              <a:ext uri="{FF2B5EF4-FFF2-40B4-BE49-F238E27FC236}">
                <a16:creationId xmlns:a16="http://schemas.microsoft.com/office/drawing/2014/main" id="{E089E1D5-8F23-AC98-719C-581F1BDDBA5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924</a:t>
            </a:r>
            <a:endParaRPr lang="en-US" sz="3200">
              <a:solidFill>
                <a:srgbClr val="000000"/>
              </a:solidFill>
              <a:latin typeface="Times"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a:extLst>
              <a:ext uri="{FF2B5EF4-FFF2-40B4-BE49-F238E27FC236}">
                <a16:creationId xmlns:a16="http://schemas.microsoft.com/office/drawing/2014/main" id="{A0FA2114-4C95-C651-A284-C4677B5D8FE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Just As I Am</a:t>
            </a:r>
            <a:endParaRPr lang="en-US">
              <a:ea typeface="+mj-ea"/>
            </a:endParaRPr>
          </a:p>
        </p:txBody>
      </p:sp>
      <p:pic>
        <p:nvPicPr>
          <p:cNvPr id="3074" name="Picture 3" descr="Just As I Am w-desc-vr1-pp">
            <a:extLst>
              <a:ext uri="{FF2B5EF4-FFF2-40B4-BE49-F238E27FC236}">
                <a16:creationId xmlns:a16="http://schemas.microsoft.com/office/drawing/2014/main" id="{B08F6763-02F2-22C5-028F-F024042DD7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0" name="Text Box 4">
            <a:extLst>
              <a:ext uri="{FF2B5EF4-FFF2-40B4-BE49-F238E27FC236}">
                <a16:creationId xmlns:a16="http://schemas.microsoft.com/office/drawing/2014/main" id="{6755C67D-F53F-1E61-36E4-250E2C3075CE}"/>
              </a:ext>
            </a:extLst>
          </p:cNvPr>
          <p:cNvSpPr txBox="1">
            <a:spLocks noChangeArrowheads="1"/>
          </p:cNvSpPr>
          <p:nvPr/>
        </p:nvSpPr>
        <p:spPr bwMode="auto">
          <a:xfrm>
            <a:off x="101601" y="76201"/>
            <a:ext cx="243169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a:t>
            </a:r>
            <a:endParaRPr lang="en-US" sz="3200">
              <a:solidFill>
                <a:srgbClr val="000000"/>
              </a:solidFill>
              <a:latin typeface="Times" charset="0"/>
              <a:ea typeface="ＭＳ Ｐゴシック" charset="0"/>
              <a:cs typeface="ＭＳ Ｐゴシック" charset="0"/>
            </a:endParaRPr>
          </a:p>
        </p:txBody>
      </p:sp>
      <p:sp>
        <p:nvSpPr>
          <p:cNvPr id="214021" name="Text Box 5">
            <a:extLst>
              <a:ext uri="{FF2B5EF4-FFF2-40B4-BE49-F238E27FC236}">
                <a16:creationId xmlns:a16="http://schemas.microsoft.com/office/drawing/2014/main" id="{A35662F9-F41F-7C67-FB1B-212CD5F4BDD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924</a:t>
            </a:r>
            <a:endParaRPr lang="en-US" sz="3200">
              <a:solidFill>
                <a:srgbClr val="000000"/>
              </a:solidFill>
              <a:latin typeface="Times" charset="0"/>
              <a:ea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BC4CC929-D531-024C-1049-E1519BEA102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Just As I Am</a:t>
            </a:r>
            <a:endParaRPr lang="en-US">
              <a:ea typeface="+mj-ea"/>
            </a:endParaRPr>
          </a:p>
        </p:txBody>
      </p:sp>
      <p:pic>
        <p:nvPicPr>
          <p:cNvPr id="4098" name="Picture 9" descr="Just As I Am w-desc-vr2-pp">
            <a:extLst>
              <a:ext uri="{FF2B5EF4-FFF2-40B4-BE49-F238E27FC236}">
                <a16:creationId xmlns:a16="http://schemas.microsoft.com/office/drawing/2014/main" id="{6502D59A-EA66-C16F-6107-2F05E2C8B2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8" name="Text Box 10">
            <a:extLst>
              <a:ext uri="{FF2B5EF4-FFF2-40B4-BE49-F238E27FC236}">
                <a16:creationId xmlns:a16="http://schemas.microsoft.com/office/drawing/2014/main" id="{B3E16BCD-CF26-7E5D-FDA6-5AD0A5D3F5EA}"/>
              </a:ext>
            </a:extLst>
          </p:cNvPr>
          <p:cNvSpPr txBox="1">
            <a:spLocks noChangeArrowheads="1"/>
          </p:cNvSpPr>
          <p:nvPr/>
        </p:nvSpPr>
        <p:spPr bwMode="auto">
          <a:xfrm>
            <a:off x="101601" y="76201"/>
            <a:ext cx="243169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a:t>
            </a:r>
            <a:endParaRPr lang="en-US" sz="3200">
              <a:solidFill>
                <a:srgbClr val="000000"/>
              </a:solidFill>
              <a:latin typeface="Times" charset="0"/>
              <a:ea typeface="ＭＳ Ｐゴシック" charset="0"/>
              <a:cs typeface="ＭＳ Ｐゴシック" charset="0"/>
            </a:endParaRPr>
          </a:p>
        </p:txBody>
      </p:sp>
      <p:sp>
        <p:nvSpPr>
          <p:cNvPr id="206859" name="Text Box 11">
            <a:extLst>
              <a:ext uri="{FF2B5EF4-FFF2-40B4-BE49-F238E27FC236}">
                <a16:creationId xmlns:a16="http://schemas.microsoft.com/office/drawing/2014/main" id="{32BF7CC8-8B8F-71D6-F6CA-63CF9D38DE9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924</a:t>
            </a:r>
            <a:endParaRPr lang="en-US" sz="3200">
              <a:solidFill>
                <a:srgbClr val="000000"/>
              </a:solidFill>
              <a:latin typeface="Times" charset="0"/>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74E9A9FB-C104-E662-8840-13BC0163E186}"/>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tag I Will Call Upon the Lord</a:t>
            </a:r>
            <a:endParaRPr lang="en-US">
              <a:ea typeface="+mj-ea"/>
            </a:endParaRPr>
          </a:p>
        </p:txBody>
      </p:sp>
      <p:pic>
        <p:nvPicPr>
          <p:cNvPr id="10242" name="Picture 3" descr="I will call upon-pp-vr1">
            <a:extLst>
              <a:ext uri="{FF2B5EF4-FFF2-40B4-BE49-F238E27FC236}">
                <a16:creationId xmlns:a16="http://schemas.microsoft.com/office/drawing/2014/main" id="{CC3B6A01-5A8F-C64E-242F-F629AF9F83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DF158CA4-FB70-0D95-5F2F-EF07091DC0E4}"/>
              </a:ext>
            </a:extLst>
          </p:cNvPr>
          <p:cNvSpPr txBox="1">
            <a:spLocks noChangeArrowheads="1"/>
          </p:cNvSpPr>
          <p:nvPr/>
        </p:nvSpPr>
        <p:spPr bwMode="auto">
          <a:xfrm>
            <a:off x="11438467" y="76201"/>
            <a:ext cx="595035"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63</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C1D3F37E-1CC8-1FE3-B4AE-1F9F3BB1F748}"/>
              </a:ext>
            </a:extLst>
          </p:cNvPr>
          <p:cNvSpPr txBox="1">
            <a:spLocks noChangeArrowheads="1"/>
          </p:cNvSpPr>
          <p:nvPr/>
        </p:nvSpPr>
        <p:spPr bwMode="auto">
          <a:xfrm>
            <a:off x="101600" y="76201"/>
            <a:ext cx="4717510"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Will Call Upon the Lord</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C02E7AD0-8711-DFD1-0643-E8EAD40C854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2-2 Just As I Am</a:t>
            </a:r>
            <a:endParaRPr lang="en-US">
              <a:ea typeface="+mj-ea"/>
            </a:endParaRPr>
          </a:p>
        </p:txBody>
      </p:sp>
      <p:pic>
        <p:nvPicPr>
          <p:cNvPr id="5122" name="Picture 6" descr="Just As I Am w-desc-vr2-pp">
            <a:extLst>
              <a:ext uri="{FF2B5EF4-FFF2-40B4-BE49-F238E27FC236}">
                <a16:creationId xmlns:a16="http://schemas.microsoft.com/office/drawing/2014/main" id="{9E4469DE-73A5-77D4-632A-89A68F4AA4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9" name="Text Box 7">
            <a:extLst>
              <a:ext uri="{FF2B5EF4-FFF2-40B4-BE49-F238E27FC236}">
                <a16:creationId xmlns:a16="http://schemas.microsoft.com/office/drawing/2014/main" id="{57955DC4-2E03-1003-AB96-248530B2376C}"/>
              </a:ext>
            </a:extLst>
          </p:cNvPr>
          <p:cNvSpPr txBox="1">
            <a:spLocks noChangeArrowheads="1"/>
          </p:cNvSpPr>
          <p:nvPr/>
        </p:nvSpPr>
        <p:spPr bwMode="auto">
          <a:xfrm>
            <a:off x="101601" y="76201"/>
            <a:ext cx="243169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a:t>
            </a:r>
            <a:endParaRPr lang="en-US" sz="3200">
              <a:solidFill>
                <a:srgbClr val="000000"/>
              </a:solidFill>
              <a:latin typeface="Times" charset="0"/>
              <a:ea typeface="ＭＳ Ｐゴシック" charset="0"/>
              <a:cs typeface="ＭＳ Ｐゴシック" charset="0"/>
            </a:endParaRPr>
          </a:p>
        </p:txBody>
      </p:sp>
      <p:sp>
        <p:nvSpPr>
          <p:cNvPr id="207880" name="Text Box 8">
            <a:extLst>
              <a:ext uri="{FF2B5EF4-FFF2-40B4-BE49-F238E27FC236}">
                <a16:creationId xmlns:a16="http://schemas.microsoft.com/office/drawing/2014/main" id="{6871A4ED-24B9-DA20-6E2C-0ACFF734285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924</a:t>
            </a:r>
            <a:endParaRPr lang="en-US" sz="3200">
              <a:solidFill>
                <a:srgbClr val="000000"/>
              </a:solidFill>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BDF3BAB7-E392-E1B2-8CEB-CFB3BBFFBD7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3-1 Just As I Am</a:t>
            </a:r>
            <a:endParaRPr lang="en-US">
              <a:ea typeface="+mj-ea"/>
            </a:endParaRPr>
          </a:p>
        </p:txBody>
      </p:sp>
      <p:pic>
        <p:nvPicPr>
          <p:cNvPr id="6146" name="Picture 12" descr="Just As I Am w-desc-vr3-pp">
            <a:extLst>
              <a:ext uri="{FF2B5EF4-FFF2-40B4-BE49-F238E27FC236}">
                <a16:creationId xmlns:a16="http://schemas.microsoft.com/office/drawing/2014/main" id="{F515EBBD-4757-8894-FA30-05CBD20A7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9" name="Text Box 13">
            <a:extLst>
              <a:ext uri="{FF2B5EF4-FFF2-40B4-BE49-F238E27FC236}">
                <a16:creationId xmlns:a16="http://schemas.microsoft.com/office/drawing/2014/main" id="{A1D7D163-5EBB-D109-C65D-E3AA66F1DC60}"/>
              </a:ext>
            </a:extLst>
          </p:cNvPr>
          <p:cNvSpPr txBox="1">
            <a:spLocks noChangeArrowheads="1"/>
          </p:cNvSpPr>
          <p:nvPr/>
        </p:nvSpPr>
        <p:spPr bwMode="auto">
          <a:xfrm>
            <a:off x="101601" y="76201"/>
            <a:ext cx="243169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a:t>
            </a:r>
            <a:endParaRPr lang="en-US" sz="3200">
              <a:solidFill>
                <a:srgbClr val="000000"/>
              </a:solidFill>
              <a:latin typeface="Times" charset="0"/>
              <a:ea typeface="ＭＳ Ｐゴシック" charset="0"/>
              <a:cs typeface="ＭＳ Ｐゴシック" charset="0"/>
            </a:endParaRPr>
          </a:p>
        </p:txBody>
      </p:sp>
      <p:sp>
        <p:nvSpPr>
          <p:cNvPr id="208910" name="Text Box 14">
            <a:extLst>
              <a:ext uri="{FF2B5EF4-FFF2-40B4-BE49-F238E27FC236}">
                <a16:creationId xmlns:a16="http://schemas.microsoft.com/office/drawing/2014/main" id="{EDB6F87C-3A71-FBDE-B3A6-132A44EB0B7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924</a:t>
            </a:r>
            <a:endParaRPr lang="en-US" sz="3200">
              <a:solidFill>
                <a:srgbClr val="000000"/>
              </a:solidFill>
              <a:latin typeface="Times" charset="0"/>
              <a:ea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CC4EEDE0-5A96-1B4C-B110-6B49CF807B8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3-2 Just As I Am</a:t>
            </a:r>
            <a:endParaRPr lang="en-US">
              <a:ea typeface="+mj-ea"/>
            </a:endParaRPr>
          </a:p>
        </p:txBody>
      </p:sp>
      <p:pic>
        <p:nvPicPr>
          <p:cNvPr id="7170" name="Picture 9" descr="Just As I Am w-desc-vr3-pp">
            <a:extLst>
              <a:ext uri="{FF2B5EF4-FFF2-40B4-BE49-F238E27FC236}">
                <a16:creationId xmlns:a16="http://schemas.microsoft.com/office/drawing/2014/main" id="{880AD470-C2CD-1DA0-7655-5845DB407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30" name="Text Box 10">
            <a:extLst>
              <a:ext uri="{FF2B5EF4-FFF2-40B4-BE49-F238E27FC236}">
                <a16:creationId xmlns:a16="http://schemas.microsoft.com/office/drawing/2014/main" id="{628823CB-761D-2C64-FC6D-27B0DE97C230}"/>
              </a:ext>
            </a:extLst>
          </p:cNvPr>
          <p:cNvSpPr txBox="1">
            <a:spLocks noChangeArrowheads="1"/>
          </p:cNvSpPr>
          <p:nvPr/>
        </p:nvSpPr>
        <p:spPr bwMode="auto">
          <a:xfrm>
            <a:off x="101601" y="76201"/>
            <a:ext cx="243169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a:t>
            </a:r>
            <a:endParaRPr lang="en-US" sz="3200">
              <a:solidFill>
                <a:srgbClr val="000000"/>
              </a:solidFill>
              <a:latin typeface="Times" charset="0"/>
              <a:ea typeface="ＭＳ Ｐゴシック" charset="0"/>
              <a:cs typeface="ＭＳ Ｐゴシック" charset="0"/>
            </a:endParaRPr>
          </a:p>
        </p:txBody>
      </p:sp>
      <p:sp>
        <p:nvSpPr>
          <p:cNvPr id="209931" name="Text Box 11">
            <a:extLst>
              <a:ext uri="{FF2B5EF4-FFF2-40B4-BE49-F238E27FC236}">
                <a16:creationId xmlns:a16="http://schemas.microsoft.com/office/drawing/2014/main" id="{A6B7F7E4-9FB8-F16B-DA99-C046CF7E0E9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924</a:t>
            </a:r>
            <a:endParaRPr lang="en-US" sz="3200">
              <a:solidFill>
                <a:srgbClr val="000000"/>
              </a:solidFill>
              <a:latin typeface="Times" charset="0"/>
              <a:ea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a:extLst>
              <a:ext uri="{FF2B5EF4-FFF2-40B4-BE49-F238E27FC236}">
                <a16:creationId xmlns:a16="http://schemas.microsoft.com/office/drawing/2014/main" id="{355E91B7-A2A2-0EAA-AAC2-6D8DAA6B86DD}"/>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4-1 Just As I Am</a:t>
            </a:r>
            <a:endParaRPr lang="en-US">
              <a:ea typeface="+mj-ea"/>
            </a:endParaRPr>
          </a:p>
        </p:txBody>
      </p:sp>
      <p:pic>
        <p:nvPicPr>
          <p:cNvPr id="8194" name="Picture 12" descr="Just As I Am w-desc-vr4-pp">
            <a:extLst>
              <a:ext uri="{FF2B5EF4-FFF2-40B4-BE49-F238E27FC236}">
                <a16:creationId xmlns:a16="http://schemas.microsoft.com/office/drawing/2014/main" id="{9B932560-4C4A-C05C-EBF3-E9CFB5587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57" name="Text Box 13">
            <a:extLst>
              <a:ext uri="{FF2B5EF4-FFF2-40B4-BE49-F238E27FC236}">
                <a16:creationId xmlns:a16="http://schemas.microsoft.com/office/drawing/2014/main" id="{CE905CDF-AB28-BE31-7B0F-D50D3FA0F6E7}"/>
              </a:ext>
            </a:extLst>
          </p:cNvPr>
          <p:cNvSpPr txBox="1">
            <a:spLocks noChangeArrowheads="1"/>
          </p:cNvSpPr>
          <p:nvPr/>
        </p:nvSpPr>
        <p:spPr bwMode="auto">
          <a:xfrm>
            <a:off x="101601" y="76201"/>
            <a:ext cx="243169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a:t>
            </a:r>
            <a:endParaRPr lang="en-US" sz="3200">
              <a:solidFill>
                <a:srgbClr val="000000"/>
              </a:solidFill>
              <a:latin typeface="Times" charset="0"/>
              <a:ea typeface="ＭＳ Ｐゴシック" charset="0"/>
              <a:cs typeface="ＭＳ Ｐゴシック" charset="0"/>
            </a:endParaRPr>
          </a:p>
        </p:txBody>
      </p:sp>
      <p:sp>
        <p:nvSpPr>
          <p:cNvPr id="210958" name="Text Box 14">
            <a:extLst>
              <a:ext uri="{FF2B5EF4-FFF2-40B4-BE49-F238E27FC236}">
                <a16:creationId xmlns:a16="http://schemas.microsoft.com/office/drawing/2014/main" id="{DAB277A3-226B-33A4-070F-B65AB5F19F6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924</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a:extLst>
              <a:ext uri="{FF2B5EF4-FFF2-40B4-BE49-F238E27FC236}">
                <a16:creationId xmlns:a16="http://schemas.microsoft.com/office/drawing/2014/main" id="{B2C62FC2-98D9-C78A-6077-4A8565B45B3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4-2 Just As I Am</a:t>
            </a:r>
            <a:endParaRPr lang="en-US">
              <a:ea typeface="+mj-ea"/>
            </a:endParaRPr>
          </a:p>
        </p:txBody>
      </p:sp>
      <p:pic>
        <p:nvPicPr>
          <p:cNvPr id="9218" name="Picture 12" descr="Just As I Am w-desc-vr4-pp">
            <a:extLst>
              <a:ext uri="{FF2B5EF4-FFF2-40B4-BE49-F238E27FC236}">
                <a16:creationId xmlns:a16="http://schemas.microsoft.com/office/drawing/2014/main" id="{3C0FE1F7-AFD8-346A-8910-F2DBEB2B2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81" name="Text Box 13">
            <a:extLst>
              <a:ext uri="{FF2B5EF4-FFF2-40B4-BE49-F238E27FC236}">
                <a16:creationId xmlns:a16="http://schemas.microsoft.com/office/drawing/2014/main" id="{D8390712-33C5-944D-D722-BB1F975DFA83}"/>
              </a:ext>
            </a:extLst>
          </p:cNvPr>
          <p:cNvSpPr txBox="1">
            <a:spLocks noChangeArrowheads="1"/>
          </p:cNvSpPr>
          <p:nvPr/>
        </p:nvSpPr>
        <p:spPr bwMode="auto">
          <a:xfrm>
            <a:off x="101601" y="76201"/>
            <a:ext cx="243169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Just As I Am</a:t>
            </a:r>
            <a:endParaRPr lang="en-US" sz="3200">
              <a:solidFill>
                <a:srgbClr val="000000"/>
              </a:solidFill>
              <a:latin typeface="Times" charset="0"/>
              <a:ea typeface="ＭＳ Ｐゴシック" charset="0"/>
              <a:cs typeface="ＭＳ Ｐゴシック" charset="0"/>
            </a:endParaRPr>
          </a:p>
        </p:txBody>
      </p:sp>
      <p:sp>
        <p:nvSpPr>
          <p:cNvPr id="211982" name="Text Box 14">
            <a:extLst>
              <a:ext uri="{FF2B5EF4-FFF2-40B4-BE49-F238E27FC236}">
                <a16:creationId xmlns:a16="http://schemas.microsoft.com/office/drawing/2014/main" id="{1AE4D984-D200-9839-9FEF-D3D1D1BDB06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924</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4DED6F0-62BB-4CF6-AD30-77AE01809FB2}"/>
              </a:ext>
            </a:extLst>
          </p:cNvPr>
          <p:cNvSpPr/>
          <p:nvPr/>
        </p:nvSpPr>
        <p:spPr>
          <a:xfrm>
            <a:off x="-141401" y="1524100"/>
            <a:ext cx="12931808" cy="5499089"/>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8" y="222763"/>
            <a:ext cx="532115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Our Contribution:</a:t>
            </a:r>
          </a:p>
        </p:txBody>
      </p:sp>
      <p:sp>
        <p:nvSpPr>
          <p:cNvPr id="7" name="Text Placeholder 1">
            <a:extLst>
              <a:ext uri="{FF2B5EF4-FFF2-40B4-BE49-F238E27FC236}">
                <a16:creationId xmlns:a16="http://schemas.microsoft.com/office/drawing/2014/main" id="{7D78B8F2-A065-433A-9CC9-0376F2C2607D}"/>
              </a:ext>
            </a:extLst>
          </p:cNvPr>
          <p:cNvSpPr txBox="1">
            <a:spLocks/>
          </p:cNvSpPr>
          <p:nvPr/>
        </p:nvSpPr>
        <p:spPr>
          <a:xfrm>
            <a:off x="578338" y="873432"/>
            <a:ext cx="11312317" cy="5499088"/>
          </a:xfrm>
          <a:prstGeom prst="rect">
            <a:avLst/>
          </a:prstGeom>
        </p:spPr>
        <p:txBody>
          <a:bodyPr vert="horz" lIns="91440" tIns="45720" rIns="91440" bIns="45720" rtlCol="0" anchor="ctr">
            <a:normAutofit fontScale="85000" lnSpcReduction="20000"/>
          </a:bodyPr>
          <a:lstStyle>
            <a:lvl1pPr marL="0" indent="0" algn="ctr" defTabSz="1219170" rtl="0" eaLnBrk="1" latinLnBrk="0" hangingPunct="1">
              <a:spcBef>
                <a:spcPct val="20000"/>
              </a:spcBef>
              <a:buFont typeface="Arial"/>
              <a:buNone/>
              <a:defRPr sz="4000" kern="1200" baseline="0">
                <a:solidFill>
                  <a:srgbClr val="4E4D5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2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prstClr val="black"/>
                </a:solidFill>
                <a:effectLst/>
                <a:uLnTx/>
                <a:uFillTx/>
                <a:latin typeface="Gobold" panose="02000500000000000000" pitchFamily="2" charset="0"/>
                <a:ea typeface="+mn-ea"/>
                <a:cs typeface="+mn-cs"/>
              </a:rPr>
              <a:t>1 Corinthians 16:1-2</a:t>
            </a:r>
          </a:p>
          <a:p>
            <a:pPr marL="0" marR="0" lvl="0" indent="0" algn="just" defTabSz="1219170" rtl="0" eaLnBrk="1" fontAlgn="auto" latinLnBrk="0" hangingPunct="1">
              <a:lnSpc>
                <a:spcPct val="200000"/>
              </a:lnSpc>
              <a:spcBef>
                <a:spcPct val="20000"/>
              </a:spcBef>
              <a:spcAft>
                <a:spcPts val="0"/>
              </a:spcAft>
              <a:buClrTx/>
              <a:buSzTx/>
              <a:buFont typeface="Arial"/>
              <a:buNone/>
              <a:tabLst/>
              <a:defRPr/>
            </a:pPr>
            <a:r>
              <a:rPr kumimoji="0" lang="en-US" sz="3600" b="0" i="0" u="none" strike="noStrike" kern="1200" cap="none" spc="0" normalizeH="0" baseline="0" noProof="0" dirty="0">
                <a:ln>
                  <a:noFill/>
                </a:ln>
                <a:solidFill>
                  <a:srgbClr val="314172"/>
                </a:solidFill>
                <a:effectLst/>
                <a:uLnTx/>
                <a:uFillTx/>
                <a:latin typeface="Gobold" panose="02000500000000000000" pitchFamily="2" charset="0"/>
                <a:ea typeface="+mn-ea"/>
                <a:cs typeface="+mn-cs"/>
              </a:rPr>
              <a:t>“Now concerning the collection for the saints, as I have given orders to the churches of Galatia, so you must do also: On the first day of the week let each one of you lay something aside, storing up as he may prosper, that there be no collections when I come.”</a:t>
            </a:r>
          </a:p>
        </p:txBody>
      </p:sp>
    </p:spTree>
    <p:extLst>
      <p:ext uri="{BB962C8B-B14F-4D97-AF65-F5344CB8AC3E}">
        <p14:creationId xmlns:p14="http://schemas.microsoft.com/office/powerpoint/2010/main" val="33227121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31134" y="437387"/>
            <a:ext cx="11312317" cy="4709648"/>
          </a:xfrm>
        </p:spPr>
        <p:txBody>
          <a:bodyPr>
            <a:normAutofit/>
          </a:bodyPr>
          <a:lstStyle/>
          <a:p>
            <a:pPr>
              <a:lnSpc>
                <a:spcPct val="150000"/>
              </a:lnSpc>
            </a:pPr>
            <a:r>
              <a:rPr lang="en-US" sz="6600" dirty="0">
                <a:solidFill>
                  <a:srgbClr val="314172"/>
                </a:solidFill>
                <a:latin typeface="Gobold" panose="02000500000000000000" pitchFamily="2" charset="0"/>
              </a:rPr>
              <a:t>When I Survey</a:t>
            </a:r>
          </a:p>
          <a:p>
            <a:pPr>
              <a:lnSpc>
                <a:spcPct val="150000"/>
              </a:lnSpc>
            </a:pPr>
            <a:r>
              <a:rPr lang="en-US" sz="6600" dirty="0">
                <a:solidFill>
                  <a:srgbClr val="314172"/>
                </a:solidFill>
                <a:latin typeface="Gobold" panose="02000500000000000000" pitchFamily="2" charset="0"/>
              </a:rPr>
              <a:t>The Wondrous Cross</a:t>
            </a:r>
          </a:p>
          <a:p>
            <a:pPr>
              <a:lnSpc>
                <a:spcPct val="150000"/>
              </a:lnSpc>
            </a:pPr>
            <a:r>
              <a:rPr lang="en-US" sz="5400" dirty="0">
                <a:latin typeface="Gobold" panose="02000500000000000000" pitchFamily="2" charset="0"/>
              </a:rPr>
              <a:t>#315</a:t>
            </a:r>
          </a:p>
        </p:txBody>
      </p:sp>
      <p:sp>
        <p:nvSpPr>
          <p:cNvPr id="3" name="Text Placeholder 4">
            <a:extLst>
              <a:ext uri="{FF2B5EF4-FFF2-40B4-BE49-F238E27FC236}">
                <a16:creationId xmlns:a16="http://schemas.microsoft.com/office/drawing/2014/main" id="{D7305D77-C064-45B7-98A3-537CB2C9787B}"/>
              </a:ext>
            </a:extLst>
          </p:cNvPr>
          <p:cNvSpPr txBox="1">
            <a:spLocks/>
          </p:cNvSpPr>
          <p:nvPr/>
        </p:nvSpPr>
        <p:spPr>
          <a:xfrm>
            <a:off x="-70427" y="222763"/>
            <a:ext cx="1899227" cy="742231"/>
          </a:xfrm>
          <a:prstGeom prst="rect">
            <a:avLst/>
          </a:prstGeom>
        </p:spPr>
        <p:txBody>
          <a:bodyPr/>
          <a:lstStyle>
            <a:lvl1pPr marL="0" indent="0" algn="ctr" defTabSz="1219170" rtl="0" eaLnBrk="1" latinLnBrk="0" hangingPunct="1">
              <a:spcBef>
                <a:spcPct val="20000"/>
              </a:spcBef>
              <a:buFont typeface="Arial"/>
              <a:buNone/>
              <a:defRPr sz="4000" kern="1200">
                <a:solidFill>
                  <a:srgbClr val="4E4D5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rgbClr val="4E4D5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rgbClr val="4E4D5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ctr" defTabSz="1219170" rtl="0" eaLnBrk="1" fontAlgn="auto" latinLnBrk="0" hangingPunct="1">
              <a:lnSpc>
                <a:spcPct val="100000"/>
              </a:lnSpc>
              <a:spcBef>
                <a:spcPct val="20000"/>
              </a:spcBef>
              <a:spcAft>
                <a:spcPts val="0"/>
              </a:spcAft>
              <a:buClrTx/>
              <a:buSzTx/>
              <a:buFont typeface="Arial"/>
              <a:buNone/>
              <a:tabLst/>
              <a:defRPr/>
            </a:pPr>
            <a:r>
              <a:rPr kumimoji="0" lang="en-US" sz="4800" b="0" i="0" u="none" strike="noStrike" kern="1200" cap="none" spc="0" normalizeH="0" baseline="0" noProof="0" dirty="0">
                <a:ln>
                  <a:noFill/>
                </a:ln>
                <a:solidFill>
                  <a:srgbClr val="F9FDDF"/>
                </a:solidFill>
                <a:effectLst/>
                <a:uLnTx/>
                <a:uFillTx/>
                <a:latin typeface="Gobold" panose="02000500000000000000" pitchFamily="2" charset="0"/>
                <a:ea typeface="+mn-ea"/>
                <a:cs typeface="+mn-cs"/>
              </a:rPr>
              <a:t>Song:</a:t>
            </a:r>
          </a:p>
        </p:txBody>
      </p:sp>
    </p:spTree>
    <p:extLst>
      <p:ext uri="{BB962C8B-B14F-4D97-AF65-F5344CB8AC3E}">
        <p14:creationId xmlns:p14="http://schemas.microsoft.com/office/powerpoint/2010/main" val="34180106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46CA55D-1B94-7253-4736-80259142D440}"/>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1-1 When I Survey the Wondrous Cross</a:t>
            </a:r>
            <a:endParaRPr lang="en-US">
              <a:ea typeface="+mj-ea"/>
            </a:endParaRPr>
          </a:p>
        </p:txBody>
      </p:sp>
      <p:pic>
        <p:nvPicPr>
          <p:cNvPr id="2" name="Picture 63" descr="When I Survey the Wondrous-pp">
            <a:extLst>
              <a:ext uri="{FF2B5EF4-FFF2-40B4-BE49-F238E27FC236}">
                <a16:creationId xmlns:a16="http://schemas.microsoft.com/office/drawing/2014/main" id="{7E397943-6391-C455-AD62-8399A51436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9781329A-FF63-3616-BAA2-4693591B8F0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315</a:t>
            </a:r>
            <a:endParaRPr lang="en-US" sz="3200">
              <a:solidFill>
                <a:srgbClr val="000000"/>
              </a:solidFill>
              <a:latin typeface="Times" charset="0"/>
              <a:ea typeface="ＭＳ Ｐゴシック" charset="0"/>
            </a:endParaRPr>
          </a:p>
        </p:txBody>
      </p:sp>
      <p:sp>
        <p:nvSpPr>
          <p:cNvPr id="2113" name="Text Box 65">
            <a:extLst>
              <a:ext uri="{FF2B5EF4-FFF2-40B4-BE49-F238E27FC236}">
                <a16:creationId xmlns:a16="http://schemas.microsoft.com/office/drawing/2014/main" id="{8590696A-B48B-28BF-2735-282E3B70DF2D}"/>
              </a:ext>
            </a:extLst>
          </p:cNvPr>
          <p:cNvSpPr txBox="1">
            <a:spLocks noChangeArrowheads="1"/>
          </p:cNvSpPr>
          <p:nvPr/>
        </p:nvSpPr>
        <p:spPr bwMode="auto">
          <a:xfrm>
            <a:off x="101600" y="76201"/>
            <a:ext cx="649081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I Survey the Wondrous Cross</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77C17D7B-F545-09C1-E6DA-9E7A607CCCD1}"/>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1-2 When I Survey the Wondrous Cross</a:t>
            </a:r>
            <a:endParaRPr lang="en-US">
              <a:ea typeface="+mj-ea"/>
            </a:endParaRPr>
          </a:p>
        </p:txBody>
      </p:sp>
      <p:pic>
        <p:nvPicPr>
          <p:cNvPr id="3074" name="Picture 3" descr="When I Survey the Wondrous-pp">
            <a:extLst>
              <a:ext uri="{FF2B5EF4-FFF2-40B4-BE49-F238E27FC236}">
                <a16:creationId xmlns:a16="http://schemas.microsoft.com/office/drawing/2014/main" id="{2061AA55-C356-1469-BCBB-96678C7328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52574FFF-A1FE-3F3A-5D5D-5CE517AB519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315</a:t>
            </a:r>
            <a:endParaRPr lang="en-US" sz="3200">
              <a:solidFill>
                <a:srgbClr val="000000"/>
              </a:solidFill>
              <a:latin typeface="Times" charset="0"/>
              <a:ea typeface="ＭＳ Ｐゴシック" charset="0"/>
            </a:endParaRPr>
          </a:p>
        </p:txBody>
      </p:sp>
      <p:sp>
        <p:nvSpPr>
          <p:cNvPr id="205830" name="Text Box 6">
            <a:extLst>
              <a:ext uri="{FF2B5EF4-FFF2-40B4-BE49-F238E27FC236}">
                <a16:creationId xmlns:a16="http://schemas.microsoft.com/office/drawing/2014/main" id="{70A8978E-AF99-7E20-8E89-1BA27097D605}"/>
              </a:ext>
            </a:extLst>
          </p:cNvPr>
          <p:cNvSpPr txBox="1">
            <a:spLocks noChangeArrowheads="1"/>
          </p:cNvSpPr>
          <p:nvPr/>
        </p:nvSpPr>
        <p:spPr bwMode="auto">
          <a:xfrm>
            <a:off x="101600" y="76201"/>
            <a:ext cx="649081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I Survey the Wondrous Cross</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6336F949-C078-19C9-5056-84275CCA880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rPr>
              <a:t>2-1 When I Survey the Wondrous Cross</a:t>
            </a:r>
            <a:endParaRPr lang="en-US">
              <a:ea typeface="+mj-ea"/>
            </a:endParaRPr>
          </a:p>
        </p:txBody>
      </p:sp>
      <p:pic>
        <p:nvPicPr>
          <p:cNvPr id="4098" name="Picture 6" descr="When I Survey the Wondrous-pp">
            <a:extLst>
              <a:ext uri="{FF2B5EF4-FFF2-40B4-BE49-F238E27FC236}">
                <a16:creationId xmlns:a16="http://schemas.microsoft.com/office/drawing/2014/main" id="{A44CD6FA-CE54-6DC0-0602-3387C27B9B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5" name="Text Box 7">
            <a:extLst>
              <a:ext uri="{FF2B5EF4-FFF2-40B4-BE49-F238E27FC236}">
                <a16:creationId xmlns:a16="http://schemas.microsoft.com/office/drawing/2014/main" id="{D2F192FF-664C-E855-F8E9-E5C877F7513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315</a:t>
            </a:r>
            <a:endParaRPr lang="en-US" sz="3200">
              <a:solidFill>
                <a:srgbClr val="000000"/>
              </a:solidFill>
              <a:latin typeface="Times" charset="0"/>
              <a:ea typeface="ＭＳ Ｐゴシック" charset="0"/>
            </a:endParaRPr>
          </a:p>
        </p:txBody>
      </p:sp>
      <p:sp>
        <p:nvSpPr>
          <p:cNvPr id="206856" name="Text Box 8">
            <a:extLst>
              <a:ext uri="{FF2B5EF4-FFF2-40B4-BE49-F238E27FC236}">
                <a16:creationId xmlns:a16="http://schemas.microsoft.com/office/drawing/2014/main" id="{1F1851D1-D1D0-E8CF-FCBD-C33D2D9A7BF8}"/>
              </a:ext>
            </a:extLst>
          </p:cNvPr>
          <p:cNvSpPr txBox="1">
            <a:spLocks noChangeArrowheads="1"/>
          </p:cNvSpPr>
          <p:nvPr/>
        </p:nvSpPr>
        <p:spPr bwMode="auto">
          <a:xfrm>
            <a:off x="101600" y="76201"/>
            <a:ext cx="649081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I Survey the Wondrous Cross</a:t>
            </a:r>
            <a:endParaRPr lang="en-US" sz="3200">
              <a:solidFill>
                <a:srgbClr val="000000"/>
              </a:solidFill>
              <a:latin typeface="Times" charset="0"/>
              <a:ea typeface="ＭＳ Ｐゴシック" charset="0"/>
            </a:endParaRPr>
          </a:p>
        </p:txBody>
      </p:sp>
    </p:spTree>
  </p:cSld>
  <p:clrMapOvr>
    <a:masterClrMapping/>
  </p:clrMapOvr>
</p:sld>
</file>

<file path=ppt/theme/theme1.xml><?xml version="1.0" encoding="utf-8"?>
<a:theme xmlns:a="http://schemas.openxmlformats.org/drawingml/2006/main" name="3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3771</TotalTime>
  <Words>1685</Words>
  <Application>Microsoft Office PowerPoint</Application>
  <PresentationFormat>Widescreen</PresentationFormat>
  <Paragraphs>358</Paragraphs>
  <Slides>117</Slides>
  <Notes>0</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117</vt:i4>
      </vt:variant>
    </vt:vector>
  </HeadingPairs>
  <TitlesOfParts>
    <vt:vector size="129" baseType="lpstr">
      <vt:lpstr>Times</vt:lpstr>
      <vt:lpstr>Calibri</vt:lpstr>
      <vt:lpstr>Trebuchet MS</vt:lpstr>
      <vt:lpstr>Blackout</vt:lpstr>
      <vt:lpstr>Knockout HTF52-Cruiserweight</vt:lpstr>
      <vt:lpstr>Arial</vt:lpstr>
      <vt:lpstr>Kaiven</vt:lpstr>
      <vt:lpstr>Gobold</vt:lpstr>
      <vt:lpstr>MS PGothic</vt:lpstr>
      <vt:lpstr>3_Default</vt:lpstr>
      <vt:lpstr>Default</vt:lpstr>
      <vt:lpstr>Blank</vt:lpstr>
      <vt:lpstr>1 I Will Call Upon the Lord</vt:lpstr>
      <vt:lpstr>2 I Will Call Upon the Lord</vt:lpstr>
      <vt:lpstr>3 I Will Call Upon the Lord</vt:lpstr>
      <vt:lpstr>4 I Will Call Upon the Lord</vt:lpstr>
      <vt:lpstr>DC1 I Will Call Upon the Lord</vt:lpstr>
      <vt:lpstr>DC2 I Will Call Upon the Lord</vt:lpstr>
      <vt:lpstr>DC3 I Will Call Upon the Lord</vt:lpstr>
      <vt:lpstr>DC4 I Will Call Upon the Lord</vt:lpstr>
      <vt:lpstr>tag I Will Call Upon the Lord</vt:lpstr>
      <vt:lpstr>PowerPoint Presentation</vt:lpstr>
      <vt:lpstr>PowerPoint Presentation</vt:lpstr>
      <vt:lpstr>1-1 A Beautiful Life</vt:lpstr>
      <vt:lpstr>1-2 A Beautiful Life</vt:lpstr>
      <vt:lpstr>C-1 A Beautiful Life</vt:lpstr>
      <vt:lpstr>C-2 A Beautiful Life</vt:lpstr>
      <vt:lpstr>C-3 A Beautiful Life</vt:lpstr>
      <vt:lpstr>2-1 A Beautiful Life</vt:lpstr>
      <vt:lpstr>2-2 A Beautiful Life</vt:lpstr>
      <vt:lpstr>C-1 A Beautiful Life</vt:lpstr>
      <vt:lpstr>C-2 A Beautiful Life</vt:lpstr>
      <vt:lpstr>C-3 A Beautiful Life</vt:lpstr>
      <vt:lpstr>3-1 A Beautiful Life</vt:lpstr>
      <vt:lpstr>3-2 A Beautiful Life</vt:lpstr>
      <vt:lpstr>C-1 A Beautiful Life</vt:lpstr>
      <vt:lpstr>C-2 A Beautiful Life</vt:lpstr>
      <vt:lpstr>C-3 A Beautiful Life</vt:lpstr>
      <vt:lpstr>4-1 A Beautiful Life</vt:lpstr>
      <vt:lpstr>4-2 A Beautiful Life</vt:lpstr>
      <vt:lpstr>C-1 A Beautiful Life</vt:lpstr>
      <vt:lpstr>C-2 A Beautiful Life</vt:lpstr>
      <vt:lpstr>C-3 A Beautiful Life</vt:lpstr>
      <vt:lpstr>PowerPoint Presentation</vt:lpstr>
      <vt:lpstr>1-1 There Stands A Rock</vt:lpstr>
      <vt:lpstr>1-2 There’s Stands A Rock</vt:lpstr>
      <vt:lpstr>C-1 There’s Stands A Rock</vt:lpstr>
      <vt:lpstr>C-2 There’s Stands A Rock</vt:lpstr>
      <vt:lpstr>2-1 There’s Stands A Rock</vt:lpstr>
      <vt:lpstr>2-2 There’s Stands A Rock</vt:lpstr>
      <vt:lpstr>C-1 There’s Stands A Rock</vt:lpstr>
      <vt:lpstr>C-2 There’s Stands A Rock</vt:lpstr>
      <vt:lpstr>3-1 There’s Stands A Rock</vt:lpstr>
      <vt:lpstr>3-2 There’s Stands A Rock</vt:lpstr>
      <vt:lpstr>C-1 There’s Stands A Rock</vt:lpstr>
      <vt:lpstr>C-2 There’s Stands A Rock</vt:lpstr>
      <vt:lpstr>PowerPoint Presentation</vt:lpstr>
      <vt:lpstr>PowerPoint Presentation</vt:lpstr>
      <vt:lpstr>1-1 My Hope is Built</vt:lpstr>
      <vt:lpstr>1-2 My Hope is Built</vt:lpstr>
      <vt:lpstr>c My Hope is Built</vt:lpstr>
      <vt:lpstr>2-1 My Hope is Built</vt:lpstr>
      <vt:lpstr>2-2 My Hope is Built</vt:lpstr>
      <vt:lpstr>c My Hope is Built</vt:lpstr>
      <vt:lpstr>4-1 My Hope is Built</vt:lpstr>
      <vt:lpstr>4-2 My Hope is Built</vt:lpstr>
      <vt:lpstr>c My Hope is Built</vt:lpstr>
      <vt:lpstr>PowerPoint Presentation</vt:lpstr>
      <vt:lpstr>1-1 Give Me the Bible</vt:lpstr>
      <vt:lpstr>1-2 Give Me the Bible</vt:lpstr>
      <vt:lpstr>C-1 Give Me the Bible</vt:lpstr>
      <vt:lpstr>C-2 Give Me the Bible</vt:lpstr>
      <vt:lpstr>2-1 Give Me the Bible</vt:lpstr>
      <vt:lpstr>2-2 Give Me the Bible</vt:lpstr>
      <vt:lpstr>C-1 Give Me the Bible</vt:lpstr>
      <vt:lpstr>C-2 Give Me the Bible</vt:lpstr>
      <vt:lpstr>3-1 Give Me the Bible</vt:lpstr>
      <vt:lpstr>3-2 Give Me the Bible</vt:lpstr>
      <vt:lpstr>C-1 Give Me the Bible</vt:lpstr>
      <vt:lpstr>C-2 Give Me the Bible</vt:lpstr>
      <vt:lpstr>PowerPoint Presentation</vt:lpstr>
      <vt:lpstr>Renewed MIND</vt:lpstr>
      <vt:lpstr>A Renewed Mind Is Characterized By:</vt:lpstr>
      <vt:lpstr>A Renewed Mind Is Characterized By:</vt:lpstr>
      <vt:lpstr>PowerPoint Presentation</vt:lpstr>
      <vt:lpstr>PowerPoint Presentation</vt:lpstr>
      <vt:lpstr>A Renewed Mind Is Characterized By:</vt:lpstr>
      <vt:lpstr>PowerPoint Presentation</vt:lpstr>
      <vt:lpstr>PowerPoint Presentation</vt:lpstr>
      <vt:lpstr>PowerPoint Presentation</vt:lpstr>
      <vt:lpstr>A Renewed Mind Is Characterized By:</vt:lpstr>
      <vt:lpstr>PowerPoint Presentation</vt:lpstr>
      <vt:lpstr>PowerPoint Presentation</vt:lpstr>
      <vt:lpstr>PowerPoint Presentation</vt:lpstr>
      <vt:lpstr>PowerPoint Presentation</vt:lpstr>
      <vt:lpstr>A Renewed Mind Is Characterized By:</vt:lpstr>
      <vt:lpstr>Are You Renewed in Mind?</vt:lpstr>
      <vt:lpstr>PowerPoint Presentation</vt:lpstr>
      <vt:lpstr>1-1 Just As I Am</vt:lpstr>
      <vt:lpstr>1-2 Just As I Am</vt:lpstr>
      <vt:lpstr>2-1 Just As I Am</vt:lpstr>
      <vt:lpstr>2-2 Just As I Am</vt:lpstr>
      <vt:lpstr>3-1 Just As I Am</vt:lpstr>
      <vt:lpstr>3-2 Just As I Am</vt:lpstr>
      <vt:lpstr>4-1 Just As I Am</vt:lpstr>
      <vt:lpstr>4-2 Just As I Am</vt:lpstr>
      <vt:lpstr>PowerPoint Presentation</vt:lpstr>
      <vt:lpstr>PowerPoint Presentation</vt:lpstr>
      <vt:lpstr>1-1 When I Survey the Wondrous Cross</vt:lpstr>
      <vt:lpstr>1-2 When I Survey the Wondrous Cross</vt:lpstr>
      <vt:lpstr>2-1 When I Survey the Wondrous Cross</vt:lpstr>
      <vt:lpstr>2-2 When I Survey the Wondrous Cross</vt:lpstr>
      <vt:lpstr>3-1 When I Survey the Wondrous Cross</vt:lpstr>
      <vt:lpstr>3-2 When I Survey the Wondrous Cross</vt:lpstr>
      <vt:lpstr>4-1 When I Survey the Wondrous Cross</vt:lpstr>
      <vt:lpstr>4-2 When I Survey the Wondrous Cross</vt:lpstr>
      <vt:lpstr>PowerPoint Presentation</vt:lpstr>
      <vt:lpstr>PowerPoint Presentation</vt:lpstr>
      <vt:lpstr>PowerPoint Presentation</vt:lpstr>
      <vt:lpstr>PowerPoint Presentation</vt:lpstr>
      <vt:lpstr>1-1 We’ll Work Till Jesus Comes</vt:lpstr>
      <vt:lpstr>1-2 We’ll Work Till Jesus Comes</vt:lpstr>
      <vt:lpstr>C-1 We’ll Work Till Jesus Comes</vt:lpstr>
      <vt:lpstr>C-2 We’ll Work Till Jesus Comes</vt:lpstr>
      <vt:lpstr>3-1 We’ll Work Till Jesus Comes</vt:lpstr>
      <vt:lpstr>3-2 We’ll Work Till Jesus Comes</vt:lpstr>
      <vt:lpstr>C-1 We’ll Work Till Jesus Comes</vt:lpstr>
      <vt:lpstr>C-2 We’ll Work Till Jesus Comes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Wheeler church of Christ</dc:creator>
  <cp:lastModifiedBy>Wheeler church of Christ</cp:lastModifiedBy>
  <cp:revision>21</cp:revision>
  <dcterms:created xsi:type="dcterms:W3CDTF">2022-12-15T15:55:16Z</dcterms:created>
  <dcterms:modified xsi:type="dcterms:W3CDTF">2022-12-18T06:46:17Z</dcterms:modified>
</cp:coreProperties>
</file>