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0" r:id="rId2"/>
    <p:sldMasterId id="2147483689" r:id="rId3"/>
    <p:sldMasterId id="2147483701" r:id="rId4"/>
  </p:sldMasterIdLst>
  <p:sldIdLst>
    <p:sldId id="256" r:id="rId5"/>
    <p:sldId id="257" r:id="rId6"/>
    <p:sldId id="259" r:id="rId7"/>
    <p:sldId id="260" r:id="rId8"/>
    <p:sldId id="261" r:id="rId9"/>
    <p:sldId id="266" r:id="rId10"/>
    <p:sldId id="267" r:id="rId11"/>
    <p:sldId id="2092" r:id="rId12"/>
    <p:sldId id="513" r:id="rId13"/>
    <p:sldId id="3303" r:id="rId14"/>
    <p:sldId id="3304" r:id="rId15"/>
    <p:sldId id="258" r:id="rId16"/>
    <p:sldId id="3305" r:id="rId17"/>
    <p:sldId id="3306" r:id="rId18"/>
    <p:sldId id="3307" r:id="rId19"/>
    <p:sldId id="262" r:id="rId20"/>
    <p:sldId id="263" r:id="rId21"/>
    <p:sldId id="276" r:id="rId22"/>
    <p:sldId id="3308" r:id="rId23"/>
    <p:sldId id="3309" r:id="rId24"/>
    <p:sldId id="3310" r:id="rId25"/>
    <p:sldId id="3311" r:id="rId26"/>
    <p:sldId id="268" r:id="rId27"/>
    <p:sldId id="3312" r:id="rId28"/>
    <p:sldId id="3313" r:id="rId29"/>
    <p:sldId id="3314" r:id="rId30"/>
    <p:sldId id="264" r:id="rId31"/>
    <p:sldId id="265" r:id="rId32"/>
    <p:sldId id="3315" r:id="rId33"/>
    <p:sldId id="3316" r:id="rId34"/>
    <p:sldId id="3317" r:id="rId35"/>
    <p:sldId id="561" r:id="rId36"/>
    <p:sldId id="2820" r:id="rId37"/>
    <p:sldId id="3318" r:id="rId38"/>
    <p:sldId id="3319" r:id="rId39"/>
    <p:sldId id="3320" r:id="rId40"/>
    <p:sldId id="3321" r:id="rId41"/>
    <p:sldId id="3322" r:id="rId42"/>
    <p:sldId id="3323" r:id="rId43"/>
    <p:sldId id="3324" r:id="rId44"/>
    <p:sldId id="3325" r:id="rId45"/>
    <p:sldId id="3025" r:id="rId46"/>
    <p:sldId id="3326" r:id="rId47"/>
    <p:sldId id="3327" r:id="rId48"/>
    <p:sldId id="3329" r:id="rId49"/>
    <p:sldId id="3330" r:id="rId50"/>
    <p:sldId id="3331" r:id="rId51"/>
    <p:sldId id="3332" r:id="rId52"/>
    <p:sldId id="3333" r:id="rId53"/>
    <p:sldId id="3334" r:id="rId54"/>
    <p:sldId id="3335" r:id="rId55"/>
    <p:sldId id="3336" r:id="rId56"/>
    <p:sldId id="1884" r:id="rId57"/>
    <p:sldId id="3373" r:id="rId58"/>
    <p:sldId id="269" r:id="rId59"/>
    <p:sldId id="3376" r:id="rId60"/>
    <p:sldId id="3390" r:id="rId61"/>
    <p:sldId id="3391" r:id="rId62"/>
    <p:sldId id="3301" r:id="rId63"/>
    <p:sldId id="3386" r:id="rId64"/>
    <p:sldId id="3378" r:id="rId65"/>
    <p:sldId id="3392" r:id="rId66"/>
    <p:sldId id="3379" r:id="rId67"/>
    <p:sldId id="3385" r:id="rId68"/>
    <p:sldId id="3393" r:id="rId69"/>
    <p:sldId id="3380" r:id="rId70"/>
    <p:sldId id="3387" r:id="rId71"/>
    <p:sldId id="3384" r:id="rId72"/>
    <p:sldId id="3381" r:id="rId73"/>
    <p:sldId id="3388" r:id="rId74"/>
    <p:sldId id="3389" r:id="rId75"/>
    <p:sldId id="3382" r:id="rId76"/>
    <p:sldId id="3394" r:id="rId77"/>
    <p:sldId id="3383" r:id="rId78"/>
    <p:sldId id="3395" r:id="rId79"/>
    <p:sldId id="3396" r:id="rId80"/>
    <p:sldId id="3036" r:id="rId81"/>
    <p:sldId id="278" r:id="rId82"/>
    <p:sldId id="3337" r:id="rId83"/>
    <p:sldId id="3338" r:id="rId84"/>
    <p:sldId id="3339" r:id="rId85"/>
    <p:sldId id="3340" r:id="rId86"/>
    <p:sldId id="3341" r:id="rId87"/>
    <p:sldId id="3342" r:id="rId88"/>
    <p:sldId id="3343" r:id="rId89"/>
    <p:sldId id="3344" r:id="rId90"/>
    <p:sldId id="3345" r:id="rId91"/>
    <p:sldId id="3346" r:id="rId92"/>
    <p:sldId id="3347" r:id="rId93"/>
    <p:sldId id="3348" r:id="rId94"/>
    <p:sldId id="2833" r:id="rId95"/>
    <p:sldId id="1222" r:id="rId96"/>
    <p:sldId id="3349" r:id="rId97"/>
    <p:sldId id="3350" r:id="rId98"/>
    <p:sldId id="3351" r:id="rId99"/>
    <p:sldId id="3352" r:id="rId100"/>
    <p:sldId id="3353" r:id="rId101"/>
    <p:sldId id="3354" r:id="rId102"/>
    <p:sldId id="3355" r:id="rId103"/>
    <p:sldId id="3356" r:id="rId104"/>
    <p:sldId id="3357" r:id="rId105"/>
    <p:sldId id="3358" r:id="rId106"/>
    <p:sldId id="354" r:id="rId107"/>
    <p:sldId id="468" r:id="rId108"/>
    <p:sldId id="1882" r:id="rId109"/>
    <p:sldId id="1883" r:id="rId110"/>
    <p:sldId id="3359" r:id="rId111"/>
    <p:sldId id="3360" r:id="rId112"/>
    <p:sldId id="3361" r:id="rId113"/>
    <p:sldId id="3362" r:id="rId114"/>
    <p:sldId id="3367" r:id="rId115"/>
    <p:sldId id="3368" r:id="rId116"/>
    <p:sldId id="270" r:id="rId117"/>
    <p:sldId id="271" r:id="rId118"/>
    <p:sldId id="3369" r:id="rId119"/>
    <p:sldId id="3370" r:id="rId120"/>
    <p:sldId id="3371" r:id="rId121"/>
    <p:sldId id="3372" r:id="rId122"/>
    <p:sldId id="2031" r:id="rId123"/>
  </p:sldIdLst>
  <p:sldSz cx="12192000" cy="6858000"/>
  <p:notesSz cx="6858000" cy="9144000"/>
  <p:embeddedFontLst>
    <p:embeddedFont>
      <p:font typeface="MS PGothic" panose="020B0600070205080204" pitchFamily="34" charset="-128"/>
      <p:regular r:id="rId124"/>
    </p:embeddedFont>
    <p:embeddedFont>
      <p:font typeface="BigNoodleTitling" panose="02000708030402040100" pitchFamily="2" charset="0"/>
      <p:regular r:id="rId125"/>
      <p:italic r:id="rId126"/>
    </p:embeddedFont>
    <p:embeddedFont>
      <p:font typeface="Blackout" pitchFamily="50" charset="0"/>
      <p:regular r:id="rId127"/>
    </p:embeddedFont>
    <p:embeddedFont>
      <p:font typeface="Calibri" panose="020F0502020204030204" pitchFamily="34" charset="0"/>
      <p:regular r:id="rId128"/>
      <p:bold r:id="rId129"/>
      <p:italic r:id="rId130"/>
      <p:boldItalic r:id="rId131"/>
    </p:embeddedFont>
    <p:embeddedFont>
      <p:font typeface="Gobold" panose="02000500000000000000" pitchFamily="2" charset="0"/>
      <p:regular r:id="rId132"/>
      <p:italic r:id="rId133"/>
    </p:embeddedFont>
    <p:embeddedFont>
      <p:font typeface="Kaiven" pitchFamily="2" charset="0"/>
      <p:regular r:id="rId134"/>
      <p:bold r:id="rId135"/>
      <p:italic r:id="rId136"/>
      <p:boldItalic r:id="rId137"/>
    </p:embeddedFont>
    <p:embeddedFont>
      <p:font typeface="Knockout HTF52-Cruiserweight" pitchFamily="50" charset="0"/>
      <p:regular r:id="rId138"/>
    </p:embeddedFont>
    <p:embeddedFont>
      <p:font typeface="Times" panose="02020603050405020304" pitchFamily="18" charset="0"/>
      <p:regular r:id="rId139"/>
      <p:bold r:id="rId140"/>
      <p:italic r:id="rId141"/>
      <p:boldItalic r:id="rId142"/>
    </p:embeddedFont>
    <p:embeddedFont>
      <p:font typeface="Trebuchet MS" panose="020B0603020202020204" pitchFamily="34" charset="0"/>
      <p:regular r:id="rId143"/>
      <p:bold r:id="rId144"/>
      <p:italic r:id="rId145"/>
      <p:boldItalic r:id="rId1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51" d="100"/>
          <a:sy n="51" d="100"/>
        </p:scale>
        <p:origin x="57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font" Target="fonts/font10.fntdata"/><Relationship Id="rId138" Type="http://schemas.openxmlformats.org/officeDocument/2006/relationships/font" Target="fonts/font15.fntdata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font" Target="fonts/font5.fntdata"/><Relationship Id="rId144" Type="http://schemas.openxmlformats.org/officeDocument/2006/relationships/font" Target="fonts/font21.fntdata"/><Relationship Id="rId149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font" Target="fonts/font11.fntdata"/><Relationship Id="rId139" Type="http://schemas.openxmlformats.org/officeDocument/2006/relationships/font" Target="fonts/font16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font" Target="fonts/font1.fntdata"/><Relationship Id="rId129" Type="http://schemas.openxmlformats.org/officeDocument/2006/relationships/font" Target="fonts/font6.fntdata"/><Relationship Id="rId137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font" Target="fonts/font9.fntdata"/><Relationship Id="rId140" Type="http://schemas.openxmlformats.org/officeDocument/2006/relationships/font" Target="fonts/font17.fntdata"/><Relationship Id="rId145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font" Target="fonts/font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font" Target="fonts/font7.fntdata"/><Relationship Id="rId135" Type="http://schemas.openxmlformats.org/officeDocument/2006/relationships/font" Target="fonts/font12.fntdata"/><Relationship Id="rId143" Type="http://schemas.openxmlformats.org/officeDocument/2006/relationships/font" Target="fonts/font20.fntdata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font" Target="fonts/font2.fntdata"/><Relationship Id="rId141" Type="http://schemas.openxmlformats.org/officeDocument/2006/relationships/font" Target="fonts/font18.fntdata"/><Relationship Id="rId146" Type="http://schemas.openxmlformats.org/officeDocument/2006/relationships/font" Target="fonts/font23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font" Target="fonts/font8.fntdata"/><Relationship Id="rId136" Type="http://schemas.openxmlformats.org/officeDocument/2006/relationships/font" Target="fonts/font13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font" Target="fonts/font3.fntdata"/><Relationship Id="rId14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743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16557" y="4346834"/>
            <a:ext cx="2546148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004244" y="2366071"/>
            <a:ext cx="4820057" cy="186708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51109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0265" y="1717502"/>
            <a:ext cx="11432440" cy="476817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83886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0265" y="1717502"/>
            <a:ext cx="11432440" cy="476817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46976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0732" y="288111"/>
            <a:ext cx="2761529" cy="1201192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0265" y="1717502"/>
            <a:ext cx="11432440" cy="476817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18583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2822724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46385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CD4164-219C-D3D3-C679-BF63BE62A6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D329BA-1064-8247-4C41-E09968F45C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88426C-3902-345D-1F69-459331051A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CBC460-F584-42C1-B8E6-1769FB3B14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103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09B9C5-C2DC-9A06-2BF8-E08C62129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F1AA3D-AB89-1324-D6AB-38A4A60298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041F44-0F8C-1DD0-6AB0-12097D4C55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896D6-F3E3-4FE8-BB4F-5D73314A22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957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3E12D2-4EF9-F423-A153-3B8FB0E3AE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006CA5-71E0-5C8D-2022-E91E54E44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725108-B2E0-8AF1-D3DD-65E1E5A931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031F4-7902-4FA0-93F8-2243012A29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8392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9F98E7-1D50-A4F2-3E5A-5967427C29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14626F-3512-23EF-4F28-5C8E2F6B16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A72B7-DC36-B4D8-7317-5FBDD40EF9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3E0E6-B08B-4E7A-81D3-3967751145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8824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622594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7AB0D8-AE5F-0F1B-29C8-3C9BD8A6E2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EE29BF9-A49C-6743-260C-D18C9C872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D3C6ED2-1EE5-C14F-8411-8EF52EF473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10F93-6AF5-4A84-B4F2-C75DCDD0B2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848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34BAB8D-563F-4CB1-515C-000182C1C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507C5F0-A296-F373-6458-4A7CC7AA23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257926-A047-C95F-A0EF-40895EA874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D0257-40C0-4700-BC81-5CFF08CC6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692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7DE9F0-970A-D4BC-CBB7-DBD2E98319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F7FBBB-F302-B900-D632-F90E7822AD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9B31A3-B118-D562-420A-89E8C1E910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52499-EE45-4F8F-9346-35521EA86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691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04A2CE-B6CA-A3D3-7BD0-ED591A2C08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441BA4-CF84-605D-B3F6-D34D9C875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251A9B-4009-A256-33AC-6ADD90AE10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86F1B-0567-4410-883D-9DE1E540A3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316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003F46-7692-942E-095D-A215C84460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6E004A-E210-9D20-B568-A06058829F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810F14-A900-5BBB-2C21-0C322BE943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2A62E3-7EFB-40A5-9573-3C1C0D0646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944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00467A-0B8F-314A-1F64-27D0E4F594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B470F4-6148-4F41-4697-2A86B175E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71DA9D-C5D4-85D2-C4E6-2E7CE447D1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86E1E0-A4F4-4FDA-8421-300725C0B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34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E667BA-0654-95B7-1FC6-C1484D9D2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02F9B6-0B7F-7F05-F412-BDFACF4BE7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A9E52-3642-EB0C-543A-11734A823E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00B932-03EC-47B3-AC37-F200401C09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427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967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59808" y="6110306"/>
            <a:ext cx="5642208" cy="294140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372222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259808" y="6110306"/>
            <a:ext cx="5642208" cy="294140"/>
          </a:xfrm>
        </p:spPr>
        <p:txBody>
          <a:bodyPr anchor="ctr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105796" y="1990553"/>
            <a:ext cx="5905145" cy="274915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05591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963077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357"/>
            <a:ext cx="10949099" cy="388207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84480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357"/>
            <a:ext cx="10949099" cy="388207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46209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75357"/>
            <a:ext cx="10949099" cy="388207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21179" y="4572648"/>
            <a:ext cx="2944051" cy="143862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541670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436930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4987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33643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2167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9758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16831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88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16557" y="4346834"/>
            <a:ext cx="2546148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59942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5.jp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76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94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B89D64-29C1-DBAB-1163-51190ECB4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125D8E3-FED9-ADF6-564D-B688F0519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9CD2E27-003F-9C81-F55E-409C71A0C57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F0A245E-47C7-9E94-570E-07254A5C300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DFE06DE-AFBE-4B66-01B9-C2E6797576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69DF885C-EF72-4235-A4CF-9E88D7077F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04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94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333642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333642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C9C5F8E-CAAE-6C3A-4FA6-6D37DA9B0C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Jesus Name Above All Names</a:t>
            </a:r>
            <a:endParaRPr lang="en-US">
              <a:ea typeface="+mj-ea"/>
            </a:endParaRPr>
          </a:p>
        </p:txBody>
      </p:sp>
      <p:pic>
        <p:nvPicPr>
          <p:cNvPr id="2" name="Picture 60" descr="Jesus Name above all-SFP-pp">
            <a:extLst>
              <a:ext uri="{FF2B5EF4-FFF2-40B4-BE49-F238E27FC236}">
                <a16:creationId xmlns:a16="http://schemas.microsoft.com/office/drawing/2014/main" id="{9BAEBD7A-8BD9-F89E-671A-11BDBC661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844F3018-3A4A-D262-E976-93248E778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421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Jesus, Name Above All Names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CAC900BC-6698-A30C-7AE3-118310BF2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8BB7D20-1B52-979E-11DA-75994B34DB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All in All</a:t>
            </a:r>
            <a:endParaRPr lang="en-US">
              <a:ea typeface="+mj-ea"/>
            </a:endParaRPr>
          </a:p>
        </p:txBody>
      </p:sp>
      <p:pic>
        <p:nvPicPr>
          <p:cNvPr id="2" name="Picture 63" descr="All in All-pp">
            <a:extLst>
              <a:ext uri="{FF2B5EF4-FFF2-40B4-BE49-F238E27FC236}">
                <a16:creationId xmlns:a16="http://schemas.microsoft.com/office/drawing/2014/main" id="{2C850C55-EFB1-3551-B81C-4FBA560A7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2D357669-0B54-393A-C8BD-C85627DC2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CB1B144E-4712-6CAE-A703-10261FF32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7F72DD39-AA48-C56C-FA54-FB660BAD6D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Lamb of God</a:t>
            </a:r>
            <a:endParaRPr lang="en-US">
              <a:ea typeface="+mj-ea"/>
            </a:endParaRPr>
          </a:p>
        </p:txBody>
      </p:sp>
      <p:pic>
        <p:nvPicPr>
          <p:cNvPr id="9218" name="Picture 3" descr="Lamb of God-SFP-pp">
            <a:extLst>
              <a:ext uri="{FF2B5EF4-FFF2-40B4-BE49-F238E27FC236}">
                <a16:creationId xmlns:a16="http://schemas.microsoft.com/office/drawing/2014/main" id="{E167AE57-2851-3ACE-2ED9-E597C6971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3F7BE7D3-85A8-07F1-E093-6E7B00116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A4B971F4-1AFD-8611-BAC9-DAA6AE1E2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263D7589-EC98-6936-1032-CA60EC9744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Lamb of God</a:t>
            </a:r>
            <a:endParaRPr lang="en-US">
              <a:ea typeface="+mj-ea"/>
            </a:endParaRPr>
          </a:p>
        </p:txBody>
      </p:sp>
      <p:pic>
        <p:nvPicPr>
          <p:cNvPr id="10242" name="Picture 3" descr="Lamb of God-SFP-pp">
            <a:extLst>
              <a:ext uri="{FF2B5EF4-FFF2-40B4-BE49-F238E27FC236}">
                <a16:creationId xmlns:a16="http://schemas.microsoft.com/office/drawing/2014/main" id="{82A0C3C0-9949-EA76-ACEA-7FCCCFB46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ACA758BF-868A-6CC7-3871-754B2D50A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04452384-604C-3D1F-29C6-7087C7991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F040DA7A-F2D6-3A19-1A32-7E86197A2D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Lamb of God</a:t>
            </a:r>
            <a:endParaRPr lang="en-US">
              <a:ea typeface="+mj-ea"/>
            </a:endParaRPr>
          </a:p>
        </p:txBody>
      </p:sp>
      <p:pic>
        <p:nvPicPr>
          <p:cNvPr id="11266" name="Picture 3" descr="Lamb of God-SFP-pp">
            <a:extLst>
              <a:ext uri="{FF2B5EF4-FFF2-40B4-BE49-F238E27FC236}">
                <a16:creationId xmlns:a16="http://schemas.microsoft.com/office/drawing/2014/main" id="{AE6A0968-6C7B-14BE-C1BE-04E52E07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DCFF48C8-7E54-7831-B287-31572D299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0CB28003-EA24-75B2-9840-3D78A6AD1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03694" y="222763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Unleavened Bread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575035" y="895546"/>
            <a:ext cx="13140965" cy="7060677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841" y="678730"/>
            <a:ext cx="11312317" cy="617927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B262A"/>
                </a:solidFill>
                <a:latin typeface="Gobold" panose="02000500000000000000" pitchFamily="2" charset="0"/>
              </a:rPr>
              <a:t>1 Corinthians 11:23-24</a:t>
            </a:r>
            <a:endParaRPr lang="en-US" sz="3200" dirty="0">
              <a:solidFill>
                <a:srgbClr val="314172"/>
              </a:solidFill>
              <a:latin typeface="Gobold" panose="02000500000000000000" pitchFamily="2" charset="0"/>
            </a:endParaRPr>
          </a:p>
          <a:p>
            <a:pPr algn="just"/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“For I received from the Lord that which I also delivered to you: that the Lord Jesus on the same night in which He was betrayed took bread; and when He had given thanks, He broke it and said, ‘</a:t>
            </a:r>
            <a:r>
              <a:rPr lang="en-US" sz="3200" dirty="0">
                <a:solidFill>
                  <a:srgbClr val="C00000"/>
                </a:solidFill>
                <a:latin typeface="Gobold" panose="02000500000000000000" pitchFamily="2" charset="0"/>
              </a:rPr>
              <a:t>Take, eat; this is My body which is broken for you; do this in remembrance of Me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.’ In the same manner He also took the cup after supper, saying, ‘</a:t>
            </a:r>
            <a:r>
              <a:rPr lang="en-US" sz="3200" dirty="0">
                <a:solidFill>
                  <a:srgbClr val="C00000"/>
                </a:solidFill>
                <a:latin typeface="Gobold" panose="02000500000000000000" pitchFamily="2" charset="0"/>
              </a:rPr>
              <a:t>This cup is the new covenant in My blood. This do, as often as you drink it, in remembrance of Me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.’ ”</a:t>
            </a:r>
          </a:p>
        </p:txBody>
      </p:sp>
    </p:spTree>
    <p:extLst>
      <p:ext uri="{BB962C8B-B14F-4D97-AF65-F5344CB8AC3E}">
        <p14:creationId xmlns:p14="http://schemas.microsoft.com/office/powerpoint/2010/main" val="107759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113422" y="35480"/>
            <a:ext cx="6598764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The Fruit of the Vine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2CDD06-2F0C-4B73-A849-1410F2BC19E1}"/>
              </a:ext>
            </a:extLst>
          </p:cNvPr>
          <p:cNvSpPr/>
          <p:nvPr/>
        </p:nvSpPr>
        <p:spPr>
          <a:xfrm>
            <a:off x="-471339" y="1065228"/>
            <a:ext cx="13037270" cy="6363094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3E4304-0EEF-4223-BBCD-DC2D55EC3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3467" y="688149"/>
            <a:ext cx="11485066" cy="586819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Gobold" panose="02000500000000000000" pitchFamily="2" charset="0"/>
              </a:rPr>
              <a:t>1 Corinthians 11:25-26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“In the same manner He also took the cup after supper, saying, ‘</a:t>
            </a:r>
            <a:r>
              <a:rPr lang="en-US" sz="3200" dirty="0">
                <a:solidFill>
                  <a:srgbClr val="C00000"/>
                </a:solidFill>
                <a:latin typeface="Gobold" panose="02000500000000000000" pitchFamily="2" charset="0"/>
              </a:rPr>
              <a:t>This cup is the new covenant in My blood. This do, as often as you drink it, in remembrance of Me</a:t>
            </a:r>
            <a:r>
              <a:rPr lang="en-US" sz="3200" dirty="0">
                <a:solidFill>
                  <a:srgbClr val="314172"/>
                </a:solidFill>
                <a:latin typeface="Gobold" panose="02000500000000000000" pitchFamily="2" charset="0"/>
              </a:rPr>
              <a:t>.’ For as often as you eat this bread and drink this cup, you proclaim the Lord’s death till He comes.”</a:t>
            </a:r>
          </a:p>
        </p:txBody>
      </p:sp>
    </p:spTree>
    <p:extLst>
      <p:ext uri="{BB962C8B-B14F-4D97-AF65-F5344CB8AC3E}">
        <p14:creationId xmlns:p14="http://schemas.microsoft.com/office/powerpoint/2010/main" val="14981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12578099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I Am Resolved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#948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9375955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1BDE08F-98B1-9755-2105-B7D688D07DE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Am Resolved</a:t>
            </a:r>
            <a:endParaRPr lang="en-US">
              <a:ea typeface="+mj-ea"/>
            </a:endParaRPr>
          </a:p>
        </p:txBody>
      </p:sp>
      <p:pic>
        <p:nvPicPr>
          <p:cNvPr id="2" name="Picture 46" descr="I am resolved-pp">
            <a:extLst>
              <a:ext uri="{FF2B5EF4-FFF2-40B4-BE49-F238E27FC236}">
                <a16:creationId xmlns:a16="http://schemas.microsoft.com/office/drawing/2014/main" id="{F1A55861-9BFA-F612-F888-26D570D2E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9A232781-4A64-5A07-3827-D765C7A89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FB09022C-EACF-9BEC-9801-AC643BB98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2940ADE9-1E2A-996F-8E37-EBF5D054F7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Am Resolved</a:t>
            </a:r>
            <a:endParaRPr lang="en-US">
              <a:ea typeface="+mj-ea"/>
            </a:endParaRPr>
          </a:p>
        </p:txBody>
      </p:sp>
      <p:pic>
        <p:nvPicPr>
          <p:cNvPr id="3074" name="Picture 3" descr="I am resolved-pp">
            <a:extLst>
              <a:ext uri="{FF2B5EF4-FFF2-40B4-BE49-F238E27FC236}">
                <a16:creationId xmlns:a16="http://schemas.microsoft.com/office/drawing/2014/main" id="{1347C558-1F2F-4898-2CA7-06E244CE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7E255A05-C6A1-9206-BEF1-24C880359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8C140848-AFF8-04D6-2923-06522CF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8BFB5BFD-6F55-3C10-51E5-BE4649927F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4098" name="Picture 3" descr="I am resolved-pp">
            <a:extLst>
              <a:ext uri="{FF2B5EF4-FFF2-40B4-BE49-F238E27FC236}">
                <a16:creationId xmlns:a16="http://schemas.microsoft.com/office/drawing/2014/main" id="{F0FEB01F-2EFF-0C47-DA14-0351211C3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4762DB5D-EC87-7A23-8E12-CADB41402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4C028F0A-D967-4F09-1BCA-6BB6F8AB6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A488A1A6-742F-13E8-E336-48AA5AAA39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All in All</a:t>
            </a:r>
            <a:endParaRPr lang="en-US">
              <a:ea typeface="+mj-ea"/>
            </a:endParaRPr>
          </a:p>
        </p:txBody>
      </p:sp>
      <p:pic>
        <p:nvPicPr>
          <p:cNvPr id="3074" name="Picture 3" descr="All in All-pp">
            <a:extLst>
              <a:ext uri="{FF2B5EF4-FFF2-40B4-BE49-F238E27FC236}">
                <a16:creationId xmlns:a16="http://schemas.microsoft.com/office/drawing/2014/main" id="{A096585D-3A2E-D33C-EA5A-76CAE35E9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BCFB7E8A-47FD-67CA-AF6C-691CB6DFE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94D2C371-6352-F3E3-392A-D4A88CB7F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AD1F1C42-05D3-0C36-8170-259C20FA36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5122" name="Picture 3" descr="I am resolved-pp">
            <a:extLst>
              <a:ext uri="{FF2B5EF4-FFF2-40B4-BE49-F238E27FC236}">
                <a16:creationId xmlns:a16="http://schemas.microsoft.com/office/drawing/2014/main" id="{89BCD84A-12C5-698B-3A6C-6BE24C833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0D408E6E-9151-A88F-6064-EAA5D96CB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1F0EC6CD-271A-D93F-C851-4ED4F1FA4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B1F1F001-26DF-8003-5F35-AC35DCC05B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I Am Resolved</a:t>
            </a:r>
            <a:endParaRPr lang="en-US">
              <a:ea typeface="+mj-ea"/>
            </a:endParaRPr>
          </a:p>
        </p:txBody>
      </p:sp>
      <p:pic>
        <p:nvPicPr>
          <p:cNvPr id="10242" name="Picture 3" descr="I am resolved-pp">
            <a:extLst>
              <a:ext uri="{FF2B5EF4-FFF2-40B4-BE49-F238E27FC236}">
                <a16:creationId xmlns:a16="http://schemas.microsoft.com/office/drawing/2014/main" id="{5C2EDD80-3CD5-59C8-8119-883C1F5E6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75F732DD-85F7-A96A-3C4F-A7F0C281A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040C814C-91A6-591D-512D-9B6B130F2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3A51ADE1-1F06-5337-9FF1-657D547EAF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I Am Resolved</a:t>
            </a:r>
            <a:endParaRPr lang="en-US">
              <a:ea typeface="+mj-ea"/>
            </a:endParaRPr>
          </a:p>
        </p:txBody>
      </p:sp>
      <p:pic>
        <p:nvPicPr>
          <p:cNvPr id="11266" name="Picture 3" descr="I am resolved-pp">
            <a:extLst>
              <a:ext uri="{FF2B5EF4-FFF2-40B4-BE49-F238E27FC236}">
                <a16:creationId xmlns:a16="http://schemas.microsoft.com/office/drawing/2014/main" id="{A7D44E42-7A0A-AC4A-1F43-9DFB7B4AF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EB953932-43CE-673C-5C69-35CF7A639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FAA94881-CC68-DADA-3C47-28CBE4E27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9CA2B581-2E48-FC1D-BC15-3DD01FA3D3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12290" name="Picture 3" descr="I am resolved-pp">
            <a:extLst>
              <a:ext uri="{FF2B5EF4-FFF2-40B4-BE49-F238E27FC236}">
                <a16:creationId xmlns:a16="http://schemas.microsoft.com/office/drawing/2014/main" id="{1342EFDE-4E2D-A6F4-C8C5-5E7AA3BA3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7F31DBAF-CA6A-0FE4-09CD-CB141F661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36326B17-0F6D-4ADD-DDBA-52F7884C4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702933B8-B081-B8FD-43EF-0FE77D6AC0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13314" name="Picture 3" descr="I am resolved-pp">
            <a:extLst>
              <a:ext uri="{FF2B5EF4-FFF2-40B4-BE49-F238E27FC236}">
                <a16:creationId xmlns:a16="http://schemas.microsoft.com/office/drawing/2014/main" id="{691A07CA-EE93-D876-6A4A-8B1D47C15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1F5D37C1-63A2-2F06-CDFD-2CFCB3F42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20216219-4EF0-F358-2CD0-F9AA51F05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1BF80EE6-47E3-020A-3823-CD524E5E09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I Am Resolved</a:t>
            </a:r>
            <a:endParaRPr lang="en-US">
              <a:ea typeface="+mj-ea"/>
            </a:endParaRPr>
          </a:p>
        </p:txBody>
      </p:sp>
      <p:pic>
        <p:nvPicPr>
          <p:cNvPr id="14338" name="Picture 3" descr="I am resolved-pp">
            <a:extLst>
              <a:ext uri="{FF2B5EF4-FFF2-40B4-BE49-F238E27FC236}">
                <a16:creationId xmlns:a16="http://schemas.microsoft.com/office/drawing/2014/main" id="{5669C360-65F9-5B74-784B-1A5DC16A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509FFA05-24DA-5315-71F7-9C0F4A02F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2250875B-7A51-BB87-EF75-03C2E6F80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993C1CE4-8FDA-4C7E-CF7C-31C3F1A8C7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I Am Resolved</a:t>
            </a:r>
            <a:endParaRPr lang="en-US">
              <a:ea typeface="+mj-ea"/>
            </a:endParaRPr>
          </a:p>
        </p:txBody>
      </p:sp>
      <p:pic>
        <p:nvPicPr>
          <p:cNvPr id="15362" name="Picture 3" descr="I am resolved-pp">
            <a:extLst>
              <a:ext uri="{FF2B5EF4-FFF2-40B4-BE49-F238E27FC236}">
                <a16:creationId xmlns:a16="http://schemas.microsoft.com/office/drawing/2014/main" id="{942C40FF-B1C6-2012-9C6D-1F8FF45B7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3016CC8B-CC9C-3323-3762-0ECB0FAA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B4DC2C37-5E14-323F-6BF3-84F2BA6A0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509A5ABF-3753-0485-B4A2-4E34E9A9E5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Am Resolved</a:t>
            </a:r>
            <a:endParaRPr lang="en-US">
              <a:ea typeface="+mj-ea"/>
            </a:endParaRPr>
          </a:p>
        </p:txBody>
      </p:sp>
      <p:pic>
        <p:nvPicPr>
          <p:cNvPr id="16386" name="Picture 3" descr="I am resolved-pp">
            <a:extLst>
              <a:ext uri="{FF2B5EF4-FFF2-40B4-BE49-F238E27FC236}">
                <a16:creationId xmlns:a16="http://schemas.microsoft.com/office/drawing/2014/main" id="{FC2BDDA5-8E62-D4FD-DD23-4F82A1DA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E198B5E2-3FD2-9C90-E527-4F6F10174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1DA1A84A-D7DC-2F1A-5A49-7DF9AED94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F0565846-C847-89FE-7D12-76C7BEFC8A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Am Resolved</a:t>
            </a:r>
            <a:endParaRPr lang="en-US">
              <a:ea typeface="+mj-ea"/>
            </a:endParaRPr>
          </a:p>
        </p:txBody>
      </p:sp>
      <p:pic>
        <p:nvPicPr>
          <p:cNvPr id="17410" name="Picture 3" descr="I am resolved-pp">
            <a:extLst>
              <a:ext uri="{FF2B5EF4-FFF2-40B4-BE49-F238E27FC236}">
                <a16:creationId xmlns:a16="http://schemas.microsoft.com/office/drawing/2014/main" id="{59F067D2-4D2A-DB47-9D55-DA5CCD067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3B1DC193-1F48-0D55-A2FF-81D581FFB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396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I Am Resolved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FFF9C077-3FFA-2C77-0EF3-9E82F2D20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948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741390"/>
            <a:ext cx="7968792" cy="33752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  <a:endParaRPr kumimoji="0" lang="en-US" sz="44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Bible Classes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5968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398AF7F9-C846-DA1A-65DC-6723DE15D7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All in All</a:t>
            </a:r>
            <a:endParaRPr lang="en-US">
              <a:ea typeface="+mj-ea"/>
            </a:endParaRPr>
          </a:p>
        </p:txBody>
      </p:sp>
      <p:pic>
        <p:nvPicPr>
          <p:cNvPr id="4098" name="Picture 3" descr="All in All-pp">
            <a:extLst>
              <a:ext uri="{FF2B5EF4-FFF2-40B4-BE49-F238E27FC236}">
                <a16:creationId xmlns:a16="http://schemas.microsoft.com/office/drawing/2014/main" id="{881D8F31-C909-3EF3-B04E-0A7050053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80A18B11-1ECD-C41F-75AD-1AC1993BE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2935E5D6-1453-FB84-A6F7-468E4B132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D3C1AC23-B7CF-C8A1-240A-44A95F1C72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All in All</a:t>
            </a:r>
            <a:endParaRPr lang="en-US">
              <a:ea typeface="+mj-ea"/>
            </a:endParaRPr>
          </a:p>
        </p:txBody>
      </p:sp>
      <p:pic>
        <p:nvPicPr>
          <p:cNvPr id="5122" name="Picture 3" descr="All in All-pp">
            <a:extLst>
              <a:ext uri="{FF2B5EF4-FFF2-40B4-BE49-F238E27FC236}">
                <a16:creationId xmlns:a16="http://schemas.microsoft.com/office/drawing/2014/main" id="{E681FF01-48E7-6B66-3A21-EFE965D93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6" name="Text Box 4">
            <a:extLst>
              <a:ext uri="{FF2B5EF4-FFF2-40B4-BE49-F238E27FC236}">
                <a16:creationId xmlns:a16="http://schemas.microsoft.com/office/drawing/2014/main" id="{CC1610FD-37E2-4F93-BDEA-81FD6B614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7" name="Text Box 5">
            <a:extLst>
              <a:ext uri="{FF2B5EF4-FFF2-40B4-BE49-F238E27FC236}">
                <a16:creationId xmlns:a16="http://schemas.microsoft.com/office/drawing/2014/main" id="{BE260006-AB59-8EAB-8786-62A01A70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2C611F00-FC46-35F9-9E5E-96CA6067CC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5 All in All</a:t>
            </a:r>
            <a:endParaRPr lang="en-US">
              <a:ea typeface="+mj-ea"/>
            </a:endParaRPr>
          </a:p>
        </p:txBody>
      </p:sp>
      <p:pic>
        <p:nvPicPr>
          <p:cNvPr id="6146" name="Picture 3" descr="All in All-pp">
            <a:extLst>
              <a:ext uri="{FF2B5EF4-FFF2-40B4-BE49-F238E27FC236}">
                <a16:creationId xmlns:a16="http://schemas.microsoft.com/office/drawing/2014/main" id="{7C1A70F9-6C7F-69CA-B0FD-D63C2CECD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0" name="Text Box 4">
            <a:extLst>
              <a:ext uri="{FF2B5EF4-FFF2-40B4-BE49-F238E27FC236}">
                <a16:creationId xmlns:a16="http://schemas.microsoft.com/office/drawing/2014/main" id="{FE222E8D-0C26-2015-B935-72DB1D187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8901" name="Text Box 5">
            <a:extLst>
              <a:ext uri="{FF2B5EF4-FFF2-40B4-BE49-F238E27FC236}">
                <a16:creationId xmlns:a16="http://schemas.microsoft.com/office/drawing/2014/main" id="{ABC0737A-8402-8A1E-E70D-FB7C2E186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8803F8D5-16BC-F216-004E-620A9022ED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6 All in All</a:t>
            </a:r>
            <a:endParaRPr lang="en-US">
              <a:ea typeface="+mj-ea"/>
            </a:endParaRPr>
          </a:p>
        </p:txBody>
      </p:sp>
      <p:pic>
        <p:nvPicPr>
          <p:cNvPr id="7170" name="Picture 3" descr="All in All-pp">
            <a:extLst>
              <a:ext uri="{FF2B5EF4-FFF2-40B4-BE49-F238E27FC236}">
                <a16:creationId xmlns:a16="http://schemas.microsoft.com/office/drawing/2014/main" id="{5401B3D4-B2F6-2464-FC35-174B2BDE9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>
            <a:extLst>
              <a:ext uri="{FF2B5EF4-FFF2-40B4-BE49-F238E27FC236}">
                <a16:creationId xmlns:a16="http://schemas.microsoft.com/office/drawing/2014/main" id="{1A8AA544-8853-9847-D0BA-5F2B0BDF9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925" name="Text Box 5">
            <a:extLst>
              <a:ext uri="{FF2B5EF4-FFF2-40B4-BE49-F238E27FC236}">
                <a16:creationId xmlns:a16="http://schemas.microsoft.com/office/drawing/2014/main" id="{0B5D7D0D-87BA-F2F9-53A6-39871E94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3A1CF60F-A94A-633E-BA49-BE8402239D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All in All</a:t>
            </a:r>
            <a:endParaRPr lang="en-US">
              <a:ea typeface="+mj-ea"/>
            </a:endParaRPr>
          </a:p>
        </p:txBody>
      </p:sp>
      <p:pic>
        <p:nvPicPr>
          <p:cNvPr id="8194" name="Picture 3" descr="All in All-pp">
            <a:extLst>
              <a:ext uri="{FF2B5EF4-FFF2-40B4-BE49-F238E27FC236}">
                <a16:creationId xmlns:a16="http://schemas.microsoft.com/office/drawing/2014/main" id="{5EC80283-F8C0-0F0B-19E2-12234F16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8" name="Text Box 4">
            <a:extLst>
              <a:ext uri="{FF2B5EF4-FFF2-40B4-BE49-F238E27FC236}">
                <a16:creationId xmlns:a16="http://schemas.microsoft.com/office/drawing/2014/main" id="{EA8AC88A-B537-2DCB-542F-F2B078642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949" name="Text Box 5">
            <a:extLst>
              <a:ext uri="{FF2B5EF4-FFF2-40B4-BE49-F238E27FC236}">
                <a16:creationId xmlns:a16="http://schemas.microsoft.com/office/drawing/2014/main" id="{85DE2686-B234-3C32-48BA-DF27E764D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5AB5C8AE-3CB2-CA45-2120-5250139CC3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All in All</a:t>
            </a:r>
            <a:endParaRPr lang="en-US">
              <a:ea typeface="+mj-ea"/>
            </a:endParaRPr>
          </a:p>
        </p:txBody>
      </p:sp>
      <p:pic>
        <p:nvPicPr>
          <p:cNvPr id="9218" name="Picture 7" descr="All in All-pp">
            <a:extLst>
              <a:ext uri="{FF2B5EF4-FFF2-40B4-BE49-F238E27FC236}">
                <a16:creationId xmlns:a16="http://schemas.microsoft.com/office/drawing/2014/main" id="{18C01181-CC83-671C-E38D-5C79BA4B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6" name="Text Box 8">
            <a:extLst>
              <a:ext uri="{FF2B5EF4-FFF2-40B4-BE49-F238E27FC236}">
                <a16:creationId xmlns:a16="http://schemas.microsoft.com/office/drawing/2014/main" id="{7135FE67-2EEA-59EE-FB19-6FD8F2DC3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51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You Are My All in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977" name="Text Box 9">
            <a:extLst>
              <a:ext uri="{FF2B5EF4-FFF2-40B4-BE49-F238E27FC236}">
                <a16:creationId xmlns:a16="http://schemas.microsoft.com/office/drawing/2014/main" id="{F8B02AC5-E259-3D7D-22B1-A111EE6C2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484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Ancient Words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PH #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4288649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BAD01B3-B305-A385-7C29-C885BFFF88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Ancient Words</a:t>
            </a:r>
            <a:endParaRPr lang="en-US">
              <a:ea typeface="+mj-ea"/>
            </a:endParaRPr>
          </a:p>
        </p:txBody>
      </p:sp>
      <p:pic>
        <p:nvPicPr>
          <p:cNvPr id="2" name="Picture 15" descr="Ancient Words-pp">
            <a:extLst>
              <a:ext uri="{FF2B5EF4-FFF2-40B4-BE49-F238E27FC236}">
                <a16:creationId xmlns:a16="http://schemas.microsoft.com/office/drawing/2014/main" id="{102036BC-F274-B269-5315-4C67B8404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16">
            <a:extLst>
              <a:ext uri="{FF2B5EF4-FFF2-40B4-BE49-F238E27FC236}">
                <a16:creationId xmlns:a16="http://schemas.microsoft.com/office/drawing/2014/main" id="{8981D1BA-4569-C9D0-080B-A58C423A3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20090ACE-842E-8C1D-B58C-7A84D6D31F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Jesus Name Above All Names</a:t>
            </a:r>
            <a:endParaRPr lang="en-US">
              <a:ea typeface="+mj-ea"/>
            </a:endParaRPr>
          </a:p>
        </p:txBody>
      </p:sp>
      <p:pic>
        <p:nvPicPr>
          <p:cNvPr id="3074" name="Picture 3" descr="Jesus Name above all-SFP-pp">
            <a:extLst>
              <a:ext uri="{FF2B5EF4-FFF2-40B4-BE49-F238E27FC236}">
                <a16:creationId xmlns:a16="http://schemas.microsoft.com/office/drawing/2014/main" id="{6F9D0798-61F5-5DC5-4364-BFE5F829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4B4E17DB-F992-C9CB-6B4A-BA8726131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421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Jesus, Name Above All Names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2" name="Text Box 6">
            <a:extLst>
              <a:ext uri="{FF2B5EF4-FFF2-40B4-BE49-F238E27FC236}">
                <a16:creationId xmlns:a16="http://schemas.microsoft.com/office/drawing/2014/main" id="{B2FEA2BD-11B8-4D8B-7189-375F0773D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221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E683936A-93B7-E9A4-A4B1-3711DBFD59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Ancient Words</a:t>
            </a:r>
            <a:endParaRPr lang="en-US">
              <a:ea typeface="+mj-ea"/>
            </a:endParaRPr>
          </a:p>
        </p:txBody>
      </p:sp>
      <p:pic>
        <p:nvPicPr>
          <p:cNvPr id="3074" name="Picture 3" descr="Ancient Words-pp">
            <a:extLst>
              <a:ext uri="{FF2B5EF4-FFF2-40B4-BE49-F238E27FC236}">
                <a16:creationId xmlns:a16="http://schemas.microsoft.com/office/drawing/2014/main" id="{44789936-219B-AFEE-B3F7-53375B9BB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48D4B14E-7A13-D91A-CE76-2646A28DB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B74504E-10B0-DF8E-E0F4-12169FBE0E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Ancient Words</a:t>
            </a:r>
            <a:endParaRPr lang="en-US">
              <a:ea typeface="+mj-ea"/>
            </a:endParaRPr>
          </a:p>
        </p:txBody>
      </p:sp>
      <p:pic>
        <p:nvPicPr>
          <p:cNvPr id="4098" name="Picture 3" descr="Ancient Words-pp">
            <a:extLst>
              <a:ext uri="{FF2B5EF4-FFF2-40B4-BE49-F238E27FC236}">
                <a16:creationId xmlns:a16="http://schemas.microsoft.com/office/drawing/2014/main" id="{B82AC0D8-AA7B-4B6D-2F16-2D1FF0691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96D114A3-F944-162E-D44A-6B090C56D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901D645C-FC96-19C5-6F56-FC6FDF232E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Ancient Words</a:t>
            </a:r>
            <a:endParaRPr lang="en-US">
              <a:ea typeface="+mj-ea"/>
            </a:endParaRPr>
          </a:p>
        </p:txBody>
      </p:sp>
      <p:pic>
        <p:nvPicPr>
          <p:cNvPr id="5122" name="Picture 3" descr="Ancient Words-pp">
            <a:extLst>
              <a:ext uri="{FF2B5EF4-FFF2-40B4-BE49-F238E27FC236}">
                <a16:creationId xmlns:a16="http://schemas.microsoft.com/office/drawing/2014/main" id="{9CE04C38-35A7-5D9A-4277-68D64467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>
            <a:extLst>
              <a:ext uri="{FF2B5EF4-FFF2-40B4-BE49-F238E27FC236}">
                <a16:creationId xmlns:a16="http://schemas.microsoft.com/office/drawing/2014/main" id="{EFEA81AE-06CB-998B-3B03-D43E554CC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061CE524-BB7C-D51D-3E3C-BF58988FB9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Ancient Words</a:t>
            </a:r>
            <a:endParaRPr lang="en-US">
              <a:ea typeface="+mj-ea"/>
            </a:endParaRPr>
          </a:p>
        </p:txBody>
      </p:sp>
      <p:pic>
        <p:nvPicPr>
          <p:cNvPr id="6146" name="Picture 3" descr="Ancient Words-pp">
            <a:extLst>
              <a:ext uri="{FF2B5EF4-FFF2-40B4-BE49-F238E27FC236}">
                <a16:creationId xmlns:a16="http://schemas.microsoft.com/office/drawing/2014/main" id="{B60CBF35-A389-4DBA-61AD-60213603A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1A4F0D2B-EEAD-C51E-C850-11720AE99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316C9684-6654-69E0-CBCE-6276C08CF6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Ancient Words</a:t>
            </a:r>
            <a:endParaRPr lang="en-US">
              <a:ea typeface="+mj-ea"/>
            </a:endParaRPr>
          </a:p>
        </p:txBody>
      </p:sp>
      <p:pic>
        <p:nvPicPr>
          <p:cNvPr id="7170" name="Picture 3" descr="Ancient Words-pp">
            <a:extLst>
              <a:ext uri="{FF2B5EF4-FFF2-40B4-BE49-F238E27FC236}">
                <a16:creationId xmlns:a16="http://schemas.microsoft.com/office/drawing/2014/main" id="{5EF123CB-7262-61F8-AF8C-8AE4770A7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6A959450-04C6-BB04-3D87-4A9B25F74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A7A536F-12D9-389F-001C-39425F62E7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Ancient Words</a:t>
            </a:r>
            <a:endParaRPr lang="en-US">
              <a:ea typeface="+mj-ea"/>
            </a:endParaRPr>
          </a:p>
        </p:txBody>
      </p:sp>
      <p:pic>
        <p:nvPicPr>
          <p:cNvPr id="8194" name="Picture 3" descr="Ancient Words-pp">
            <a:extLst>
              <a:ext uri="{FF2B5EF4-FFF2-40B4-BE49-F238E27FC236}">
                <a16:creationId xmlns:a16="http://schemas.microsoft.com/office/drawing/2014/main" id="{433E0442-DBEA-605F-FAC6-82DB71D43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6B91682D-C511-CF42-2120-9A85BB24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AFFD67BD-82F0-7EA1-BBF3-C72721C607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Ancient Words</a:t>
            </a:r>
            <a:endParaRPr lang="en-US">
              <a:ea typeface="+mj-ea"/>
            </a:endParaRPr>
          </a:p>
        </p:txBody>
      </p:sp>
      <p:pic>
        <p:nvPicPr>
          <p:cNvPr id="9218" name="Picture 3" descr="Ancient Words-pp">
            <a:extLst>
              <a:ext uri="{FF2B5EF4-FFF2-40B4-BE49-F238E27FC236}">
                <a16:creationId xmlns:a16="http://schemas.microsoft.com/office/drawing/2014/main" id="{73A7F60B-5DB4-40ED-4CEC-A61854C3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>
            <a:extLst>
              <a:ext uri="{FF2B5EF4-FFF2-40B4-BE49-F238E27FC236}">
                <a16:creationId xmlns:a16="http://schemas.microsoft.com/office/drawing/2014/main" id="{0AA2B1ED-0987-A930-B13F-A613F4CA7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BB50AB1E-8518-DF7A-683E-784ABF86FE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Ancient Words</a:t>
            </a:r>
            <a:endParaRPr lang="en-US">
              <a:ea typeface="+mj-ea"/>
            </a:endParaRPr>
          </a:p>
        </p:txBody>
      </p:sp>
      <p:pic>
        <p:nvPicPr>
          <p:cNvPr id="10242" name="Picture 4" descr="Ancient Words-pp">
            <a:extLst>
              <a:ext uri="{FF2B5EF4-FFF2-40B4-BE49-F238E27FC236}">
                <a16:creationId xmlns:a16="http://schemas.microsoft.com/office/drawing/2014/main" id="{37E385FB-846E-5E6D-0440-9344898D8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>
            <a:extLst>
              <a:ext uri="{FF2B5EF4-FFF2-40B4-BE49-F238E27FC236}">
                <a16:creationId xmlns:a16="http://schemas.microsoft.com/office/drawing/2014/main" id="{D15B26BD-19A9-507A-2FBF-35D5C7F7F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4B44BAC-18F6-8F97-9830-1E38AF8ABC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Ancient Words</a:t>
            </a:r>
            <a:endParaRPr lang="en-US">
              <a:ea typeface="+mj-ea"/>
            </a:endParaRPr>
          </a:p>
        </p:txBody>
      </p:sp>
      <p:pic>
        <p:nvPicPr>
          <p:cNvPr id="11266" name="Picture 3" descr="Ancient Words-pp">
            <a:extLst>
              <a:ext uri="{FF2B5EF4-FFF2-40B4-BE49-F238E27FC236}">
                <a16:creationId xmlns:a16="http://schemas.microsoft.com/office/drawing/2014/main" id="{E0E8C2D2-65E0-3BA9-98C2-5839D9627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>
            <a:extLst>
              <a:ext uri="{FF2B5EF4-FFF2-40B4-BE49-F238E27FC236}">
                <a16:creationId xmlns:a16="http://schemas.microsoft.com/office/drawing/2014/main" id="{5ADC9015-2C42-C8E2-5D17-E2E28ADAC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10A64ED1-7582-B0F3-D696-4358917E67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Coda-1 Ancient Words</a:t>
            </a:r>
            <a:endParaRPr lang="en-US">
              <a:ea typeface="+mj-ea"/>
            </a:endParaRPr>
          </a:p>
        </p:txBody>
      </p:sp>
      <p:pic>
        <p:nvPicPr>
          <p:cNvPr id="12290" name="Picture 3" descr="Ancient Words-pp">
            <a:extLst>
              <a:ext uri="{FF2B5EF4-FFF2-40B4-BE49-F238E27FC236}">
                <a16:creationId xmlns:a16="http://schemas.microsoft.com/office/drawing/2014/main" id="{3B495722-A855-DB90-00DA-6055CE166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0D94FE0D-D495-249A-A165-DECA7AC24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D17E6866-74F4-8B26-EE16-6B37A47604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Faithful Love</a:t>
            </a:r>
            <a:endParaRPr lang="en-US">
              <a:ea typeface="+mj-ea"/>
            </a:endParaRPr>
          </a:p>
        </p:txBody>
      </p:sp>
      <p:pic>
        <p:nvPicPr>
          <p:cNvPr id="7170" name="Picture 3" descr="Faithful Love-pp">
            <a:extLst>
              <a:ext uri="{FF2B5EF4-FFF2-40B4-BE49-F238E27FC236}">
                <a16:creationId xmlns:a16="http://schemas.microsoft.com/office/drawing/2014/main" id="{54EFF326-6B5B-C7DA-B5AE-0C4B5651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E2D0EDFB-465D-7F6A-E4DB-C626E3F55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DB5D470F-71EB-2EF8-7874-BE6016B4F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35106EC-4AFE-2876-75CB-F97A00D809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Coda-2 Ancient Words</a:t>
            </a:r>
            <a:endParaRPr lang="en-US">
              <a:ea typeface="+mj-ea"/>
            </a:endParaRPr>
          </a:p>
        </p:txBody>
      </p:sp>
      <p:pic>
        <p:nvPicPr>
          <p:cNvPr id="13314" name="Picture 3" descr="Ancient Words-pp">
            <a:extLst>
              <a:ext uri="{FF2B5EF4-FFF2-40B4-BE49-F238E27FC236}">
                <a16:creationId xmlns:a16="http://schemas.microsoft.com/office/drawing/2014/main" id="{6B0F5FA6-B413-666E-5B7B-BA6014FA9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671F1E01-6EF9-5A2A-F184-593A17EE6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5C97B04-305E-B005-F595-0CCA97AF4A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tag Ancient Words</a:t>
            </a:r>
            <a:endParaRPr lang="en-US">
              <a:ea typeface="+mj-ea"/>
            </a:endParaRPr>
          </a:p>
        </p:txBody>
      </p:sp>
      <p:pic>
        <p:nvPicPr>
          <p:cNvPr id="14338" name="Picture 4" descr="Ancient Words-pp">
            <a:extLst>
              <a:ext uri="{FF2B5EF4-FFF2-40B4-BE49-F238E27FC236}">
                <a16:creationId xmlns:a16="http://schemas.microsoft.com/office/drawing/2014/main" id="{E62E8BC6-4D14-EF37-8A4B-7D86795C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5">
            <a:extLst>
              <a:ext uri="{FF2B5EF4-FFF2-40B4-BE49-F238E27FC236}">
                <a16:creationId xmlns:a16="http://schemas.microsoft.com/office/drawing/2014/main" id="{D9A602A5-9C27-8B23-980A-9113DD6BB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1076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Ancient Words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544258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We Will Glorify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#578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128440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ECB268B-C07E-C815-3633-8CE181FD05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We Will Glorify</a:t>
            </a:r>
            <a:endParaRPr lang="en-US">
              <a:ea typeface="+mj-ea"/>
            </a:endParaRPr>
          </a:p>
        </p:txBody>
      </p:sp>
      <p:pic>
        <p:nvPicPr>
          <p:cNvPr id="2" name="Picture 25" descr="We Will Glorify SFP">
            <a:extLst>
              <a:ext uri="{FF2B5EF4-FFF2-40B4-BE49-F238E27FC236}">
                <a16:creationId xmlns:a16="http://schemas.microsoft.com/office/drawing/2014/main" id="{D7727B01-A3F2-5A84-1D22-85F5B58B7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8311FC76-4D5B-FC7D-18AB-8963B0426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5" name="Text Box 27">
            <a:extLst>
              <a:ext uri="{FF2B5EF4-FFF2-40B4-BE49-F238E27FC236}">
                <a16:creationId xmlns:a16="http://schemas.microsoft.com/office/drawing/2014/main" id="{E1441EE1-3485-17F8-2667-D49DD5D99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F2A0601A-D53D-A4B0-37ED-B4B8372DDB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We Will Glorify</a:t>
            </a:r>
            <a:endParaRPr lang="en-US">
              <a:ea typeface="+mj-ea"/>
            </a:endParaRPr>
          </a:p>
        </p:txBody>
      </p:sp>
      <p:pic>
        <p:nvPicPr>
          <p:cNvPr id="3074" name="Picture 3" descr="We Will Glorify SFP">
            <a:extLst>
              <a:ext uri="{FF2B5EF4-FFF2-40B4-BE49-F238E27FC236}">
                <a16:creationId xmlns:a16="http://schemas.microsoft.com/office/drawing/2014/main" id="{5AC90196-E441-9C27-4524-26387CCB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FDAF53D8-E6DD-D040-7968-FCC5D1523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26D44625-D685-3A3A-E029-AF050B25A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CEE0059-E936-D537-0ADE-93C1E242DB2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We Will Glorify</a:t>
            </a:r>
            <a:endParaRPr lang="en-US">
              <a:ea typeface="+mj-ea"/>
            </a:endParaRPr>
          </a:p>
        </p:txBody>
      </p:sp>
      <p:pic>
        <p:nvPicPr>
          <p:cNvPr id="4098" name="Picture 3" descr="We Will Glorify SFP">
            <a:extLst>
              <a:ext uri="{FF2B5EF4-FFF2-40B4-BE49-F238E27FC236}">
                <a16:creationId xmlns:a16="http://schemas.microsoft.com/office/drawing/2014/main" id="{239019C9-7187-74A9-1C12-11F8D3A2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296AEA14-FA0C-50CA-4AAE-CB15B2EF4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3DBC9D91-847E-134A-C638-7B96BE39A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CCC159F3-FBA1-E336-B0B2-2D85AA0038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We Will Glorify</a:t>
            </a:r>
            <a:endParaRPr lang="en-US">
              <a:ea typeface="+mj-ea"/>
            </a:endParaRPr>
          </a:p>
        </p:txBody>
      </p:sp>
      <p:pic>
        <p:nvPicPr>
          <p:cNvPr id="5122" name="Picture 3" descr="We Will Glorify SFP">
            <a:extLst>
              <a:ext uri="{FF2B5EF4-FFF2-40B4-BE49-F238E27FC236}">
                <a16:creationId xmlns:a16="http://schemas.microsoft.com/office/drawing/2014/main" id="{66D1D488-5C35-23D0-9244-86885E653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3095C580-96D4-9E35-A1F6-9C6DC872C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4414DF99-9F06-F0EA-B4C5-A80AB30C2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CB82A69E-7AB4-5464-C0D1-CA219857C2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We Will Glorify</a:t>
            </a:r>
            <a:endParaRPr lang="en-US">
              <a:ea typeface="+mj-ea"/>
            </a:endParaRPr>
          </a:p>
        </p:txBody>
      </p:sp>
      <p:pic>
        <p:nvPicPr>
          <p:cNvPr id="6146" name="Picture 3" descr="We Will Glorify SFP">
            <a:extLst>
              <a:ext uri="{FF2B5EF4-FFF2-40B4-BE49-F238E27FC236}">
                <a16:creationId xmlns:a16="http://schemas.microsoft.com/office/drawing/2014/main" id="{1CEA44D7-4387-3F63-3403-6EB85693B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C7500213-3D1B-5AA2-7622-2C91DAAFB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5AA1D4BD-C3A2-EA13-6956-4577F50F8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6BA2CE4-603D-5A41-6476-1E441197AD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We Will Glorify</a:t>
            </a:r>
            <a:endParaRPr lang="en-US">
              <a:ea typeface="+mj-ea"/>
            </a:endParaRPr>
          </a:p>
        </p:txBody>
      </p:sp>
      <p:pic>
        <p:nvPicPr>
          <p:cNvPr id="7170" name="Picture 3" descr="We Will Glorify SFP">
            <a:extLst>
              <a:ext uri="{FF2B5EF4-FFF2-40B4-BE49-F238E27FC236}">
                <a16:creationId xmlns:a16="http://schemas.microsoft.com/office/drawing/2014/main" id="{6C9E6843-4BB9-7DF8-2C9B-CB87612C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12D74E61-D754-44FC-96AF-74DB5A9B1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5457B0C7-D129-4870-8A76-484B33E30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3A7FF9E2-433D-B324-F74F-0EECAE5F5B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Faithful Love</a:t>
            </a:r>
            <a:endParaRPr lang="en-US">
              <a:ea typeface="+mj-ea"/>
            </a:endParaRPr>
          </a:p>
        </p:txBody>
      </p:sp>
      <p:pic>
        <p:nvPicPr>
          <p:cNvPr id="8194" name="Picture 3" descr="Faithful Love-pp">
            <a:extLst>
              <a:ext uri="{FF2B5EF4-FFF2-40B4-BE49-F238E27FC236}">
                <a16:creationId xmlns:a16="http://schemas.microsoft.com/office/drawing/2014/main" id="{E2DB36F1-FC99-4060-A595-DB1783CF8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F2E5CF92-1B4E-BD5D-654C-A0F4BA469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DD7EA572-2ACF-94D6-8EC7-45C854E54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897482D3-26BE-E11B-CAE0-07BE33CF4E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We Will Glorify</a:t>
            </a:r>
            <a:endParaRPr lang="en-US">
              <a:ea typeface="+mj-ea"/>
            </a:endParaRPr>
          </a:p>
        </p:txBody>
      </p:sp>
      <p:pic>
        <p:nvPicPr>
          <p:cNvPr id="8194" name="Picture 3" descr="We Will Glorify SFP">
            <a:extLst>
              <a:ext uri="{FF2B5EF4-FFF2-40B4-BE49-F238E27FC236}">
                <a16:creationId xmlns:a16="http://schemas.microsoft.com/office/drawing/2014/main" id="{32902C13-C4E8-B19C-ADED-9BD38A62B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317AF862-FC57-4963-7A54-73FB66A4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EBACDB49-72B0-4A44-AB52-5F3938981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89D21C1B-640C-AA12-DD47-5CC2AD9841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We Will Glorify</a:t>
            </a:r>
            <a:endParaRPr lang="en-US">
              <a:ea typeface="+mj-ea"/>
            </a:endParaRPr>
          </a:p>
        </p:txBody>
      </p:sp>
      <p:pic>
        <p:nvPicPr>
          <p:cNvPr id="9218" name="Picture 3" descr="We Will Glorify SFP">
            <a:extLst>
              <a:ext uri="{FF2B5EF4-FFF2-40B4-BE49-F238E27FC236}">
                <a16:creationId xmlns:a16="http://schemas.microsoft.com/office/drawing/2014/main" id="{EFFC36B2-88B1-B556-1428-125C641D1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014D7323-EE8E-0A73-97C9-7ED2EA0A0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9732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We Will Glorify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E44C50FA-0B67-3305-5A7B-E5FF41420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578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God Is So Good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#83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50065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07AF66-4747-59A3-96B5-4CE2124B3D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God is So Good</a:t>
            </a:r>
            <a:endParaRPr lang="en-US">
              <a:ea typeface="+mj-ea"/>
            </a:endParaRPr>
          </a:p>
        </p:txBody>
      </p:sp>
      <p:pic>
        <p:nvPicPr>
          <p:cNvPr id="2" name="Picture 28" descr="God is so good-sfp-pp">
            <a:extLst>
              <a:ext uri="{FF2B5EF4-FFF2-40B4-BE49-F238E27FC236}">
                <a16:creationId xmlns:a16="http://schemas.microsoft.com/office/drawing/2014/main" id="{84B9AF1F-48D8-D183-D9BF-30074CD2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>
            <a:extLst>
              <a:ext uri="{FF2B5EF4-FFF2-40B4-BE49-F238E27FC236}">
                <a16:creationId xmlns:a16="http://schemas.microsoft.com/office/drawing/2014/main" id="{F61FBC7C-F424-2BD4-AC20-0D94DF1AA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546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God Is So Good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" name="Text Box 30">
            <a:extLst>
              <a:ext uri="{FF2B5EF4-FFF2-40B4-BE49-F238E27FC236}">
                <a16:creationId xmlns:a16="http://schemas.microsoft.com/office/drawing/2014/main" id="{86D5B6F3-1E08-985B-8982-D00637790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A7732F9-DB2F-7500-F386-3B218E487A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God is So Good</a:t>
            </a:r>
            <a:endParaRPr lang="en-US">
              <a:ea typeface="+mj-ea"/>
            </a:endParaRPr>
          </a:p>
        </p:txBody>
      </p:sp>
      <p:pic>
        <p:nvPicPr>
          <p:cNvPr id="3074" name="Picture 6" descr="God is so good-sfp-pp">
            <a:extLst>
              <a:ext uri="{FF2B5EF4-FFF2-40B4-BE49-F238E27FC236}">
                <a16:creationId xmlns:a16="http://schemas.microsoft.com/office/drawing/2014/main" id="{93DEA29C-7C13-F2A7-953C-A9AFCEFE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Text Box 7">
            <a:extLst>
              <a:ext uri="{FF2B5EF4-FFF2-40B4-BE49-F238E27FC236}">
                <a16:creationId xmlns:a16="http://schemas.microsoft.com/office/drawing/2014/main" id="{6913A929-44C1-A611-5F6A-55F026AE4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546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God Is So Good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80" name="Text Box 8">
            <a:extLst>
              <a:ext uri="{FF2B5EF4-FFF2-40B4-BE49-F238E27FC236}">
                <a16:creationId xmlns:a16="http://schemas.microsoft.com/office/drawing/2014/main" id="{2DE93B17-18BC-3BA7-0A62-0F4F837CC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4E772BD4-42B9-9646-D748-4C1F31CD99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God is So Good</a:t>
            </a:r>
            <a:endParaRPr lang="en-US">
              <a:ea typeface="+mj-ea"/>
            </a:endParaRPr>
          </a:p>
        </p:txBody>
      </p:sp>
      <p:pic>
        <p:nvPicPr>
          <p:cNvPr id="5122" name="Picture 6" descr="God is so good-sfp-pp">
            <a:extLst>
              <a:ext uri="{FF2B5EF4-FFF2-40B4-BE49-F238E27FC236}">
                <a16:creationId xmlns:a16="http://schemas.microsoft.com/office/drawing/2014/main" id="{15737261-F159-E9F5-9ADC-2E41D243A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Text Box 7">
            <a:extLst>
              <a:ext uri="{FF2B5EF4-FFF2-40B4-BE49-F238E27FC236}">
                <a16:creationId xmlns:a16="http://schemas.microsoft.com/office/drawing/2014/main" id="{48383D2A-A1E3-F90F-D12D-C0AB00D4E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546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God Is So Good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8" name="Text Box 8">
            <a:extLst>
              <a:ext uri="{FF2B5EF4-FFF2-40B4-BE49-F238E27FC236}">
                <a16:creationId xmlns:a16="http://schemas.microsoft.com/office/drawing/2014/main" id="{79EB4C65-DFD7-1FE8-20BF-0CDFE34B3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567F162-7D25-6DA9-FC11-2E7C0BBED4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The Steadfast Love of the Lord</a:t>
            </a:r>
            <a:endParaRPr lang="en-US">
              <a:ea typeface="+mj-ea"/>
            </a:endParaRPr>
          </a:p>
        </p:txBody>
      </p:sp>
      <p:pic>
        <p:nvPicPr>
          <p:cNvPr id="2" name="Picture 57" descr="The Steadfast love -pp-SFP">
            <a:extLst>
              <a:ext uri="{FF2B5EF4-FFF2-40B4-BE49-F238E27FC236}">
                <a16:creationId xmlns:a16="http://schemas.microsoft.com/office/drawing/2014/main" id="{62D7272B-CD70-95F1-9F18-5A5E208DB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04979AB6-AFAB-B8B3-27E9-666CAC8C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444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Steadfast Love of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E1F1AE30-E303-B2CC-E4D5-25AC728C1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0C968C98-2EDC-AFC0-5C52-D9C42926B95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The Steadfast Love of the Lord</a:t>
            </a:r>
            <a:endParaRPr lang="en-US">
              <a:ea typeface="+mj-ea"/>
            </a:endParaRPr>
          </a:p>
        </p:txBody>
      </p:sp>
      <p:pic>
        <p:nvPicPr>
          <p:cNvPr id="3074" name="Picture 6" descr="The Steadfast love -pp-SFP">
            <a:extLst>
              <a:ext uri="{FF2B5EF4-FFF2-40B4-BE49-F238E27FC236}">
                <a16:creationId xmlns:a16="http://schemas.microsoft.com/office/drawing/2014/main" id="{DABEA200-0873-24B0-37A2-B6A081DB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7" name="Text Box 7">
            <a:extLst>
              <a:ext uri="{FF2B5EF4-FFF2-40B4-BE49-F238E27FC236}">
                <a16:creationId xmlns:a16="http://schemas.microsoft.com/office/drawing/2014/main" id="{A6281EA5-7515-A5A4-D978-CD67F2D11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444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Steadfast Love of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8" name="Text Box 8">
            <a:extLst>
              <a:ext uri="{FF2B5EF4-FFF2-40B4-BE49-F238E27FC236}">
                <a16:creationId xmlns:a16="http://schemas.microsoft.com/office/drawing/2014/main" id="{92B64C8F-4EAF-6520-C041-A5AE1250F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0FB6DD85-06FA-53AB-FD7A-B5753B08D5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The Steadfast Love of the Lord</a:t>
            </a:r>
            <a:endParaRPr lang="en-US">
              <a:ea typeface="+mj-ea"/>
            </a:endParaRPr>
          </a:p>
        </p:txBody>
      </p:sp>
      <p:pic>
        <p:nvPicPr>
          <p:cNvPr id="4098" name="Picture 6" descr="The Steadfast love -pp-SFP">
            <a:extLst>
              <a:ext uri="{FF2B5EF4-FFF2-40B4-BE49-F238E27FC236}">
                <a16:creationId xmlns:a16="http://schemas.microsoft.com/office/drawing/2014/main" id="{B4605DE0-B65E-37DA-5922-2440C280B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1" name="Text Box 7">
            <a:extLst>
              <a:ext uri="{FF2B5EF4-FFF2-40B4-BE49-F238E27FC236}">
                <a16:creationId xmlns:a16="http://schemas.microsoft.com/office/drawing/2014/main" id="{B2A71E98-6D90-E3CA-674A-CB5A3FBFC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444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Steadfast Love of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92" name="Text Box 8">
            <a:extLst>
              <a:ext uri="{FF2B5EF4-FFF2-40B4-BE49-F238E27FC236}">
                <a16:creationId xmlns:a16="http://schemas.microsoft.com/office/drawing/2014/main" id="{DDD57634-7C29-AC3E-5783-55CCB55D8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B02698F5-9CDE-C5AE-96A7-204A8331EE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DC-1 The Steadfast Love of the Lord</a:t>
            </a:r>
            <a:endParaRPr lang="en-US">
              <a:ea typeface="+mj-ea"/>
            </a:endParaRPr>
          </a:p>
        </p:txBody>
      </p:sp>
      <p:pic>
        <p:nvPicPr>
          <p:cNvPr id="5122" name="Picture 6" descr="The Steadfast love -pp-SFP">
            <a:extLst>
              <a:ext uri="{FF2B5EF4-FFF2-40B4-BE49-F238E27FC236}">
                <a16:creationId xmlns:a16="http://schemas.microsoft.com/office/drawing/2014/main" id="{F74856F4-629D-733F-C46B-17820EA70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5" name="Text Box 7">
            <a:extLst>
              <a:ext uri="{FF2B5EF4-FFF2-40B4-BE49-F238E27FC236}">
                <a16:creationId xmlns:a16="http://schemas.microsoft.com/office/drawing/2014/main" id="{21773D33-9E71-A449-71AB-FDF27B3FB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444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Steadfast Love of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6" name="Text Box 8">
            <a:extLst>
              <a:ext uri="{FF2B5EF4-FFF2-40B4-BE49-F238E27FC236}">
                <a16:creationId xmlns:a16="http://schemas.microsoft.com/office/drawing/2014/main" id="{658959A9-37CB-B44D-80AE-52C5BBB18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67A94686-17ED-36DB-87CB-EC27DD179C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Faithful Love</a:t>
            </a:r>
            <a:endParaRPr lang="en-US">
              <a:ea typeface="+mj-ea"/>
            </a:endParaRPr>
          </a:p>
        </p:txBody>
      </p:sp>
      <p:pic>
        <p:nvPicPr>
          <p:cNvPr id="9218" name="Picture 10" descr="Faithful Love-pp">
            <a:extLst>
              <a:ext uri="{FF2B5EF4-FFF2-40B4-BE49-F238E27FC236}">
                <a16:creationId xmlns:a16="http://schemas.microsoft.com/office/drawing/2014/main" id="{972082EF-15EC-A989-FA45-CDF22EB59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1" name="Text Box 11">
            <a:extLst>
              <a:ext uri="{FF2B5EF4-FFF2-40B4-BE49-F238E27FC236}">
                <a16:creationId xmlns:a16="http://schemas.microsoft.com/office/drawing/2014/main" id="{99854A6E-5DE8-A81E-9BD5-23BAE02BB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12" name="Text Box 12">
            <a:extLst>
              <a:ext uri="{FF2B5EF4-FFF2-40B4-BE49-F238E27FC236}">
                <a16:creationId xmlns:a16="http://schemas.microsoft.com/office/drawing/2014/main" id="{51B03DF4-C7F1-DB1C-A3B1-CCB937AB0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90854FCC-A8F7-3668-5F03-780CBE02B3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DC-2 The Steadfast Love of the Lord</a:t>
            </a:r>
            <a:endParaRPr lang="en-US">
              <a:ea typeface="+mj-ea"/>
            </a:endParaRPr>
          </a:p>
        </p:txBody>
      </p:sp>
      <p:pic>
        <p:nvPicPr>
          <p:cNvPr id="6146" name="Picture 6" descr="The Steadfast love -pp-SFP">
            <a:extLst>
              <a:ext uri="{FF2B5EF4-FFF2-40B4-BE49-F238E27FC236}">
                <a16:creationId xmlns:a16="http://schemas.microsoft.com/office/drawing/2014/main" id="{54161593-A83F-2AFE-861C-4A5FC136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9" name="Text Box 7">
            <a:extLst>
              <a:ext uri="{FF2B5EF4-FFF2-40B4-BE49-F238E27FC236}">
                <a16:creationId xmlns:a16="http://schemas.microsoft.com/office/drawing/2014/main" id="{1F77388A-95DF-357F-7173-000DFF3D6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444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Steadfast Love of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40" name="Text Box 8">
            <a:extLst>
              <a:ext uri="{FF2B5EF4-FFF2-40B4-BE49-F238E27FC236}">
                <a16:creationId xmlns:a16="http://schemas.microsoft.com/office/drawing/2014/main" id="{1A7F8F3A-2F6B-61F8-A2D0-27FA98754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E02DDB52-E388-6797-BA9D-8F6B4ECD65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DC-3 The Steadfast Love of the Lord</a:t>
            </a:r>
            <a:endParaRPr lang="en-US">
              <a:ea typeface="+mj-ea"/>
            </a:endParaRPr>
          </a:p>
        </p:txBody>
      </p:sp>
      <p:pic>
        <p:nvPicPr>
          <p:cNvPr id="7170" name="Picture 6" descr="The Steadfast love -pp-SFP">
            <a:extLst>
              <a:ext uri="{FF2B5EF4-FFF2-40B4-BE49-F238E27FC236}">
                <a16:creationId xmlns:a16="http://schemas.microsoft.com/office/drawing/2014/main" id="{E58FA8DA-7044-760B-9080-E5CE935E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3" name="Text Box 7">
            <a:extLst>
              <a:ext uri="{FF2B5EF4-FFF2-40B4-BE49-F238E27FC236}">
                <a16:creationId xmlns:a16="http://schemas.microsoft.com/office/drawing/2014/main" id="{DE1918C2-F1E4-AA04-75CA-ECA3C8AC4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444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Steadfast Love of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4" name="Text Box 8">
            <a:extLst>
              <a:ext uri="{FF2B5EF4-FFF2-40B4-BE49-F238E27FC236}">
                <a16:creationId xmlns:a16="http://schemas.microsoft.com/office/drawing/2014/main" id="{EA149648-65C5-A222-7550-761A1A814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4C7D7230-2B17-DD64-7564-C67373B5E76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DC-4 The Steadfast Love of the Lord</a:t>
            </a:r>
            <a:endParaRPr lang="en-US">
              <a:ea typeface="+mj-ea"/>
            </a:endParaRPr>
          </a:p>
        </p:txBody>
      </p:sp>
      <p:pic>
        <p:nvPicPr>
          <p:cNvPr id="8194" name="Picture 6" descr="The Steadfast love -pp-SFP">
            <a:extLst>
              <a:ext uri="{FF2B5EF4-FFF2-40B4-BE49-F238E27FC236}">
                <a16:creationId xmlns:a16="http://schemas.microsoft.com/office/drawing/2014/main" id="{7317FA62-5CD9-2779-4523-8F2E1BB84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7" name="Text Box 7">
            <a:extLst>
              <a:ext uri="{FF2B5EF4-FFF2-40B4-BE49-F238E27FC236}">
                <a16:creationId xmlns:a16="http://schemas.microsoft.com/office/drawing/2014/main" id="{C20A698C-2E6C-2ABA-FFE7-9C9E777AE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6444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Steadfast Love of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8" name="Text Box 8">
            <a:extLst>
              <a:ext uri="{FF2B5EF4-FFF2-40B4-BE49-F238E27FC236}">
                <a16:creationId xmlns:a16="http://schemas.microsoft.com/office/drawing/2014/main" id="{E704B702-559F-0DE2-90B1-E0B2C41D2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123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Scripture Reading: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5"/>
                </a:solidFill>
                <a:latin typeface="Gobold" panose="02000500000000000000" pitchFamily="2" charset="0"/>
              </a:rPr>
              <a:t>Romans 12:14-21</a:t>
            </a:r>
            <a:endParaRPr lang="en-US" sz="6600" dirty="0">
              <a:solidFill>
                <a:schemeClr val="accent5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0273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04E8E93-B4BB-879B-2C0B-6B588AAAF452}"/>
              </a:ext>
            </a:extLst>
          </p:cNvPr>
          <p:cNvSpPr txBox="1">
            <a:spLocks/>
          </p:cNvSpPr>
          <p:nvPr/>
        </p:nvSpPr>
        <p:spPr>
          <a:xfrm>
            <a:off x="0" y="679848"/>
            <a:ext cx="12192000" cy="27491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defTabSz="1219170"/>
            <a:r>
              <a:rPr lang="en-US" sz="16533" i="1" dirty="0">
                <a:gradFill flip="none" rotWithShape="1">
                  <a:gsLst>
                    <a:gs pos="0">
                      <a:srgbClr val="333642"/>
                    </a:gs>
                    <a:gs pos="48000">
                      <a:srgbClr val="333642"/>
                    </a:gs>
                    <a:gs pos="100000">
                      <a:srgbClr val="333642">
                        <a:alpha val="0"/>
                      </a:srgbClr>
                    </a:gs>
                  </a:gsLst>
                  <a:lin ang="16200000" scaled="1"/>
                  <a:tileRect/>
                </a:gradFill>
                <a:latin typeface="BigNoodleTitling" panose="02000708030402040100" pitchFamily="2" charset="0"/>
              </a:rPr>
              <a:t>IN PURSUIT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629E27-9D70-791C-4EA9-B121B4EAAE25}"/>
              </a:ext>
            </a:extLst>
          </p:cNvPr>
          <p:cNvSpPr txBox="1">
            <a:spLocks/>
          </p:cNvSpPr>
          <p:nvPr/>
        </p:nvSpPr>
        <p:spPr>
          <a:xfrm>
            <a:off x="5502876" y="2843361"/>
            <a:ext cx="4544400" cy="150944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333642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defTabSz="1219170"/>
            <a:r>
              <a:rPr lang="en-US" sz="9600" i="1" dirty="0">
                <a:gradFill flip="none" rotWithShape="1">
                  <a:gsLst>
                    <a:gs pos="0">
                      <a:srgbClr val="C7B381"/>
                    </a:gs>
                    <a:gs pos="48000">
                      <a:srgbClr val="C7B381"/>
                    </a:gs>
                    <a:gs pos="100000">
                      <a:srgbClr val="C7B381">
                        <a:alpha val="0"/>
                      </a:srgbClr>
                    </a:gs>
                  </a:gsLst>
                  <a:lin ang="16200000" scaled="1"/>
                  <a:tileRect/>
                </a:gradFill>
                <a:latin typeface="BigNoodleTitling" panose="02000708030402040100" pitchFamily="2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678038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69048" y="4816191"/>
            <a:ext cx="3320365" cy="5207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Kaiven" pitchFamily="2" charset="0"/>
              </a:rPr>
              <a:t>Romans 12:2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1893" y="1784586"/>
            <a:ext cx="5634681" cy="3321500"/>
          </a:xfrm>
        </p:spPr>
        <p:txBody>
          <a:bodyPr>
            <a:noAutofit/>
          </a:bodyPr>
          <a:lstStyle/>
          <a:p>
            <a:r>
              <a:rPr lang="en-US" sz="8800" dirty="0">
                <a:latin typeface="Blackout" pitchFamily="50" charset="0"/>
              </a:rPr>
              <a:t>Renewed</a:t>
            </a:r>
            <a:br>
              <a:rPr lang="en-US" sz="9600" dirty="0">
                <a:latin typeface="Knockout HTF52-Cruiserweight" pitchFamily="50" charset="0"/>
              </a:rPr>
            </a:br>
            <a:r>
              <a:rPr lang="en-US" sz="12800" b="1" dirty="0">
                <a:latin typeface="Kaiven" pitchFamily="2" charset="0"/>
              </a:rPr>
              <a:t>MIND</a:t>
            </a:r>
            <a:endParaRPr lang="en-US" sz="9600" b="1" dirty="0">
              <a:latin typeface="Knockout HTF52-Cruiserweight" pitchFamily="50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5ECA918-9CCC-C06F-EDFD-F0AF37012672}"/>
              </a:ext>
            </a:extLst>
          </p:cNvPr>
          <p:cNvSpPr txBox="1">
            <a:spLocks/>
          </p:cNvSpPr>
          <p:nvPr/>
        </p:nvSpPr>
        <p:spPr>
          <a:xfrm>
            <a:off x="2507048" y="2458040"/>
            <a:ext cx="1444369" cy="135649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in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nockout HTF52-Cruiserweight" pitchFamily="50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86889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14077"/>
            <a:ext cx="12192000" cy="927625"/>
          </a:xfrm>
        </p:spPr>
        <p:txBody>
          <a:bodyPr>
            <a:noAutofit/>
          </a:bodyPr>
          <a:lstStyle/>
          <a:p>
            <a:r>
              <a:rPr lang="en-US" sz="6000" dirty="0">
                <a:latin typeface="Blackout" pitchFamily="50" charset="0"/>
              </a:rPr>
              <a:t>A Renewed Mind…</a:t>
            </a:r>
            <a:endParaRPr lang="en-US" sz="2800" dirty="0">
              <a:latin typeface="Blackout" pitchFamily="50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522F33-80EE-187D-8767-18240069007C}"/>
              </a:ext>
            </a:extLst>
          </p:cNvPr>
          <p:cNvSpPr txBox="1">
            <a:spLocks/>
          </p:cNvSpPr>
          <p:nvPr/>
        </p:nvSpPr>
        <p:spPr>
          <a:xfrm>
            <a:off x="509047" y="1941702"/>
            <a:ext cx="9795269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Thinks &amp; Acts Right (v. 3-8)</a:t>
            </a:r>
          </a:p>
        </p:txBody>
      </p:sp>
    </p:spTree>
    <p:extLst>
      <p:ext uri="{BB962C8B-B14F-4D97-AF65-F5344CB8AC3E}">
        <p14:creationId xmlns:p14="http://schemas.microsoft.com/office/powerpoint/2010/main" val="37796774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14077"/>
            <a:ext cx="12192000" cy="927625"/>
          </a:xfrm>
        </p:spPr>
        <p:txBody>
          <a:bodyPr>
            <a:noAutofit/>
          </a:bodyPr>
          <a:lstStyle/>
          <a:p>
            <a:r>
              <a:rPr lang="en-US" sz="6000" dirty="0">
                <a:latin typeface="Blackout" pitchFamily="50" charset="0"/>
              </a:rPr>
              <a:t>A Renewed Mind…</a:t>
            </a:r>
            <a:endParaRPr lang="en-US" sz="2800" dirty="0">
              <a:latin typeface="Blackout" pitchFamily="50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522F33-80EE-187D-8767-18240069007C}"/>
              </a:ext>
            </a:extLst>
          </p:cNvPr>
          <p:cNvSpPr txBox="1">
            <a:spLocks/>
          </p:cNvSpPr>
          <p:nvPr/>
        </p:nvSpPr>
        <p:spPr>
          <a:xfrm>
            <a:off x="509047" y="1941702"/>
            <a:ext cx="9795269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Thinks &amp; Acts Right (v. 3-8)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Characterized by: Intensity, Durability,		&amp; Generosity (v. 10-13)</a:t>
            </a:r>
          </a:p>
        </p:txBody>
      </p:sp>
    </p:spTree>
    <p:extLst>
      <p:ext uri="{BB962C8B-B14F-4D97-AF65-F5344CB8AC3E}">
        <p14:creationId xmlns:p14="http://schemas.microsoft.com/office/powerpoint/2010/main" val="34655189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14077"/>
            <a:ext cx="12192000" cy="927625"/>
          </a:xfrm>
        </p:spPr>
        <p:txBody>
          <a:bodyPr>
            <a:noAutofit/>
          </a:bodyPr>
          <a:lstStyle/>
          <a:p>
            <a:r>
              <a:rPr lang="en-US" sz="6000" dirty="0">
                <a:latin typeface="Blackout" pitchFamily="50" charset="0"/>
              </a:rPr>
              <a:t>A Renewed Mind…</a:t>
            </a:r>
            <a:endParaRPr lang="en-US" sz="2800" dirty="0">
              <a:latin typeface="Blackout" pitchFamily="50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522F33-80EE-187D-8767-18240069007C}"/>
              </a:ext>
            </a:extLst>
          </p:cNvPr>
          <p:cNvSpPr txBox="1">
            <a:spLocks/>
          </p:cNvSpPr>
          <p:nvPr/>
        </p:nvSpPr>
        <p:spPr>
          <a:xfrm>
            <a:off x="509047" y="1941702"/>
            <a:ext cx="9795269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Thinks &amp; Acts Right (v. 3-8)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Characterized by: Intensity, Durability,		&amp; Generosity (v. 10-13)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Overcomes Evil with Good (v. 14-21)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18065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How Do We Overcome Evil with Good?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1168923" y="1717502"/>
            <a:ext cx="106237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Eulogizing (v. 14)</a:t>
            </a:r>
          </a:p>
        </p:txBody>
      </p:sp>
    </p:spTree>
    <p:extLst>
      <p:ext uri="{BB962C8B-B14F-4D97-AF65-F5344CB8AC3E}">
        <p14:creationId xmlns:p14="http://schemas.microsoft.com/office/powerpoint/2010/main" val="10454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61108C77-D845-609B-B8F2-BDD2146D7C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Faithful Love</a:t>
            </a:r>
            <a:endParaRPr lang="en-US">
              <a:ea typeface="+mj-ea"/>
            </a:endParaRPr>
          </a:p>
        </p:txBody>
      </p:sp>
      <p:pic>
        <p:nvPicPr>
          <p:cNvPr id="10242" name="Picture 3" descr="Faithful Love-pp">
            <a:extLst>
              <a:ext uri="{FF2B5EF4-FFF2-40B4-BE49-F238E27FC236}">
                <a16:creationId xmlns:a16="http://schemas.microsoft.com/office/drawing/2014/main" id="{559D5DEC-9B48-CDD2-09F6-04C3A0E8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5350070C-AA9A-84C0-A6A2-C009C5510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5B6548F6-0A2B-9095-4B7E-862F91B96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How Do We Overcome Evil with Good?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Eulogizing (v. 14)</a:t>
            </a:r>
          </a:p>
          <a:p>
            <a:pPr marL="1904970" lvl="1" indent="-6858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Those who Persecute You</a:t>
            </a:r>
          </a:p>
          <a:p>
            <a:pPr marL="2514554" lvl="3" indent="-68580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2 Tim. 3:12, Gal. 4:17, Rom. 16:17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371781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How Do We Overcome Evil with Good?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Eulogizing (v. 14)</a:t>
            </a:r>
          </a:p>
          <a:p>
            <a:pPr marL="1904970" lvl="1" indent="-6858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Bless, not Curse!</a:t>
            </a:r>
          </a:p>
          <a:p>
            <a:pPr marL="2514554" lvl="3" indent="-68580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1 Cor. 4:12, Matt. 5:44-45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102096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How Do We Overcome Evil with Good?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1168923" y="1717502"/>
            <a:ext cx="106237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Eulogizing (v. 14)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Empathizing (v. 15-16)</a:t>
            </a:r>
          </a:p>
        </p:txBody>
      </p:sp>
    </p:spTree>
    <p:extLst>
      <p:ext uri="{BB962C8B-B14F-4D97-AF65-F5344CB8AC3E}">
        <p14:creationId xmlns:p14="http://schemas.microsoft.com/office/powerpoint/2010/main" val="29213059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How Do We Overcome Evil with Good?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Empathizing (v. 15-16)</a:t>
            </a:r>
          </a:p>
        </p:txBody>
      </p:sp>
    </p:spTree>
    <p:extLst>
      <p:ext uri="{BB962C8B-B14F-4D97-AF65-F5344CB8AC3E}">
        <p14:creationId xmlns:p14="http://schemas.microsoft.com/office/powerpoint/2010/main" val="7415060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How Do We Overcome Evil with Good?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Empathizing (v. 15-16)</a:t>
            </a:r>
          </a:p>
          <a:p>
            <a:pPr marL="1904970" lvl="1" indent="-6858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The Key: Humility</a:t>
            </a:r>
          </a:p>
          <a:p>
            <a:pPr marL="2514554" lvl="3" indent="-68580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Rom. 12:3-8, </a:t>
            </a:r>
            <a:r>
              <a:rPr lang="en-US" sz="4800" dirty="0" err="1">
                <a:solidFill>
                  <a:prstClr val="white"/>
                </a:solidFill>
                <a:latin typeface="Blackout" pitchFamily="50" charset="0"/>
              </a:rPr>
              <a:t>Jms</a:t>
            </a: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. 3:16, </a:t>
            </a:r>
            <a:r>
              <a:rPr lang="en-US" sz="4800" dirty="0" err="1">
                <a:solidFill>
                  <a:prstClr val="white"/>
                </a:solidFill>
                <a:latin typeface="Blackout" pitchFamily="50" charset="0"/>
              </a:rPr>
              <a:t>Phili</a:t>
            </a: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. 2:5</a:t>
            </a:r>
          </a:p>
        </p:txBody>
      </p:sp>
    </p:spTree>
    <p:extLst>
      <p:ext uri="{BB962C8B-B14F-4D97-AF65-F5344CB8AC3E}">
        <p14:creationId xmlns:p14="http://schemas.microsoft.com/office/powerpoint/2010/main" val="4058946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How Do We Overcome Evil with Good?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1168923" y="1717502"/>
            <a:ext cx="106237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Eulogizing (v. 14)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Empathizing (v. 15-16)</a:t>
            </a:r>
          </a:p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Evangelizing (v. 17-21)</a:t>
            </a:r>
          </a:p>
        </p:txBody>
      </p:sp>
    </p:spTree>
    <p:extLst>
      <p:ext uri="{BB962C8B-B14F-4D97-AF65-F5344CB8AC3E}">
        <p14:creationId xmlns:p14="http://schemas.microsoft.com/office/powerpoint/2010/main" val="3017758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How Do We Overcome Evil with Good?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Evangelizing (v. </a:t>
            </a: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17-20</a:t>
            </a: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2079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How Do We Overcome Evil with Good?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Evangelizing (v. </a:t>
            </a: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17-20</a:t>
            </a: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)</a:t>
            </a:r>
          </a:p>
          <a:p>
            <a:pPr marL="1904970" lvl="1" indent="-6858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Leave Wrath to God</a:t>
            </a:r>
          </a:p>
          <a:p>
            <a:pPr marL="2514554" lvl="3" indent="-68580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Deut. 23:25, Prov. 25:21-22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892027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How Do We Overcome Evil with Good?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Evangelizing (v. </a:t>
            </a: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17-20</a:t>
            </a: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)</a:t>
            </a:r>
          </a:p>
          <a:p>
            <a:pPr marL="1904970" lvl="1" indent="-6858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Focus on Doing Good</a:t>
            </a:r>
          </a:p>
          <a:p>
            <a:pPr marL="2514554" lvl="3" indent="-68580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Acts 16:22-25, Mk. 16:15-16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11615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An Example of Overcoming Evil with Good: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1168923" y="1717502"/>
            <a:ext cx="106237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God Eulogizes His Enemies</a:t>
            </a:r>
          </a:p>
        </p:txBody>
      </p:sp>
    </p:spTree>
    <p:extLst>
      <p:ext uri="{BB962C8B-B14F-4D97-AF65-F5344CB8AC3E}">
        <p14:creationId xmlns:p14="http://schemas.microsoft.com/office/powerpoint/2010/main" val="2824285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93722357-0A33-C7C4-4724-D480B4342B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Faithful Love</a:t>
            </a:r>
            <a:endParaRPr lang="en-US">
              <a:ea typeface="+mj-ea"/>
            </a:endParaRPr>
          </a:p>
        </p:txBody>
      </p:sp>
      <p:pic>
        <p:nvPicPr>
          <p:cNvPr id="11266" name="Picture 3" descr="Faithful Love-pp">
            <a:extLst>
              <a:ext uri="{FF2B5EF4-FFF2-40B4-BE49-F238E27FC236}">
                <a16:creationId xmlns:a16="http://schemas.microsoft.com/office/drawing/2014/main" id="{C41750EE-4F84-CB1C-92AB-749ED1CB4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B33E574A-8C65-E458-0D63-D083D1426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51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Faithful Love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43A2D2EB-349E-7F5C-E5FE-BD9A83C04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8467" y="76201"/>
            <a:ext cx="5950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An Example: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God Eulogizes His Enemies</a:t>
            </a:r>
          </a:p>
          <a:p>
            <a:pPr marL="1904970" marR="0" lvl="1" indent="-6858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Matt. 5:43-48</a:t>
            </a:r>
          </a:p>
        </p:txBody>
      </p:sp>
    </p:spTree>
    <p:extLst>
      <p:ext uri="{BB962C8B-B14F-4D97-AF65-F5344CB8AC3E}">
        <p14:creationId xmlns:p14="http://schemas.microsoft.com/office/powerpoint/2010/main" val="25990235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An Example: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God Eulogizes His Enemies</a:t>
            </a:r>
          </a:p>
          <a:p>
            <a:pPr marL="1904970" marR="0" lvl="1" indent="-6858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Giving Us His Son</a:t>
            </a:r>
          </a:p>
          <a:p>
            <a:pPr marL="2514554" lvl="3" indent="-6858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Matt. 1:20-23, Heb. 2:9, 14</a:t>
            </a:r>
          </a:p>
          <a:p>
            <a:pPr marL="2514554" lvl="3" indent="-6858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Lk. 2:12-14</a:t>
            </a:r>
          </a:p>
        </p:txBody>
      </p:sp>
    </p:spTree>
    <p:extLst>
      <p:ext uri="{BB962C8B-B14F-4D97-AF65-F5344CB8AC3E}">
        <p14:creationId xmlns:p14="http://schemas.microsoft.com/office/powerpoint/2010/main" val="19561771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An Example of Overcoming Evil with Good: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1168923" y="1717502"/>
            <a:ext cx="106237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God Eulogizes His Enemies</a:t>
            </a:r>
          </a:p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God Empathizes with His Creation</a:t>
            </a:r>
          </a:p>
        </p:txBody>
      </p:sp>
    </p:spTree>
    <p:extLst>
      <p:ext uri="{BB962C8B-B14F-4D97-AF65-F5344CB8AC3E}">
        <p14:creationId xmlns:p14="http://schemas.microsoft.com/office/powerpoint/2010/main" val="9759681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An Example: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Empathizes with His Creation</a:t>
            </a:r>
          </a:p>
          <a:p>
            <a:pPr marL="1904970" lvl="1" indent="-685800" algn="l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Jesus Understands</a:t>
            </a:r>
          </a:p>
          <a:p>
            <a:pPr marL="2514554" lvl="3" indent="-685800" algn="l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Heb. 4:15-16</a:t>
            </a:r>
          </a:p>
        </p:txBody>
      </p:sp>
    </p:spTree>
    <p:extLst>
      <p:ext uri="{BB962C8B-B14F-4D97-AF65-F5344CB8AC3E}">
        <p14:creationId xmlns:p14="http://schemas.microsoft.com/office/powerpoint/2010/main" val="40786444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An Example of Overcoming Evil with Good: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1168923" y="1717502"/>
            <a:ext cx="106237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God Eulogizes His Enemies</a:t>
            </a:r>
          </a:p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Blackout" pitchFamily="50" charset="0"/>
              </a:rPr>
              <a:t>God Empathizes with His Creation</a:t>
            </a:r>
          </a:p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4800" b="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God Evangelizes with His People</a:t>
            </a:r>
          </a:p>
        </p:txBody>
      </p:sp>
    </p:spTree>
    <p:extLst>
      <p:ext uri="{BB962C8B-B14F-4D97-AF65-F5344CB8AC3E}">
        <p14:creationId xmlns:p14="http://schemas.microsoft.com/office/powerpoint/2010/main" val="12153224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An Example: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151681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God Evangelizes with His People</a:t>
            </a:r>
          </a:p>
          <a:p>
            <a:pPr marL="1904970" marR="0" lvl="1" indent="-6858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Fellow Workers with God</a:t>
            </a:r>
          </a:p>
          <a:p>
            <a:pPr marL="2514554" marR="0" lvl="3" indent="-6858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1 Cor. 3:6, 9</a:t>
            </a:r>
          </a:p>
        </p:txBody>
      </p:sp>
    </p:spTree>
    <p:extLst>
      <p:ext uri="{BB962C8B-B14F-4D97-AF65-F5344CB8AC3E}">
        <p14:creationId xmlns:p14="http://schemas.microsoft.com/office/powerpoint/2010/main" val="39605868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An Example: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641023" y="1717502"/>
            <a:ext cx="11415859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9144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God Evangelizes with His People</a:t>
            </a:r>
          </a:p>
          <a:p>
            <a:pPr marL="1904970" marR="0" lvl="1" indent="-6858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The Gospel</a:t>
            </a:r>
          </a:p>
          <a:p>
            <a:pPr marL="2514554" marR="0" lvl="3" indent="-68580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1 Cor. 15:3-4, 2 Thess. 1:6-9, Col. 1:21-23</a:t>
            </a:r>
          </a:p>
        </p:txBody>
      </p:sp>
    </p:spTree>
    <p:extLst>
      <p:ext uri="{BB962C8B-B14F-4D97-AF65-F5344CB8AC3E}">
        <p14:creationId xmlns:p14="http://schemas.microsoft.com/office/powerpoint/2010/main" val="17630302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569" y="1859104"/>
            <a:ext cx="11596859" cy="3139792"/>
          </a:xfrm>
        </p:spPr>
        <p:txBody>
          <a:bodyPr>
            <a:noAutofit/>
          </a:bodyPr>
          <a:lstStyle/>
          <a:p>
            <a:r>
              <a:rPr lang="en-US" sz="8000" dirty="0">
                <a:latin typeface="Blackout" pitchFamily="50" charset="0"/>
              </a:rPr>
              <a:t>Have You</a:t>
            </a:r>
            <a:br>
              <a:rPr lang="en-US" sz="8000" dirty="0">
                <a:latin typeface="Blackout" pitchFamily="50" charset="0"/>
              </a:rPr>
            </a:br>
            <a:r>
              <a:rPr lang="en-US" sz="8000" dirty="0">
                <a:latin typeface="Blackout" pitchFamily="50" charset="0"/>
              </a:rPr>
              <a:t>Overcome Evil</a:t>
            </a:r>
            <a:br>
              <a:rPr lang="en-US" sz="8000" dirty="0">
                <a:latin typeface="Blackout" pitchFamily="50" charset="0"/>
              </a:rPr>
            </a:br>
            <a:r>
              <a:rPr lang="en-US" sz="8000" dirty="0">
                <a:latin typeface="Blackout" pitchFamily="50" charset="0"/>
              </a:rPr>
              <a:t>with Good?</a:t>
            </a:r>
            <a:endParaRPr lang="en-US" sz="4000" dirty="0">
              <a:latin typeface="Blackout" pitchFamily="50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522F33-80EE-187D-8767-18240069007C}"/>
              </a:ext>
            </a:extLst>
          </p:cNvPr>
          <p:cNvSpPr txBox="1">
            <a:spLocks/>
          </p:cNvSpPr>
          <p:nvPr/>
        </p:nvSpPr>
        <p:spPr>
          <a:xfrm>
            <a:off x="1887681" y="2510662"/>
            <a:ext cx="8416636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28275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0"/>
            <a:ext cx="11312317" cy="5984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Why Did My Savior</a:t>
            </a:r>
          </a:p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Come To Earth?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5"/>
                </a:solidFill>
                <a:latin typeface="Gobold" panose="02000500000000000000" pitchFamily="2" charset="0"/>
              </a:rPr>
              <a:t>#382</a:t>
            </a:r>
            <a:endParaRPr lang="en-US" sz="6600" dirty="0">
              <a:solidFill>
                <a:schemeClr val="accent5"/>
              </a:solidFill>
              <a:latin typeface="Gobold" panose="02000500000000000000" pitchFamily="2" charset="0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3228406" cy="186056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Invitation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2966996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9DDAC10-7BAF-6195-0483-D14739B3DE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Why Did My Savior Come to Earth?</a:t>
            </a:r>
            <a:endParaRPr lang="en-US">
              <a:ea typeface="+mj-ea"/>
            </a:endParaRPr>
          </a:p>
        </p:txBody>
      </p:sp>
      <p:pic>
        <p:nvPicPr>
          <p:cNvPr id="2" name="Picture 46" descr="Why Did My Savior Come-pp">
            <a:extLst>
              <a:ext uri="{FF2B5EF4-FFF2-40B4-BE49-F238E27FC236}">
                <a16:creationId xmlns:a16="http://schemas.microsoft.com/office/drawing/2014/main" id="{AD4CC3BB-1520-830C-DAAC-17A502C70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1A9F8267-8BD8-ADC4-25E4-DBAEF9BF0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CB351EBD-AA2F-B8EB-17CB-F3DDFDD3D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3BA45820-03C7-70AF-6736-DA008BA199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Why Did My Savior Come to Earth?</a:t>
            </a:r>
            <a:endParaRPr lang="en-US">
              <a:ea typeface="+mj-ea"/>
            </a:endParaRPr>
          </a:p>
        </p:txBody>
      </p:sp>
      <p:pic>
        <p:nvPicPr>
          <p:cNvPr id="3074" name="Picture 3" descr="Why Did My Savior Come-pp">
            <a:extLst>
              <a:ext uri="{FF2B5EF4-FFF2-40B4-BE49-F238E27FC236}">
                <a16:creationId xmlns:a16="http://schemas.microsoft.com/office/drawing/2014/main" id="{E9655326-3F75-BB57-71D1-D9A1E6E03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E3D36426-9AC8-199A-1AC1-E39E22F1A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ECDCD173-4F78-95FD-50C4-F6E17AF94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D3372016-E9A6-4F25-6359-A79998852C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Why Did My Savior Come to Earth?</a:t>
            </a:r>
            <a:endParaRPr lang="en-US">
              <a:ea typeface="+mj-ea"/>
            </a:endParaRPr>
          </a:p>
        </p:txBody>
      </p:sp>
      <p:pic>
        <p:nvPicPr>
          <p:cNvPr id="4098" name="Picture 1027" descr="Why Did My Savior Come-pp">
            <a:extLst>
              <a:ext uri="{FF2B5EF4-FFF2-40B4-BE49-F238E27FC236}">
                <a16:creationId xmlns:a16="http://schemas.microsoft.com/office/drawing/2014/main" id="{23D1F3EC-26F1-104B-B2F6-5148987DE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1028">
            <a:extLst>
              <a:ext uri="{FF2B5EF4-FFF2-40B4-BE49-F238E27FC236}">
                <a16:creationId xmlns:a16="http://schemas.microsoft.com/office/drawing/2014/main" id="{35AF28F1-7396-81A1-96E1-B8244DC6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1029">
            <a:extLst>
              <a:ext uri="{FF2B5EF4-FFF2-40B4-BE49-F238E27FC236}">
                <a16:creationId xmlns:a16="http://schemas.microsoft.com/office/drawing/2014/main" id="{B693427A-8BFF-0390-C0FA-5470C9B5B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AF6E0555-4F03-4CBB-D6DB-2E4CCC287E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Why Did My Savior Come to Earth?</a:t>
            </a:r>
            <a:endParaRPr lang="en-US">
              <a:ea typeface="+mj-ea"/>
            </a:endParaRPr>
          </a:p>
        </p:txBody>
      </p:sp>
      <p:pic>
        <p:nvPicPr>
          <p:cNvPr id="5122" name="Picture 3" descr="Why Did My Savior Come-pp">
            <a:extLst>
              <a:ext uri="{FF2B5EF4-FFF2-40B4-BE49-F238E27FC236}">
                <a16:creationId xmlns:a16="http://schemas.microsoft.com/office/drawing/2014/main" id="{0095BF57-53E8-C051-86A3-D99A2028B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123A5E36-F346-EE15-960A-DA9E60654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8D2E828E-220B-F9AC-404C-DAF64F879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3A40C9A-B130-F75D-E7FD-464C2D315F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Why Did My Savior Come to Earth?</a:t>
            </a:r>
            <a:endParaRPr lang="en-US">
              <a:ea typeface="+mj-ea"/>
            </a:endParaRPr>
          </a:p>
        </p:txBody>
      </p:sp>
      <p:pic>
        <p:nvPicPr>
          <p:cNvPr id="6146" name="Picture 3" descr="Why Did My Savior Come-pp">
            <a:extLst>
              <a:ext uri="{FF2B5EF4-FFF2-40B4-BE49-F238E27FC236}">
                <a16:creationId xmlns:a16="http://schemas.microsoft.com/office/drawing/2014/main" id="{5A90B5B4-14F0-56D5-F120-FE0C892E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99EB334C-2474-39DF-9883-05400334F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FE2E9355-41CC-D561-08D7-3E6A1E5BE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F7D986C4-9577-90A5-EE1D-1DABB36612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Why Did My Savior Come to Earth?</a:t>
            </a:r>
            <a:endParaRPr lang="en-US">
              <a:ea typeface="+mj-ea"/>
            </a:endParaRPr>
          </a:p>
        </p:txBody>
      </p:sp>
      <p:pic>
        <p:nvPicPr>
          <p:cNvPr id="7170" name="Picture 3" descr="Why Did My Savior Come-pp">
            <a:extLst>
              <a:ext uri="{FF2B5EF4-FFF2-40B4-BE49-F238E27FC236}">
                <a16:creationId xmlns:a16="http://schemas.microsoft.com/office/drawing/2014/main" id="{A121417D-B556-B560-8702-D266E8F5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43DDC005-99DD-28B4-4021-54D4D4168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8B84AF89-1D3C-B6FE-FE48-2ED68D8F3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026">
            <a:extLst>
              <a:ext uri="{FF2B5EF4-FFF2-40B4-BE49-F238E27FC236}">
                <a16:creationId xmlns:a16="http://schemas.microsoft.com/office/drawing/2014/main" id="{594CDC83-E0A6-A2E5-AD74-F60B54FE8B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Why Did My Savior Come to Earth?</a:t>
            </a:r>
            <a:endParaRPr lang="en-US">
              <a:ea typeface="+mj-ea"/>
            </a:endParaRPr>
          </a:p>
        </p:txBody>
      </p:sp>
      <p:pic>
        <p:nvPicPr>
          <p:cNvPr id="8194" name="Picture 1027" descr="Why Did My Savior Come-pp">
            <a:extLst>
              <a:ext uri="{FF2B5EF4-FFF2-40B4-BE49-F238E27FC236}">
                <a16:creationId xmlns:a16="http://schemas.microsoft.com/office/drawing/2014/main" id="{5C8D632D-EBD5-4740-58F9-FE63C8E04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1028">
            <a:extLst>
              <a:ext uri="{FF2B5EF4-FFF2-40B4-BE49-F238E27FC236}">
                <a16:creationId xmlns:a16="http://schemas.microsoft.com/office/drawing/2014/main" id="{A1D8E264-E3B5-1ED4-3709-07B9E6009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1029">
            <a:extLst>
              <a:ext uri="{FF2B5EF4-FFF2-40B4-BE49-F238E27FC236}">
                <a16:creationId xmlns:a16="http://schemas.microsoft.com/office/drawing/2014/main" id="{D6805B0D-6A0B-0DA4-0F39-1D9CE906C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>
            <a:extLst>
              <a:ext uri="{FF2B5EF4-FFF2-40B4-BE49-F238E27FC236}">
                <a16:creationId xmlns:a16="http://schemas.microsoft.com/office/drawing/2014/main" id="{02BAA795-F583-DA06-CD8D-49627593BF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Why Did My Savior Come to Earth?</a:t>
            </a:r>
            <a:endParaRPr lang="en-US">
              <a:ea typeface="+mj-ea"/>
            </a:endParaRPr>
          </a:p>
        </p:txBody>
      </p:sp>
      <p:pic>
        <p:nvPicPr>
          <p:cNvPr id="9218" name="Picture 1027" descr="Why Did My Savior Come-pp">
            <a:extLst>
              <a:ext uri="{FF2B5EF4-FFF2-40B4-BE49-F238E27FC236}">
                <a16:creationId xmlns:a16="http://schemas.microsoft.com/office/drawing/2014/main" id="{FC4F516A-26D5-7E85-8211-749FF3A75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1028">
            <a:extLst>
              <a:ext uri="{FF2B5EF4-FFF2-40B4-BE49-F238E27FC236}">
                <a16:creationId xmlns:a16="http://schemas.microsoft.com/office/drawing/2014/main" id="{160AA0A3-A461-7B26-7307-A7022C93F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1029">
            <a:extLst>
              <a:ext uri="{FF2B5EF4-FFF2-40B4-BE49-F238E27FC236}">
                <a16:creationId xmlns:a16="http://schemas.microsoft.com/office/drawing/2014/main" id="{C26AB39E-FF1D-9B3F-D101-5A519ADC5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84274036-0950-4EDA-DA69-C37036FCD9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Why Did My Savior Come to Earth?</a:t>
            </a:r>
            <a:endParaRPr lang="en-US">
              <a:ea typeface="+mj-ea"/>
            </a:endParaRPr>
          </a:p>
        </p:txBody>
      </p:sp>
      <p:pic>
        <p:nvPicPr>
          <p:cNvPr id="10242" name="Picture 9" descr="Why Did My Savior Come-pp-09">
            <a:extLst>
              <a:ext uri="{FF2B5EF4-FFF2-40B4-BE49-F238E27FC236}">
                <a16:creationId xmlns:a16="http://schemas.microsoft.com/office/drawing/2014/main" id="{02AEB8C0-D3E6-6973-BD9D-7373422E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6" name="Text Box 10">
            <a:extLst>
              <a:ext uri="{FF2B5EF4-FFF2-40B4-BE49-F238E27FC236}">
                <a16:creationId xmlns:a16="http://schemas.microsoft.com/office/drawing/2014/main" id="{AC13D1BC-DBF0-1E00-0017-E0E8BCDE1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7" name="Text Box 11">
            <a:extLst>
              <a:ext uri="{FF2B5EF4-FFF2-40B4-BE49-F238E27FC236}">
                <a16:creationId xmlns:a16="http://schemas.microsoft.com/office/drawing/2014/main" id="{CE99C691-5BA5-AE97-80A4-EF9C1D673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43C2FB8B-028A-2B2F-76B6-3463F70957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Why Did My Savior Come to Earth?</a:t>
            </a:r>
            <a:endParaRPr lang="en-US">
              <a:ea typeface="+mj-ea"/>
            </a:endParaRPr>
          </a:p>
        </p:txBody>
      </p:sp>
      <p:pic>
        <p:nvPicPr>
          <p:cNvPr id="11266" name="Picture 3" descr="Why Did My Savior Come-pp">
            <a:extLst>
              <a:ext uri="{FF2B5EF4-FFF2-40B4-BE49-F238E27FC236}">
                <a16:creationId xmlns:a16="http://schemas.microsoft.com/office/drawing/2014/main" id="{C9590A43-3F90-114B-2B92-F25FEDB0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4392E1D2-9155-0CFC-83E7-2E0B256CD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69DCC14C-8F53-80F7-7BDA-5BA1DE051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367DDC1-5D1D-B158-BA56-629F0CE50D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Why Did My Savior Come to Earth?</a:t>
            </a:r>
            <a:endParaRPr lang="en-US">
              <a:ea typeface="+mj-ea"/>
            </a:endParaRPr>
          </a:p>
        </p:txBody>
      </p:sp>
      <p:pic>
        <p:nvPicPr>
          <p:cNvPr id="12290" name="Picture 3" descr="Why Did My Savior Come-pp">
            <a:extLst>
              <a:ext uri="{FF2B5EF4-FFF2-40B4-BE49-F238E27FC236}">
                <a16:creationId xmlns:a16="http://schemas.microsoft.com/office/drawing/2014/main" id="{E0FBC045-2EED-EB8F-76E7-02739D02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85837D48-32A6-6677-4777-769C1C055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79DF8029-8469-6CC6-1F85-372C8AAA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You’re My All In All</a:t>
            </a:r>
          </a:p>
          <a:p>
            <a:pPr>
              <a:lnSpc>
                <a:spcPct val="150000"/>
              </a:lnSpc>
            </a:pPr>
            <a:r>
              <a:rPr lang="en-US" sz="6000" dirty="0">
                <a:latin typeface="Gobold" panose="02000500000000000000" pitchFamily="2" charset="0"/>
              </a:rPr>
              <a:t>#484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43815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16D3F9BD-E9CC-2F49-ADA8-1F03CF1E92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Why Did My Savior Come to Earth?</a:t>
            </a:r>
            <a:endParaRPr lang="en-US">
              <a:ea typeface="+mj-ea"/>
            </a:endParaRPr>
          </a:p>
        </p:txBody>
      </p:sp>
      <p:pic>
        <p:nvPicPr>
          <p:cNvPr id="13314" name="Picture 3" descr="Why Did My Savior Come-pp">
            <a:extLst>
              <a:ext uri="{FF2B5EF4-FFF2-40B4-BE49-F238E27FC236}">
                <a16:creationId xmlns:a16="http://schemas.microsoft.com/office/drawing/2014/main" id="{1921E07A-875A-989A-CD2C-4F1DCF529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AF5E16ED-F9A0-04A9-6811-596539E6E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382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212D6C45-80D8-FC1E-D78D-13E264FA2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6052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Why Did My Savior Come to Earth?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DED6F0-62BB-4CF6-AD30-77AE01809FB2}"/>
              </a:ext>
            </a:extLst>
          </p:cNvPr>
          <p:cNvSpPr/>
          <p:nvPr/>
        </p:nvSpPr>
        <p:spPr>
          <a:xfrm>
            <a:off x="-141401" y="1524100"/>
            <a:ext cx="12931808" cy="5499089"/>
          </a:xfrm>
          <a:prstGeom prst="roundRect">
            <a:avLst/>
          </a:prstGeom>
          <a:gradFill flip="none" rotWithShape="1">
            <a:gsLst>
              <a:gs pos="100000">
                <a:srgbClr val="F3F2EF">
                  <a:alpha val="70000"/>
                </a:srgbClr>
              </a:gs>
              <a:gs pos="50000">
                <a:srgbClr val="F3F2EF">
                  <a:alpha val="75000"/>
                </a:srgbClr>
              </a:gs>
              <a:gs pos="0">
                <a:srgbClr val="F3F2E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8" y="222763"/>
            <a:ext cx="532115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Our Contribution: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D78B8F2-A065-433A-9CC9-0376F2C2607D}"/>
              </a:ext>
            </a:extLst>
          </p:cNvPr>
          <p:cNvSpPr txBox="1">
            <a:spLocks/>
          </p:cNvSpPr>
          <p:nvPr/>
        </p:nvSpPr>
        <p:spPr>
          <a:xfrm>
            <a:off x="578338" y="873432"/>
            <a:ext cx="11312317" cy="5499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Gobold" panose="02000500000000000000" pitchFamily="2" charset="0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 Corinthians 8:9</a:t>
            </a:r>
          </a:p>
          <a:p>
            <a:pPr marL="0" marR="0" lvl="0" indent="0" algn="just" defTabSz="121917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“For you know the grace of our Lord Jesus Christ, that though He was rich, yet for your sakes He became poor, that you through His poverty might become rich.”</a:t>
            </a:r>
          </a:p>
        </p:txBody>
      </p:sp>
    </p:spTree>
    <p:extLst>
      <p:ext uri="{BB962C8B-B14F-4D97-AF65-F5344CB8AC3E}">
        <p14:creationId xmlns:p14="http://schemas.microsoft.com/office/powerpoint/2010/main" val="33227121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7096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Lamb Of God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latin typeface="Gobold" panose="02000500000000000000" pitchFamily="2" charset="0"/>
              </a:rPr>
              <a:t>#176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305D77-C064-45B7-98A3-537CB2C9787B}"/>
              </a:ext>
            </a:extLst>
          </p:cNvPr>
          <p:cNvSpPr txBox="1">
            <a:spLocks/>
          </p:cNvSpPr>
          <p:nvPr/>
        </p:nvSpPr>
        <p:spPr>
          <a:xfrm>
            <a:off x="-70427" y="222763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4180106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3F77A22-2BAB-7E05-BAE1-5E9D101F474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Lamb of God</a:t>
            </a:r>
            <a:endParaRPr lang="en-US">
              <a:ea typeface="+mj-ea"/>
            </a:endParaRPr>
          </a:p>
        </p:txBody>
      </p:sp>
      <p:pic>
        <p:nvPicPr>
          <p:cNvPr id="2" name="Picture 28" descr="Lamb of God-SFP-pp">
            <a:extLst>
              <a:ext uri="{FF2B5EF4-FFF2-40B4-BE49-F238E27FC236}">
                <a16:creationId xmlns:a16="http://schemas.microsoft.com/office/drawing/2014/main" id="{F42B2E5E-7FC0-E11C-5205-DC81D0FF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>
            <a:extLst>
              <a:ext uri="{FF2B5EF4-FFF2-40B4-BE49-F238E27FC236}">
                <a16:creationId xmlns:a16="http://schemas.microsoft.com/office/drawing/2014/main" id="{B03DEB65-EFB5-8720-5186-2CAA60887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" name="Text Box 30">
            <a:extLst>
              <a:ext uri="{FF2B5EF4-FFF2-40B4-BE49-F238E27FC236}">
                <a16:creationId xmlns:a16="http://schemas.microsoft.com/office/drawing/2014/main" id="{63070A36-96E3-78D9-04A5-A639ABF0F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D63130CF-4C0A-84E3-EC3D-3417A13FD3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Lamb of God</a:t>
            </a:r>
            <a:endParaRPr lang="en-US">
              <a:ea typeface="+mj-ea"/>
            </a:endParaRPr>
          </a:p>
        </p:txBody>
      </p:sp>
      <p:pic>
        <p:nvPicPr>
          <p:cNvPr id="3074" name="Picture 3" descr="Lamb of God-SFP-pp">
            <a:extLst>
              <a:ext uri="{FF2B5EF4-FFF2-40B4-BE49-F238E27FC236}">
                <a16:creationId xmlns:a16="http://schemas.microsoft.com/office/drawing/2014/main" id="{0E5BFB06-CD24-90C1-DA2C-421B90EF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7DF35F72-2AF5-E1D5-8103-DF857C99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5CB7CA89-8D51-DBD1-D288-275479208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BB765CF3-721C-1CC7-3592-D5C0DF4E68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Lamb of God</a:t>
            </a:r>
            <a:endParaRPr lang="en-US">
              <a:ea typeface="+mj-ea"/>
            </a:endParaRPr>
          </a:p>
        </p:txBody>
      </p:sp>
      <p:pic>
        <p:nvPicPr>
          <p:cNvPr id="4098" name="Picture 7" descr="Lamb of God-SFP-pp">
            <a:extLst>
              <a:ext uri="{FF2B5EF4-FFF2-40B4-BE49-F238E27FC236}">
                <a16:creationId xmlns:a16="http://schemas.microsoft.com/office/drawing/2014/main" id="{B1DAD805-A72F-E763-424C-C02E0BC4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4" name="Text Box 8">
            <a:extLst>
              <a:ext uri="{FF2B5EF4-FFF2-40B4-BE49-F238E27FC236}">
                <a16:creationId xmlns:a16="http://schemas.microsoft.com/office/drawing/2014/main" id="{8269815F-9942-2DE9-C2B9-D03220D9C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5" name="Text Box 9">
            <a:extLst>
              <a:ext uri="{FF2B5EF4-FFF2-40B4-BE49-F238E27FC236}">
                <a16:creationId xmlns:a16="http://schemas.microsoft.com/office/drawing/2014/main" id="{61CDB212-99E8-2F46-FE17-D719CD5B1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EC2F53E8-1E39-EF38-2CAD-0A6D256C69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Lamb of God</a:t>
            </a:r>
            <a:endParaRPr lang="en-US">
              <a:ea typeface="+mj-ea"/>
            </a:endParaRPr>
          </a:p>
        </p:txBody>
      </p:sp>
      <p:pic>
        <p:nvPicPr>
          <p:cNvPr id="5122" name="Picture 3" descr="Lamb of God-SFP-pp">
            <a:extLst>
              <a:ext uri="{FF2B5EF4-FFF2-40B4-BE49-F238E27FC236}">
                <a16:creationId xmlns:a16="http://schemas.microsoft.com/office/drawing/2014/main" id="{5B03A7D0-2F96-E47F-20C0-9C65005D0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5D94B18E-503D-3C5F-9728-55A89BB70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7552F06E-6D60-D2D8-47A8-8C2FC47B7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26">
            <a:extLst>
              <a:ext uri="{FF2B5EF4-FFF2-40B4-BE49-F238E27FC236}">
                <a16:creationId xmlns:a16="http://schemas.microsoft.com/office/drawing/2014/main" id="{FC89B70D-FA2B-DD62-00C7-016A290CE4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Lamb of God</a:t>
            </a:r>
            <a:endParaRPr lang="en-US">
              <a:ea typeface="+mj-ea"/>
            </a:endParaRPr>
          </a:p>
        </p:txBody>
      </p:sp>
      <p:pic>
        <p:nvPicPr>
          <p:cNvPr id="6146" name="Picture 1027" descr="Lamb of God-SFP-pp">
            <a:extLst>
              <a:ext uri="{FF2B5EF4-FFF2-40B4-BE49-F238E27FC236}">
                <a16:creationId xmlns:a16="http://schemas.microsoft.com/office/drawing/2014/main" id="{9842D8DB-9DA5-2D9E-8F91-D3D8D7BD8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1028">
            <a:extLst>
              <a:ext uri="{FF2B5EF4-FFF2-40B4-BE49-F238E27FC236}">
                <a16:creationId xmlns:a16="http://schemas.microsoft.com/office/drawing/2014/main" id="{B5426EEC-E66A-9F7B-E4D9-0068AB69F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5" name="Text Box 1029">
            <a:extLst>
              <a:ext uri="{FF2B5EF4-FFF2-40B4-BE49-F238E27FC236}">
                <a16:creationId xmlns:a16="http://schemas.microsoft.com/office/drawing/2014/main" id="{FE9A54E0-9FD7-000E-2415-4438902C4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D56E1E71-DB5B-F771-7194-9F072611A0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Lamb of God</a:t>
            </a:r>
            <a:endParaRPr lang="en-US">
              <a:ea typeface="+mj-ea"/>
            </a:endParaRPr>
          </a:p>
        </p:txBody>
      </p:sp>
      <p:pic>
        <p:nvPicPr>
          <p:cNvPr id="7170" name="Picture 3" descr="Lamb of God-SFP-pp">
            <a:extLst>
              <a:ext uri="{FF2B5EF4-FFF2-40B4-BE49-F238E27FC236}">
                <a16:creationId xmlns:a16="http://schemas.microsoft.com/office/drawing/2014/main" id="{CB20EA3B-ACAA-787E-45D1-2FBC6C1D6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4A3585F1-7954-EBCC-CE1B-210E144A4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4CBB9036-0E12-217E-1439-EA8C2ADD4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BFA9EA38-0E87-42F9-CF0C-1CCE3C2815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Lamb of God</a:t>
            </a:r>
            <a:endParaRPr lang="en-US">
              <a:ea typeface="+mj-ea"/>
            </a:endParaRPr>
          </a:p>
        </p:txBody>
      </p:sp>
      <p:pic>
        <p:nvPicPr>
          <p:cNvPr id="8194" name="Picture 13" descr="Lamb of God-SFP-pp">
            <a:extLst>
              <a:ext uri="{FF2B5EF4-FFF2-40B4-BE49-F238E27FC236}">
                <a16:creationId xmlns:a16="http://schemas.microsoft.com/office/drawing/2014/main" id="{F7C8DD40-8B62-6231-E0D9-B52095A19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8" name="Text Box 14">
            <a:extLst>
              <a:ext uri="{FF2B5EF4-FFF2-40B4-BE49-F238E27FC236}">
                <a16:creationId xmlns:a16="http://schemas.microsoft.com/office/drawing/2014/main" id="{EAF1335F-F0CC-26AD-8C1A-0C80BC9E2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314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Lamb of God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59" name="Text Box 15">
            <a:extLst>
              <a:ext uri="{FF2B5EF4-FFF2-40B4-BE49-F238E27FC236}">
                <a16:creationId xmlns:a16="http://schemas.microsoft.com/office/drawing/2014/main" id="{064734D5-94A7-3068-25D8-5CF3EA977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176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1581</Words>
  <Application>Microsoft Office PowerPoint</Application>
  <PresentationFormat>Widescreen</PresentationFormat>
  <Paragraphs>358</Paragraphs>
  <Slides>119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119</vt:i4>
      </vt:variant>
    </vt:vector>
  </HeadingPairs>
  <TitlesOfParts>
    <vt:vector size="134" baseType="lpstr">
      <vt:lpstr>Kaiven</vt:lpstr>
      <vt:lpstr>Gobold</vt:lpstr>
      <vt:lpstr>Arial</vt:lpstr>
      <vt:lpstr>Wingdings</vt:lpstr>
      <vt:lpstr>Calibri</vt:lpstr>
      <vt:lpstr>BigNoodleTitling</vt:lpstr>
      <vt:lpstr>Blackout</vt:lpstr>
      <vt:lpstr>Times</vt:lpstr>
      <vt:lpstr>Knockout HTF52-Cruiserweight</vt:lpstr>
      <vt:lpstr>Trebuchet MS</vt:lpstr>
      <vt:lpstr>MS PGothic</vt:lpstr>
      <vt:lpstr>3_Default</vt:lpstr>
      <vt:lpstr>Default</vt:lpstr>
      <vt:lpstr>Blank</vt:lpstr>
      <vt:lpstr>1_Default</vt:lpstr>
      <vt:lpstr>1 Jesus Name Above All Names</vt:lpstr>
      <vt:lpstr>2 Jesus Name Above All Names</vt:lpstr>
      <vt:lpstr>2-1 Faithful Love</vt:lpstr>
      <vt:lpstr>2-2 Faithful Love</vt:lpstr>
      <vt:lpstr>2-3 Faithful Love</vt:lpstr>
      <vt:lpstr>C-1 Faithful Love</vt:lpstr>
      <vt:lpstr>C-2 Faithful Love</vt:lpstr>
      <vt:lpstr>PowerPoint Presentation</vt:lpstr>
      <vt:lpstr>PowerPoint Presentation</vt:lpstr>
      <vt:lpstr>1 All in All</vt:lpstr>
      <vt:lpstr>2 All in All</vt:lpstr>
      <vt:lpstr>3 All in All</vt:lpstr>
      <vt:lpstr>4 All in All</vt:lpstr>
      <vt:lpstr>5 All in All</vt:lpstr>
      <vt:lpstr>6 All in All</vt:lpstr>
      <vt:lpstr>C-1 All in All</vt:lpstr>
      <vt:lpstr>C-2 All in All</vt:lpstr>
      <vt:lpstr>PowerPoint Presentation</vt:lpstr>
      <vt:lpstr>1-1 Ancient Words</vt:lpstr>
      <vt:lpstr>1-2 Ancient Words</vt:lpstr>
      <vt:lpstr>1-3 Ancient Words</vt:lpstr>
      <vt:lpstr>C-1 Ancient Words</vt:lpstr>
      <vt:lpstr>C-2 Ancient Words</vt:lpstr>
      <vt:lpstr>2-1 Ancient Words</vt:lpstr>
      <vt:lpstr>2-2 Ancient Words</vt:lpstr>
      <vt:lpstr>2-3 Ancient Words</vt:lpstr>
      <vt:lpstr>C-1 Ancient Words</vt:lpstr>
      <vt:lpstr>C-2 Ancient Words</vt:lpstr>
      <vt:lpstr>Coda-1 Ancient Words</vt:lpstr>
      <vt:lpstr>Coda-2 Ancient Words</vt:lpstr>
      <vt:lpstr>tag Ancient Words</vt:lpstr>
      <vt:lpstr>PowerPoint Presentation</vt:lpstr>
      <vt:lpstr>PowerPoint Presentation</vt:lpstr>
      <vt:lpstr>1-1 We Will Glorify</vt:lpstr>
      <vt:lpstr>1-2 We Will Glorify</vt:lpstr>
      <vt:lpstr>2-1 We Will Glorify</vt:lpstr>
      <vt:lpstr>2-2 We Will Glorify</vt:lpstr>
      <vt:lpstr>3-1 We Will Glorify</vt:lpstr>
      <vt:lpstr>3-2 We Will Glorify</vt:lpstr>
      <vt:lpstr>4-1 We Will Glorify</vt:lpstr>
      <vt:lpstr>4-2 We Will Glorify</vt:lpstr>
      <vt:lpstr>PowerPoint Presentation</vt:lpstr>
      <vt:lpstr>1 God is So Good</vt:lpstr>
      <vt:lpstr>2 God is So Good</vt:lpstr>
      <vt:lpstr>4 God is So Good</vt:lpstr>
      <vt:lpstr>1 The Steadfast Love of the Lord</vt:lpstr>
      <vt:lpstr>2 The Steadfast Love of the Lord</vt:lpstr>
      <vt:lpstr>3 The Steadfast Love of the Lord</vt:lpstr>
      <vt:lpstr>DC-1 The Steadfast Love of the Lord</vt:lpstr>
      <vt:lpstr>DC-2 The Steadfast Love of the Lord</vt:lpstr>
      <vt:lpstr>DC-3 The Steadfast Love of the Lord</vt:lpstr>
      <vt:lpstr>DC-4 The Steadfast Love of the Lord</vt:lpstr>
      <vt:lpstr>PowerPoint Presentation</vt:lpstr>
      <vt:lpstr>PowerPoint Presentation</vt:lpstr>
      <vt:lpstr>Renewed MIND</vt:lpstr>
      <vt:lpstr>A Renewed Mind…</vt:lpstr>
      <vt:lpstr>A Renewed Mind…</vt:lpstr>
      <vt:lpstr>A Renewed Mind…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You Overcome Evil with Good?</vt:lpstr>
      <vt:lpstr>PowerPoint Presentation</vt:lpstr>
      <vt:lpstr>1-1 Why Did My Savior Come to Earth?</vt:lpstr>
      <vt:lpstr>1-2 Why Did My Savior Come to Earth?</vt:lpstr>
      <vt:lpstr>C-1 Why Did My Savior Come to Earth?</vt:lpstr>
      <vt:lpstr>C-2 Why Did My Savior Come to Earth?</vt:lpstr>
      <vt:lpstr>2-1 Why Did My Savior Come to Earth?</vt:lpstr>
      <vt:lpstr>2-2 Why Did My Savior Come to Earth?</vt:lpstr>
      <vt:lpstr>C-1 Why Did My Savior Come to Earth?</vt:lpstr>
      <vt:lpstr>C-2 Why Did My Savior Come to Earth?</vt:lpstr>
      <vt:lpstr>3-1 Why Did My Savior Come to Earth?</vt:lpstr>
      <vt:lpstr>3-2 Why Did My Savior Come to Earth?</vt:lpstr>
      <vt:lpstr>C-1 Why Did My Savior Come to Earth?</vt:lpstr>
      <vt:lpstr>C-2 Why Did My Savior Come to Earth?</vt:lpstr>
      <vt:lpstr>PowerPoint Presentation</vt:lpstr>
      <vt:lpstr>PowerPoint Presentation</vt:lpstr>
      <vt:lpstr>1-1 Lamb of God</vt:lpstr>
      <vt:lpstr>1-2 Lamb of God</vt:lpstr>
      <vt:lpstr>1-3 Lamb of God</vt:lpstr>
      <vt:lpstr>1-4 Lamb of God</vt:lpstr>
      <vt:lpstr>C-1 Lamb of God</vt:lpstr>
      <vt:lpstr>C-2 Lamb of God</vt:lpstr>
      <vt:lpstr>2-1 Lamb of God</vt:lpstr>
      <vt:lpstr>2-2 Lamb of God</vt:lpstr>
      <vt:lpstr>C-1 Lamb of God</vt:lpstr>
      <vt:lpstr>C-2 Lamb of God</vt:lpstr>
      <vt:lpstr>PowerPoint Presentation</vt:lpstr>
      <vt:lpstr>PowerPoint Presentation</vt:lpstr>
      <vt:lpstr>PowerPoint Presentation</vt:lpstr>
      <vt:lpstr>PowerPoint Presentation</vt:lpstr>
      <vt:lpstr>1-1 I Am Resolved</vt:lpstr>
      <vt:lpstr>1-2 I Am Resolved</vt:lpstr>
      <vt:lpstr>C-1 I Am Resolved</vt:lpstr>
      <vt:lpstr>C-2 I Am Resolved</vt:lpstr>
      <vt:lpstr>3-1 I Am Resolved</vt:lpstr>
      <vt:lpstr>3-2 I Am Resolved</vt:lpstr>
      <vt:lpstr>C-1 I Am Resolved</vt:lpstr>
      <vt:lpstr>C-2 I Am Resolved</vt:lpstr>
      <vt:lpstr>4-1 I Am Resolved</vt:lpstr>
      <vt:lpstr>4-2 I Am Resolved</vt:lpstr>
      <vt:lpstr>C-1 I Am Resolved</vt:lpstr>
      <vt:lpstr>C-2 I Am Resolved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Jesus Name Above All Names</dc:title>
  <dc:creator>Wheeler church of Christ</dc:creator>
  <cp:lastModifiedBy>Wheeler church of Christ</cp:lastModifiedBy>
  <cp:revision>20</cp:revision>
  <dcterms:created xsi:type="dcterms:W3CDTF">2022-12-24T18:09:51Z</dcterms:created>
  <dcterms:modified xsi:type="dcterms:W3CDTF">2022-12-25T08:48:35Z</dcterms:modified>
</cp:coreProperties>
</file>