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9" r:id="rId2"/>
  </p:sldMasterIdLst>
  <p:sldIdLst>
    <p:sldId id="256" r:id="rId3"/>
    <p:sldId id="257" r:id="rId4"/>
    <p:sldId id="258" r:id="rId5"/>
    <p:sldId id="259" r:id="rId6"/>
    <p:sldId id="260" r:id="rId7"/>
    <p:sldId id="261" r:id="rId8"/>
    <p:sldId id="3403" r:id="rId9"/>
    <p:sldId id="3398" r:id="rId10"/>
    <p:sldId id="3418" r:id="rId11"/>
    <p:sldId id="3419" r:id="rId12"/>
    <p:sldId id="266" r:id="rId13"/>
    <p:sldId id="267" r:id="rId14"/>
    <p:sldId id="268" r:id="rId15"/>
    <p:sldId id="269" r:id="rId16"/>
    <p:sldId id="3420" r:id="rId17"/>
    <p:sldId id="3421" r:id="rId18"/>
    <p:sldId id="3422" r:id="rId19"/>
    <p:sldId id="271" r:id="rId20"/>
    <p:sldId id="272" r:id="rId21"/>
    <p:sldId id="273" r:id="rId22"/>
    <p:sldId id="3423" r:id="rId23"/>
    <p:sldId id="3424" r:id="rId24"/>
    <p:sldId id="262" r:id="rId25"/>
    <p:sldId id="263" r:id="rId26"/>
    <p:sldId id="264" r:id="rId27"/>
    <p:sldId id="265" r:id="rId28"/>
    <p:sldId id="3402" r:id="rId29"/>
    <p:sldId id="3425" r:id="rId30"/>
    <p:sldId id="3426" r:id="rId31"/>
    <p:sldId id="3427" r:id="rId32"/>
    <p:sldId id="3428" r:id="rId33"/>
    <p:sldId id="3429" r:id="rId34"/>
    <p:sldId id="3430" r:id="rId35"/>
    <p:sldId id="3431" r:id="rId36"/>
    <p:sldId id="3432" r:id="rId37"/>
    <p:sldId id="3433" r:id="rId38"/>
    <p:sldId id="3434" r:id="rId39"/>
    <p:sldId id="3435" r:id="rId40"/>
    <p:sldId id="3436" r:id="rId41"/>
    <p:sldId id="3437" r:id="rId42"/>
    <p:sldId id="3438" r:id="rId43"/>
    <p:sldId id="3439" r:id="rId44"/>
    <p:sldId id="3440" r:id="rId45"/>
    <p:sldId id="3441" r:id="rId46"/>
    <p:sldId id="3442" r:id="rId47"/>
    <p:sldId id="3399" r:id="rId48"/>
    <p:sldId id="3404" r:id="rId49"/>
    <p:sldId id="3443" r:id="rId50"/>
    <p:sldId id="3444" r:id="rId51"/>
    <p:sldId id="3445" r:id="rId52"/>
    <p:sldId id="3446" r:id="rId53"/>
    <p:sldId id="3449" r:id="rId54"/>
    <p:sldId id="3450" r:id="rId55"/>
    <p:sldId id="3405" r:id="rId56"/>
    <p:sldId id="3451" r:id="rId57"/>
    <p:sldId id="3452" r:id="rId58"/>
    <p:sldId id="3453" r:id="rId59"/>
    <p:sldId id="3454" r:id="rId60"/>
    <p:sldId id="3455" r:id="rId61"/>
    <p:sldId id="3456" r:id="rId62"/>
    <p:sldId id="3457" r:id="rId63"/>
    <p:sldId id="3458" r:id="rId64"/>
    <p:sldId id="3459" r:id="rId65"/>
    <p:sldId id="3460" r:id="rId66"/>
    <p:sldId id="3461" r:id="rId67"/>
    <p:sldId id="3462" r:id="rId68"/>
    <p:sldId id="3401" r:id="rId69"/>
    <p:sldId id="270" r:id="rId70"/>
    <p:sldId id="275" r:id="rId71"/>
    <p:sldId id="2092" r:id="rId72"/>
    <p:sldId id="3416" r:id="rId73"/>
    <p:sldId id="3501" r:id="rId74"/>
    <p:sldId id="3410" r:id="rId75"/>
    <p:sldId id="3503" r:id="rId76"/>
    <p:sldId id="3508" r:id="rId77"/>
    <p:sldId id="3520" r:id="rId78"/>
    <p:sldId id="3504" r:id="rId79"/>
    <p:sldId id="3509" r:id="rId80"/>
    <p:sldId id="3417" r:id="rId81"/>
    <p:sldId id="3510" r:id="rId82"/>
    <p:sldId id="3415" r:id="rId83"/>
    <p:sldId id="3511" r:id="rId84"/>
    <p:sldId id="3512" r:id="rId85"/>
    <p:sldId id="3513" r:id="rId86"/>
    <p:sldId id="3514" r:id="rId87"/>
    <p:sldId id="3505" r:id="rId88"/>
    <p:sldId id="3507" r:id="rId89"/>
    <p:sldId id="3516" r:id="rId90"/>
    <p:sldId id="3517" r:id="rId91"/>
    <p:sldId id="3518" r:id="rId92"/>
    <p:sldId id="3502" r:id="rId93"/>
    <p:sldId id="3519" r:id="rId94"/>
    <p:sldId id="3515" r:id="rId95"/>
    <p:sldId id="3413" r:id="rId96"/>
    <p:sldId id="3463" r:id="rId97"/>
    <p:sldId id="3464" r:id="rId98"/>
    <p:sldId id="3465" r:id="rId99"/>
    <p:sldId id="3466" r:id="rId100"/>
    <p:sldId id="3471" r:id="rId101"/>
    <p:sldId id="3472" r:id="rId102"/>
    <p:sldId id="3473" r:id="rId103"/>
    <p:sldId id="3474" r:id="rId104"/>
    <p:sldId id="3406" r:id="rId105"/>
    <p:sldId id="3407" r:id="rId106"/>
    <p:sldId id="3411" r:id="rId107"/>
    <p:sldId id="3475" r:id="rId108"/>
    <p:sldId id="3476" r:id="rId109"/>
    <p:sldId id="3477" r:id="rId110"/>
    <p:sldId id="3478" r:id="rId111"/>
    <p:sldId id="3479" r:id="rId112"/>
    <p:sldId id="3480" r:id="rId113"/>
    <p:sldId id="3481" r:id="rId114"/>
    <p:sldId id="3482" r:id="rId115"/>
    <p:sldId id="3483" r:id="rId116"/>
    <p:sldId id="3484" r:id="rId117"/>
    <p:sldId id="3500" r:id="rId118"/>
    <p:sldId id="3499" r:id="rId119"/>
    <p:sldId id="3400" r:id="rId120"/>
    <p:sldId id="3412" r:id="rId121"/>
    <p:sldId id="3485" r:id="rId122"/>
    <p:sldId id="3486" r:id="rId123"/>
    <p:sldId id="3487" r:id="rId124"/>
    <p:sldId id="3488" r:id="rId125"/>
    <p:sldId id="3489" r:id="rId126"/>
    <p:sldId id="3490" r:id="rId127"/>
    <p:sldId id="3491" r:id="rId128"/>
    <p:sldId id="3492" r:id="rId129"/>
    <p:sldId id="3493" r:id="rId130"/>
    <p:sldId id="3494" r:id="rId131"/>
    <p:sldId id="3495" r:id="rId132"/>
    <p:sldId id="3496" r:id="rId133"/>
    <p:sldId id="3497" r:id="rId134"/>
    <p:sldId id="3498" r:id="rId135"/>
    <p:sldId id="3409" r:id="rId136"/>
  </p:sldIdLst>
  <p:sldSz cx="12192000" cy="6858000"/>
  <p:notesSz cx="6858000" cy="9144000"/>
  <p:embeddedFontLst>
    <p:embeddedFont>
      <p:font typeface="MS PGothic" panose="020B0600070205080204" pitchFamily="34" charset="-128"/>
      <p:regular r:id="rId137"/>
    </p:embeddedFont>
    <p:embeddedFont>
      <p:font typeface="BigNoodleTitling" panose="02000708030402040100" pitchFamily="2" charset="0"/>
      <p:regular r:id="rId138"/>
      <p:italic r:id="rId139"/>
    </p:embeddedFont>
    <p:embeddedFont>
      <p:font typeface="Calibri" panose="020F0502020204030204" pitchFamily="34" charset="0"/>
      <p:regular r:id="rId140"/>
      <p:bold r:id="rId141"/>
      <p:italic r:id="rId142"/>
      <p:boldItalic r:id="rId143"/>
    </p:embeddedFont>
    <p:embeddedFont>
      <p:font typeface="Times" panose="02020603050405020304" pitchFamily="18" charset="0"/>
      <p:regular r:id="rId144"/>
      <p:bold r:id="rId145"/>
      <p:italic r:id="rId146"/>
      <p:boldItalic r:id="rId147"/>
    </p:embeddedFont>
    <p:embeddedFont>
      <p:font typeface="Trebuchet MS" panose="020B0603020202020204" pitchFamily="34" charset="0"/>
      <p:regular r:id="rId148"/>
      <p:bold r:id="rId149"/>
      <p:italic r:id="rId150"/>
      <p:boldItalic r:id="rId1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51" d="100"/>
          <a:sy n="51" d="100"/>
        </p:scale>
        <p:origin x="39"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font" Target="fonts/font2.fntdata"/><Relationship Id="rId154"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font" Target="fonts/font8.fntdata"/><Relationship Id="rId149" Type="http://schemas.openxmlformats.org/officeDocument/2006/relationships/font" Target="fonts/font13.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font" Target="fonts/font3.fntdata"/><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font" Target="fonts/font14.fntdata"/><Relationship Id="rId155"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font" Target="fonts/font4.fntdata"/><Relationship Id="rId145" Type="http://schemas.openxmlformats.org/officeDocument/2006/relationships/font" Target="fonts/font9.fntdata"/><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font" Target="fonts/font7.fntdata"/><Relationship Id="rId148" Type="http://schemas.openxmlformats.org/officeDocument/2006/relationships/font" Target="fonts/font12.fntdata"/><Relationship Id="rId151"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font" Target="fonts/font5.fntdata"/><Relationship Id="rId146" Type="http://schemas.openxmlformats.org/officeDocument/2006/relationships/font" Target="fonts/font10.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font" Target="fonts/font6.fntdata"/><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54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07F004-8287-9D02-1CDC-CF90DCB4C1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C01D09-7530-C279-0BB7-034AE42221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707091-B7B6-3050-D321-E0F4D6431D2E}"/>
              </a:ext>
            </a:extLst>
          </p:cNvPr>
          <p:cNvSpPr>
            <a:spLocks noGrp="1" noChangeArrowheads="1"/>
          </p:cNvSpPr>
          <p:nvPr>
            <p:ph type="sldNum" sz="quarter" idx="12"/>
          </p:nvPr>
        </p:nvSpPr>
        <p:spPr>
          <a:ln/>
        </p:spPr>
        <p:txBody>
          <a:bodyPr/>
          <a:lstStyle>
            <a:lvl1pPr>
              <a:defRPr/>
            </a:lvl1pPr>
          </a:lstStyle>
          <a:p>
            <a:fld id="{94D8E24B-0B83-4571-B365-BDCA6C3F5FB7}" type="slidenum">
              <a:rPr lang="en-US" altLang="en-US"/>
              <a:pPr/>
              <a:t>‹#›</a:t>
            </a:fld>
            <a:endParaRPr lang="en-US" altLang="en-US"/>
          </a:p>
        </p:txBody>
      </p:sp>
    </p:spTree>
    <p:extLst>
      <p:ext uri="{BB962C8B-B14F-4D97-AF65-F5344CB8AC3E}">
        <p14:creationId xmlns:p14="http://schemas.microsoft.com/office/powerpoint/2010/main" val="371540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FA264EBC-5B93-4B9E-0892-D62C24B3EB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2F4ED0-348D-4C83-0060-4B3D9F0E45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29BFB8-2D15-0963-1F59-D4AAFA22E37E}"/>
              </a:ext>
            </a:extLst>
          </p:cNvPr>
          <p:cNvSpPr>
            <a:spLocks noGrp="1" noChangeArrowheads="1"/>
          </p:cNvSpPr>
          <p:nvPr>
            <p:ph type="sldNum" sz="quarter" idx="12"/>
          </p:nvPr>
        </p:nvSpPr>
        <p:spPr>
          <a:ln/>
        </p:spPr>
        <p:txBody>
          <a:bodyPr/>
          <a:lstStyle>
            <a:lvl1pPr>
              <a:defRPr/>
            </a:lvl1pPr>
          </a:lstStyle>
          <a:p>
            <a:fld id="{24B53ACD-63C4-4E23-B714-8A8E298FC079}" type="slidenum">
              <a:rPr lang="en-US" altLang="en-US"/>
              <a:pPr/>
              <a:t>‹#›</a:t>
            </a:fld>
            <a:endParaRPr lang="en-US" altLang="en-US"/>
          </a:p>
        </p:txBody>
      </p:sp>
    </p:spTree>
    <p:extLst>
      <p:ext uri="{BB962C8B-B14F-4D97-AF65-F5344CB8AC3E}">
        <p14:creationId xmlns:p14="http://schemas.microsoft.com/office/powerpoint/2010/main" val="4073855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5150CE3-8DB5-E8E8-54EE-B30278168E6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8A759F9-31D6-1CEE-6C40-9FA044A614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705E55B-23C0-E547-09DD-0CF8F745AD77}"/>
              </a:ext>
            </a:extLst>
          </p:cNvPr>
          <p:cNvSpPr>
            <a:spLocks noGrp="1" noChangeArrowheads="1"/>
          </p:cNvSpPr>
          <p:nvPr>
            <p:ph type="sldNum" sz="quarter" idx="12"/>
          </p:nvPr>
        </p:nvSpPr>
        <p:spPr>
          <a:ln/>
        </p:spPr>
        <p:txBody>
          <a:bodyPr/>
          <a:lstStyle>
            <a:lvl1pPr>
              <a:defRPr/>
            </a:lvl1pPr>
          </a:lstStyle>
          <a:p>
            <a:fld id="{E0BBFEA2-AFA9-47F0-B4B9-5B6DA68FC24A}" type="slidenum">
              <a:rPr lang="en-US" altLang="en-US"/>
              <a:pPr/>
              <a:t>‹#›</a:t>
            </a:fld>
            <a:endParaRPr lang="en-US" altLang="en-US"/>
          </a:p>
        </p:txBody>
      </p:sp>
    </p:spTree>
    <p:extLst>
      <p:ext uri="{BB962C8B-B14F-4D97-AF65-F5344CB8AC3E}">
        <p14:creationId xmlns:p14="http://schemas.microsoft.com/office/powerpoint/2010/main" val="2286776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D131E92-AF81-5898-B338-20DFF4B9D55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D9488D7-581B-38B9-ACAA-E67C66605C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F9DCD2E-D417-9426-9A1E-910CB0B47C97}"/>
              </a:ext>
            </a:extLst>
          </p:cNvPr>
          <p:cNvSpPr>
            <a:spLocks noGrp="1" noChangeArrowheads="1"/>
          </p:cNvSpPr>
          <p:nvPr>
            <p:ph type="sldNum" sz="quarter" idx="12"/>
          </p:nvPr>
        </p:nvSpPr>
        <p:spPr>
          <a:ln/>
        </p:spPr>
        <p:txBody>
          <a:bodyPr/>
          <a:lstStyle>
            <a:lvl1pPr>
              <a:defRPr/>
            </a:lvl1pPr>
          </a:lstStyle>
          <a:p>
            <a:fld id="{B20D51B9-E647-4866-BBC8-F752BBDD4D59}" type="slidenum">
              <a:rPr lang="en-US" altLang="en-US"/>
              <a:pPr/>
              <a:t>‹#›</a:t>
            </a:fld>
            <a:endParaRPr lang="en-US" altLang="en-US"/>
          </a:p>
        </p:txBody>
      </p:sp>
    </p:spTree>
    <p:extLst>
      <p:ext uri="{BB962C8B-B14F-4D97-AF65-F5344CB8AC3E}">
        <p14:creationId xmlns:p14="http://schemas.microsoft.com/office/powerpoint/2010/main" val="3641225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1F3AE34-2E2C-E751-7638-0A511093F60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8888B45-379B-1E0F-C7EA-BA1999F5F9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04212C3-9265-051E-9F62-0C4FCAFD431E}"/>
              </a:ext>
            </a:extLst>
          </p:cNvPr>
          <p:cNvSpPr>
            <a:spLocks noGrp="1" noChangeArrowheads="1"/>
          </p:cNvSpPr>
          <p:nvPr>
            <p:ph type="sldNum" sz="quarter" idx="12"/>
          </p:nvPr>
        </p:nvSpPr>
        <p:spPr>
          <a:ln/>
        </p:spPr>
        <p:txBody>
          <a:bodyPr/>
          <a:lstStyle>
            <a:lvl1pPr>
              <a:defRPr/>
            </a:lvl1pPr>
          </a:lstStyle>
          <a:p>
            <a:fld id="{EFCA6BD4-9B71-4FDA-9CFF-4749CF574F8E}" type="slidenum">
              <a:rPr lang="en-US" altLang="en-US"/>
              <a:pPr/>
              <a:t>‹#›</a:t>
            </a:fld>
            <a:endParaRPr lang="en-US" altLang="en-US"/>
          </a:p>
        </p:txBody>
      </p:sp>
    </p:spTree>
    <p:extLst>
      <p:ext uri="{BB962C8B-B14F-4D97-AF65-F5344CB8AC3E}">
        <p14:creationId xmlns:p14="http://schemas.microsoft.com/office/powerpoint/2010/main" val="3626050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F1F605D-F651-E3C9-734F-768C75E2F33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7D09158-2FC7-2F81-2E10-F622F70E2D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5DB41A1-EA1D-A8CF-5B6D-90EDFFD2EB2D}"/>
              </a:ext>
            </a:extLst>
          </p:cNvPr>
          <p:cNvSpPr>
            <a:spLocks noGrp="1" noChangeArrowheads="1"/>
          </p:cNvSpPr>
          <p:nvPr>
            <p:ph type="sldNum" sz="quarter" idx="12"/>
          </p:nvPr>
        </p:nvSpPr>
        <p:spPr>
          <a:ln/>
        </p:spPr>
        <p:txBody>
          <a:bodyPr/>
          <a:lstStyle>
            <a:lvl1pPr>
              <a:defRPr/>
            </a:lvl1pPr>
          </a:lstStyle>
          <a:p>
            <a:fld id="{1F1F4855-2A70-41FC-ABC6-FC0C7F62B164}" type="slidenum">
              <a:rPr lang="en-US" altLang="en-US"/>
              <a:pPr/>
              <a:t>‹#›</a:t>
            </a:fld>
            <a:endParaRPr lang="en-US" altLang="en-US"/>
          </a:p>
        </p:txBody>
      </p:sp>
    </p:spTree>
    <p:extLst>
      <p:ext uri="{BB962C8B-B14F-4D97-AF65-F5344CB8AC3E}">
        <p14:creationId xmlns:p14="http://schemas.microsoft.com/office/powerpoint/2010/main" val="159626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67BF38E0-6B19-D1AB-48E0-C517B8A0E8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54D882-82A0-33C8-C68D-193DF48BFE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52A0E36-54CF-119C-EB98-14D15A8AC52B}"/>
              </a:ext>
            </a:extLst>
          </p:cNvPr>
          <p:cNvSpPr>
            <a:spLocks noGrp="1" noChangeArrowheads="1"/>
          </p:cNvSpPr>
          <p:nvPr>
            <p:ph type="sldNum" sz="quarter" idx="12"/>
          </p:nvPr>
        </p:nvSpPr>
        <p:spPr>
          <a:ln/>
        </p:spPr>
        <p:txBody>
          <a:bodyPr/>
          <a:lstStyle>
            <a:lvl1pPr>
              <a:defRPr/>
            </a:lvl1pPr>
          </a:lstStyle>
          <a:p>
            <a:fld id="{BEA8B7EB-3F73-4374-8F52-EF1964014788}" type="slidenum">
              <a:rPr lang="en-US" altLang="en-US"/>
              <a:pPr/>
              <a:t>‹#›</a:t>
            </a:fld>
            <a:endParaRPr lang="en-US" altLang="en-US"/>
          </a:p>
        </p:txBody>
      </p:sp>
    </p:spTree>
    <p:extLst>
      <p:ext uri="{BB962C8B-B14F-4D97-AF65-F5344CB8AC3E}">
        <p14:creationId xmlns:p14="http://schemas.microsoft.com/office/powerpoint/2010/main" val="3844965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07C8DDA2-E21A-4266-2A2A-57AD2C494AB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BFF604-569E-AC8E-D4D9-13D2119DFB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59D722B-1CD2-B6FE-009E-FEBF651AD97C}"/>
              </a:ext>
            </a:extLst>
          </p:cNvPr>
          <p:cNvSpPr>
            <a:spLocks noGrp="1" noChangeArrowheads="1"/>
          </p:cNvSpPr>
          <p:nvPr>
            <p:ph type="sldNum" sz="quarter" idx="12"/>
          </p:nvPr>
        </p:nvSpPr>
        <p:spPr>
          <a:ln/>
        </p:spPr>
        <p:txBody>
          <a:bodyPr/>
          <a:lstStyle>
            <a:lvl1pPr>
              <a:defRPr/>
            </a:lvl1pPr>
          </a:lstStyle>
          <a:p>
            <a:fld id="{6E80AC77-352B-4160-93AC-04379F99F5E3}" type="slidenum">
              <a:rPr lang="en-US" altLang="en-US"/>
              <a:pPr/>
              <a:t>‹#›</a:t>
            </a:fld>
            <a:endParaRPr lang="en-US" altLang="en-US"/>
          </a:p>
        </p:txBody>
      </p:sp>
    </p:spTree>
    <p:extLst>
      <p:ext uri="{BB962C8B-B14F-4D97-AF65-F5344CB8AC3E}">
        <p14:creationId xmlns:p14="http://schemas.microsoft.com/office/powerpoint/2010/main" val="1433573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5076C7-50A1-3D1F-BC4D-687D0268AE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564587-EB65-0AAC-1449-F9B02EA810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B8D813-DD50-47A7-E01D-24F9272A1D90}"/>
              </a:ext>
            </a:extLst>
          </p:cNvPr>
          <p:cNvSpPr>
            <a:spLocks noGrp="1" noChangeArrowheads="1"/>
          </p:cNvSpPr>
          <p:nvPr>
            <p:ph type="sldNum" sz="quarter" idx="12"/>
          </p:nvPr>
        </p:nvSpPr>
        <p:spPr>
          <a:ln/>
        </p:spPr>
        <p:txBody>
          <a:bodyPr/>
          <a:lstStyle>
            <a:lvl1pPr>
              <a:defRPr/>
            </a:lvl1pPr>
          </a:lstStyle>
          <a:p>
            <a:fld id="{9A091C7A-2894-4055-A7C0-8F2FDCFF3D0D}" type="slidenum">
              <a:rPr lang="en-US" altLang="en-US"/>
              <a:pPr/>
              <a:t>‹#›</a:t>
            </a:fld>
            <a:endParaRPr lang="en-US" altLang="en-US"/>
          </a:p>
        </p:txBody>
      </p:sp>
    </p:spTree>
    <p:extLst>
      <p:ext uri="{BB962C8B-B14F-4D97-AF65-F5344CB8AC3E}">
        <p14:creationId xmlns:p14="http://schemas.microsoft.com/office/powerpoint/2010/main" val="2880149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7EB9CEB-1665-F2B5-FBAD-3242E9096E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F5248A-73AA-1CE0-0ACC-C139D23233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73CA0B-65CF-3E55-630F-EA74C9C91D1D}"/>
              </a:ext>
            </a:extLst>
          </p:cNvPr>
          <p:cNvSpPr>
            <a:spLocks noGrp="1" noChangeArrowheads="1"/>
          </p:cNvSpPr>
          <p:nvPr>
            <p:ph type="sldNum" sz="quarter" idx="12"/>
          </p:nvPr>
        </p:nvSpPr>
        <p:spPr>
          <a:ln/>
        </p:spPr>
        <p:txBody>
          <a:bodyPr/>
          <a:lstStyle>
            <a:lvl1pPr>
              <a:defRPr/>
            </a:lvl1pPr>
          </a:lstStyle>
          <a:p>
            <a:fld id="{CE3D728E-7D92-4682-A799-7A50045B48F2}" type="slidenum">
              <a:rPr lang="en-US" altLang="en-US"/>
              <a:pPr/>
              <a:t>‹#›</a:t>
            </a:fld>
            <a:endParaRPr lang="en-US" altLang="en-US"/>
          </a:p>
        </p:txBody>
      </p:sp>
    </p:spTree>
    <p:extLst>
      <p:ext uri="{BB962C8B-B14F-4D97-AF65-F5344CB8AC3E}">
        <p14:creationId xmlns:p14="http://schemas.microsoft.com/office/powerpoint/2010/main" val="1654657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3259808" y="6110306"/>
            <a:ext cx="5642208" cy="294140"/>
          </a:xfrm>
        </p:spPr>
        <p:txBody>
          <a:bodyPr anchor="ct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3681235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3259808" y="6110306"/>
            <a:ext cx="5642208" cy="294140"/>
          </a:xfrm>
        </p:spPr>
        <p:txBody>
          <a:bodyPr anchor="ct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3105796" y="1990553"/>
            <a:ext cx="5905145" cy="2749153"/>
          </a:xfrm>
        </p:spPr>
        <p:txBody>
          <a:bodyPr/>
          <a:lstStyle/>
          <a:p>
            <a:r>
              <a:rPr lang="en-US" dirty="0"/>
              <a:t>Add Your Title</a:t>
            </a:r>
          </a:p>
        </p:txBody>
      </p:sp>
    </p:spTree>
    <p:extLst>
      <p:ext uri="{BB962C8B-B14F-4D97-AF65-F5344CB8AC3E}">
        <p14:creationId xmlns:p14="http://schemas.microsoft.com/office/powerpoint/2010/main" val="5395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340505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404022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4621179" y="4572648"/>
            <a:ext cx="2944051" cy="143862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2394007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2001198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1549429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C7845C5-C46E-93E7-F249-0296DEE90C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FFC94F-9C03-B7E5-D54A-0F5246A9B8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BB8A4F-0CB5-276E-E3A2-9D459D0DFF00}"/>
              </a:ext>
            </a:extLst>
          </p:cNvPr>
          <p:cNvSpPr>
            <a:spLocks noGrp="1" noChangeArrowheads="1"/>
          </p:cNvSpPr>
          <p:nvPr>
            <p:ph type="sldNum" sz="quarter" idx="12"/>
          </p:nvPr>
        </p:nvSpPr>
        <p:spPr>
          <a:ln/>
        </p:spPr>
        <p:txBody>
          <a:bodyPr/>
          <a:lstStyle>
            <a:lvl1pPr>
              <a:defRPr/>
            </a:lvl1pPr>
          </a:lstStyle>
          <a:p>
            <a:fld id="{C8A23DAE-4706-4B3E-B51F-D8235012D15F}" type="slidenum">
              <a:rPr lang="en-US" altLang="en-US"/>
              <a:pPr/>
              <a:t>‹#›</a:t>
            </a:fld>
            <a:endParaRPr lang="en-US" altLang="en-US"/>
          </a:p>
        </p:txBody>
      </p:sp>
    </p:spTree>
    <p:extLst>
      <p:ext uri="{BB962C8B-B14F-4D97-AF65-F5344CB8AC3E}">
        <p14:creationId xmlns:p14="http://schemas.microsoft.com/office/powerpoint/2010/main" val="3225026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12/28/2022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46160596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1219170" rtl="0" eaLnBrk="1" latinLnBrk="0" hangingPunct="1">
        <a:spcBef>
          <a:spcPct val="0"/>
        </a:spcBef>
        <a:buNone/>
        <a:defRPr sz="5867" kern="1200">
          <a:solidFill>
            <a:srgbClr val="333642"/>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33364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33364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005AD5F-3147-F794-90A5-8EB4062F1991}"/>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FD64CE55-51C7-6B18-31DA-9CDF7FE09936}"/>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8886DD85-84A3-EF00-4423-D04EC0739CF4}"/>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1D4C1A3A-6B99-3C59-8719-BC3138B68F1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16D2380A-DEFE-3AB4-62DA-4DF6E2696843}"/>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3ECAA3AD-CAA0-4B23-8CC2-8745D2EE5F45}" type="slidenum">
              <a:rPr lang="en-US" altLang="en-US"/>
              <a:pPr/>
              <a:t>‹#›</a:t>
            </a:fld>
            <a:endParaRPr lang="en-US" altLang="en-US"/>
          </a:p>
        </p:txBody>
      </p:sp>
    </p:spTree>
    <p:extLst>
      <p:ext uri="{BB962C8B-B14F-4D97-AF65-F5344CB8AC3E}">
        <p14:creationId xmlns:p14="http://schemas.microsoft.com/office/powerpoint/2010/main" val="41565407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4365C16-7DAF-FB27-E45F-8135F2F890D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Restore My Soul</a:t>
            </a:r>
            <a:endParaRPr lang="en-US">
              <a:ea typeface="+mj-ea"/>
            </a:endParaRPr>
          </a:p>
        </p:txBody>
      </p:sp>
      <p:pic>
        <p:nvPicPr>
          <p:cNvPr id="2" name="Picture 63" descr="Restore My Soul-pp">
            <a:extLst>
              <a:ext uri="{FF2B5EF4-FFF2-40B4-BE49-F238E27FC236}">
                <a16:creationId xmlns:a16="http://schemas.microsoft.com/office/drawing/2014/main" id="{2A5BEACF-B0BB-873E-CD6B-7DF233976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F77DB6EF-1808-1097-DF2C-F7854BE1E99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567</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C9C36FD4-59EB-E0E1-731E-330802626448}"/>
              </a:ext>
            </a:extLst>
          </p:cNvPr>
          <p:cNvSpPr txBox="1">
            <a:spLocks noChangeArrowheads="1"/>
          </p:cNvSpPr>
          <p:nvPr/>
        </p:nvSpPr>
        <p:spPr bwMode="auto">
          <a:xfrm>
            <a:off x="101601" y="76201"/>
            <a:ext cx="30962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Restore My Soul</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65C1528C-C4EF-27CF-9032-872FC5481F3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Home of the Soul</a:t>
            </a:r>
            <a:endParaRPr lang="en-US">
              <a:ea typeface="+mj-ea"/>
            </a:endParaRPr>
          </a:p>
        </p:txBody>
      </p:sp>
      <p:pic>
        <p:nvPicPr>
          <p:cNvPr id="3074" name="Picture 3" descr="Home of the Soul-pp">
            <a:extLst>
              <a:ext uri="{FF2B5EF4-FFF2-40B4-BE49-F238E27FC236}">
                <a16:creationId xmlns:a16="http://schemas.microsoft.com/office/drawing/2014/main" id="{683EC978-F57D-237D-30E1-1117135802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75B16C8E-35B5-111C-7F35-71083BD7561F}"/>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9E943B21-80C9-28AA-E38D-761D849950B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9685ED61-AD23-900E-FADE-6D303478E4E4}"/>
              </a:ext>
            </a:extLst>
          </p:cNvPr>
          <p:cNvSpPr>
            <a:spLocks noGrp="1" noChangeArrowheads="1"/>
          </p:cNvSpPr>
          <p:nvPr>
            <p:ph type="ctrTitle"/>
          </p:nvPr>
        </p:nvSpPr>
        <p:spPr>
          <a:xfrm>
            <a:off x="101600" y="152400"/>
            <a:ext cx="5384800" cy="228600"/>
          </a:xfrm>
        </p:spPr>
        <p:txBody>
          <a:bodyPr/>
          <a:lstStyle/>
          <a:p>
            <a:pPr eaLnBrk="1" hangingPunct="1"/>
            <a:r>
              <a:rPr lang="en-US" altLang="en-US" sz="2400"/>
              <a:t>3-2 There</a:t>
            </a:r>
            <a:r>
              <a:rPr lang="ja-JP" altLang="en-US" sz="2400">
                <a:latin typeface="Arial" panose="020B0604020202020204" pitchFamily="34" charset="0"/>
              </a:rPr>
              <a:t>’</a:t>
            </a:r>
            <a:r>
              <a:rPr lang="en-US" altLang="ja-JP" sz="2400"/>
              <a:t>s A Fountain free</a:t>
            </a:r>
            <a:endParaRPr lang="en-US" altLang="en-US"/>
          </a:p>
        </p:txBody>
      </p:sp>
      <p:pic>
        <p:nvPicPr>
          <p:cNvPr id="11266" name="Picture 3" descr="There's a Fountain Free-pp">
            <a:extLst>
              <a:ext uri="{FF2B5EF4-FFF2-40B4-BE49-F238E27FC236}">
                <a16:creationId xmlns:a16="http://schemas.microsoft.com/office/drawing/2014/main" id="{2FCDEFAE-A4E9-D3E2-3B19-533A7477C3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26CCE983-2497-7641-8D3E-4D392FDB9F1C}"/>
              </a:ext>
            </a:extLst>
          </p:cNvPr>
          <p:cNvSpPr txBox="1">
            <a:spLocks noChangeArrowheads="1"/>
          </p:cNvSpPr>
          <p:nvPr/>
        </p:nvSpPr>
        <p:spPr bwMode="auto">
          <a:xfrm>
            <a:off x="101601" y="76201"/>
            <a:ext cx="45375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There</a:t>
            </a:r>
            <a:r>
              <a:rPr lang="ja-JP" altLang="en-US" sz="3200" b="1">
                <a:solidFill>
                  <a:srgbClr val="000000"/>
                </a:solidFill>
                <a:latin typeface="Arial" panose="020B0604020202020204" pitchFamily="34" charset="0"/>
              </a:rPr>
              <a:t>’</a:t>
            </a:r>
            <a:r>
              <a:rPr lang="en-US" altLang="ja-JP" sz="3200" b="1">
                <a:solidFill>
                  <a:srgbClr val="000000"/>
                </a:solidFill>
              </a:rPr>
              <a:t>s A Fountain Free</a:t>
            </a:r>
            <a:endParaRPr lang="en-US" altLang="en-US" sz="3200">
              <a:solidFill>
                <a:srgbClr val="000000"/>
              </a:solidFill>
            </a:endParaRPr>
          </a:p>
        </p:txBody>
      </p:sp>
      <p:sp>
        <p:nvSpPr>
          <p:cNvPr id="198661" name="Text Box 5">
            <a:extLst>
              <a:ext uri="{FF2B5EF4-FFF2-40B4-BE49-F238E27FC236}">
                <a16:creationId xmlns:a16="http://schemas.microsoft.com/office/drawing/2014/main" id="{AD2BB6F5-69D9-5FF3-84D3-97F3CE4D826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909</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67B31B21-B4CC-0A4A-DFC5-5B33F4CFFC26}"/>
              </a:ext>
            </a:extLst>
          </p:cNvPr>
          <p:cNvSpPr>
            <a:spLocks noGrp="1" noChangeArrowheads="1"/>
          </p:cNvSpPr>
          <p:nvPr>
            <p:ph type="ctrTitle"/>
          </p:nvPr>
        </p:nvSpPr>
        <p:spPr>
          <a:xfrm>
            <a:off x="101600" y="152400"/>
            <a:ext cx="5384800" cy="228600"/>
          </a:xfrm>
        </p:spPr>
        <p:txBody>
          <a:bodyPr/>
          <a:lstStyle/>
          <a:p>
            <a:pPr eaLnBrk="1" hangingPunct="1"/>
            <a:r>
              <a:rPr lang="en-US" altLang="en-US" sz="2400"/>
              <a:t>C-1 There</a:t>
            </a:r>
            <a:r>
              <a:rPr lang="ja-JP" altLang="en-US" sz="2400">
                <a:latin typeface="Arial" panose="020B0604020202020204" pitchFamily="34" charset="0"/>
              </a:rPr>
              <a:t>’</a:t>
            </a:r>
            <a:r>
              <a:rPr lang="en-US" altLang="ja-JP" sz="2400"/>
              <a:t>s A Fountain free</a:t>
            </a:r>
            <a:endParaRPr lang="en-US" altLang="en-US"/>
          </a:p>
        </p:txBody>
      </p:sp>
      <p:pic>
        <p:nvPicPr>
          <p:cNvPr id="12290" name="Picture 3" descr="There's a Fountain Free-pp">
            <a:extLst>
              <a:ext uri="{FF2B5EF4-FFF2-40B4-BE49-F238E27FC236}">
                <a16:creationId xmlns:a16="http://schemas.microsoft.com/office/drawing/2014/main" id="{11D29C87-EBEE-B944-DC48-52834777F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8034E12B-26EB-3777-F3B3-0BCB3A448926}"/>
              </a:ext>
            </a:extLst>
          </p:cNvPr>
          <p:cNvSpPr txBox="1">
            <a:spLocks noChangeArrowheads="1"/>
          </p:cNvSpPr>
          <p:nvPr/>
        </p:nvSpPr>
        <p:spPr bwMode="auto">
          <a:xfrm>
            <a:off x="101601" y="-25399"/>
            <a:ext cx="45375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There</a:t>
            </a:r>
            <a:r>
              <a:rPr lang="ja-JP" altLang="en-US" sz="3200" b="1">
                <a:solidFill>
                  <a:srgbClr val="000000"/>
                </a:solidFill>
                <a:latin typeface="Arial" panose="020B0604020202020204" pitchFamily="34" charset="0"/>
              </a:rPr>
              <a:t>’</a:t>
            </a:r>
            <a:r>
              <a:rPr lang="en-US" altLang="ja-JP" sz="3200" b="1">
                <a:solidFill>
                  <a:srgbClr val="000000"/>
                </a:solidFill>
              </a:rPr>
              <a:t>s A Fountain Free</a:t>
            </a:r>
            <a:endParaRPr lang="en-US" altLang="en-US" sz="3200">
              <a:solidFill>
                <a:srgbClr val="000000"/>
              </a:solidFill>
            </a:endParaRPr>
          </a:p>
        </p:txBody>
      </p:sp>
      <p:sp>
        <p:nvSpPr>
          <p:cNvPr id="199685" name="Text Box 5">
            <a:extLst>
              <a:ext uri="{FF2B5EF4-FFF2-40B4-BE49-F238E27FC236}">
                <a16:creationId xmlns:a16="http://schemas.microsoft.com/office/drawing/2014/main" id="{1E8F30DA-D741-06E4-98A2-A7F43204A8A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909</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884DAD1B-730C-6711-B5D4-A25DD56E5077}"/>
              </a:ext>
            </a:extLst>
          </p:cNvPr>
          <p:cNvSpPr>
            <a:spLocks noGrp="1" noChangeArrowheads="1"/>
          </p:cNvSpPr>
          <p:nvPr>
            <p:ph type="ctrTitle"/>
          </p:nvPr>
        </p:nvSpPr>
        <p:spPr>
          <a:xfrm>
            <a:off x="101600" y="152400"/>
            <a:ext cx="5384800" cy="228600"/>
          </a:xfrm>
        </p:spPr>
        <p:txBody>
          <a:bodyPr/>
          <a:lstStyle/>
          <a:p>
            <a:pPr eaLnBrk="1" hangingPunct="1"/>
            <a:r>
              <a:rPr lang="en-US" altLang="en-US" sz="2400"/>
              <a:t>C-2 There</a:t>
            </a:r>
            <a:r>
              <a:rPr lang="ja-JP" altLang="en-US" sz="2400">
                <a:latin typeface="Arial" panose="020B0604020202020204" pitchFamily="34" charset="0"/>
              </a:rPr>
              <a:t>’</a:t>
            </a:r>
            <a:r>
              <a:rPr lang="en-US" altLang="ja-JP" sz="2400"/>
              <a:t>s A Fountain free</a:t>
            </a:r>
            <a:endParaRPr lang="en-US" altLang="en-US"/>
          </a:p>
        </p:txBody>
      </p:sp>
      <p:pic>
        <p:nvPicPr>
          <p:cNvPr id="13314" name="Picture 3" descr="There's a Fountain Free-pp">
            <a:extLst>
              <a:ext uri="{FF2B5EF4-FFF2-40B4-BE49-F238E27FC236}">
                <a16:creationId xmlns:a16="http://schemas.microsoft.com/office/drawing/2014/main" id="{417C30AF-0F4D-2C94-7E3D-74B611884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9" name="Text Box 5">
            <a:extLst>
              <a:ext uri="{FF2B5EF4-FFF2-40B4-BE49-F238E27FC236}">
                <a16:creationId xmlns:a16="http://schemas.microsoft.com/office/drawing/2014/main" id="{AA96143E-FEBF-4D5B-209E-BE6EF21C215F}"/>
              </a:ext>
            </a:extLst>
          </p:cNvPr>
          <p:cNvSpPr txBox="1">
            <a:spLocks noChangeArrowheads="1"/>
          </p:cNvSpPr>
          <p:nvPr/>
        </p:nvSpPr>
        <p:spPr bwMode="auto">
          <a:xfrm>
            <a:off x="101601" y="76201"/>
            <a:ext cx="45375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There</a:t>
            </a:r>
            <a:r>
              <a:rPr lang="ja-JP" altLang="en-US" sz="3200" b="1">
                <a:solidFill>
                  <a:srgbClr val="000000"/>
                </a:solidFill>
                <a:latin typeface="Arial" panose="020B0604020202020204" pitchFamily="34" charset="0"/>
              </a:rPr>
              <a:t>’</a:t>
            </a:r>
            <a:r>
              <a:rPr lang="en-US" altLang="ja-JP" sz="3200" b="1">
                <a:solidFill>
                  <a:srgbClr val="000000"/>
                </a:solidFill>
              </a:rPr>
              <a:t>s A Fountain Free</a:t>
            </a:r>
            <a:endParaRPr lang="en-US" altLang="en-US" sz="3200">
              <a:solidFill>
                <a:srgbClr val="000000"/>
              </a:solidFill>
            </a:endParaRPr>
          </a:p>
        </p:txBody>
      </p:sp>
      <p:sp>
        <p:nvSpPr>
          <p:cNvPr id="200710" name="Text Box 6">
            <a:extLst>
              <a:ext uri="{FF2B5EF4-FFF2-40B4-BE49-F238E27FC236}">
                <a16:creationId xmlns:a16="http://schemas.microsoft.com/office/drawing/2014/main" id="{86A78C9C-7D4C-A5BD-AA55-DAE3A44C2BB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909</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509447"/>
            <a:ext cx="12192000"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6The point is this: whoever sows sparingly will also reap sparingly, and whoever sows bountifully will also reap bountifully. 7 Each one must give as he has decided in his heart, not reluctantly or under compulsion, for God loves a cheerful giver. 8 And God is able to make all grace abound to you, so that having all sufficiency in all things at all times, you may abound in every good work.</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0"/>
            <a:ext cx="6218960"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prstClr val="white"/>
                </a:solidFill>
                <a:latin typeface="BigNoodleTitling" panose="02000708030402040100" pitchFamily="2" charset="0"/>
              </a:rPr>
              <a:t>OUR CONTRIBUTION</a:t>
            </a: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a:t>
            </a:r>
          </a:p>
        </p:txBody>
      </p:sp>
    </p:spTree>
    <p:extLst>
      <p:ext uri="{BB962C8B-B14F-4D97-AF65-F5344CB8AC3E}">
        <p14:creationId xmlns:p14="http://schemas.microsoft.com/office/powerpoint/2010/main" val="37864088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50449" y="1055802"/>
            <a:ext cx="11001082"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just" defTabSz="1219170" rtl="0" eaLnBrk="1" fontAlgn="auto" latinLnBrk="0" hangingPunct="1">
              <a:lnSpc>
                <a:spcPct val="10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a:t>
            </a: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point is this: whoever sows sparingly will also reap sparingly, and whoever sows bountifully will also reap bountifully. Each one must give as he has decided in his heart, not reluctantly or under compulsion, for God loves a cheerful giver. And God is able to make all grace abound to you, so that having all sufficiency in all things at all times, you may abound in every good work.” – 2 Cor. 9:6-8</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6000" i="1" dirty="0">
                <a:solidFill>
                  <a:prstClr val="white"/>
                </a:solidFill>
                <a:latin typeface="BigNoodleTitling" panose="02000708030402040100" pitchFamily="2" charset="0"/>
              </a:rPr>
              <a:t>OUR CONTRIBUTION</a:t>
            </a:r>
            <a:endParaRPr kumimoji="0" lang="en-US" sz="60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2208088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Hallelujah! What a savior</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#337</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39270131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79C97DD-1E45-0A7D-B2D8-DA23993A7EF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Hallelujah What A Savior</a:t>
            </a:r>
            <a:endParaRPr lang="en-US">
              <a:ea typeface="+mj-ea"/>
            </a:endParaRPr>
          </a:p>
        </p:txBody>
      </p:sp>
      <p:pic>
        <p:nvPicPr>
          <p:cNvPr id="2" name="Picture 46" descr="Hallelujah What A Savior-pp">
            <a:extLst>
              <a:ext uri="{FF2B5EF4-FFF2-40B4-BE49-F238E27FC236}">
                <a16:creationId xmlns:a16="http://schemas.microsoft.com/office/drawing/2014/main" id="{A688960D-8479-D04D-BB71-B8017ACABD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11AC6B70-BC06-8CC4-503E-07F41569FB45}"/>
              </a:ext>
            </a:extLst>
          </p:cNvPr>
          <p:cNvSpPr txBox="1">
            <a:spLocks noChangeArrowheads="1"/>
          </p:cNvSpPr>
          <p:nvPr/>
        </p:nvSpPr>
        <p:spPr bwMode="auto">
          <a:xfrm>
            <a:off x="69851" y="76201"/>
            <a:ext cx="483677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Hallelujah! What A Savior</a:t>
            </a:r>
            <a:endParaRPr lang="en-US" sz="3200">
              <a:solidFill>
                <a:srgbClr val="000000"/>
              </a:solidFill>
              <a:latin typeface="Times" charset="0"/>
              <a:ea typeface="ＭＳ Ｐゴシック" charset="0"/>
            </a:endParaRPr>
          </a:p>
        </p:txBody>
      </p:sp>
      <p:sp>
        <p:nvSpPr>
          <p:cNvPr id="2096" name="Text Box 48">
            <a:extLst>
              <a:ext uri="{FF2B5EF4-FFF2-40B4-BE49-F238E27FC236}">
                <a16:creationId xmlns:a16="http://schemas.microsoft.com/office/drawing/2014/main" id="{14EFC101-CD07-D29E-0057-55BC7E524E1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337</a:t>
            </a:r>
            <a:endParaRPr lang="en-US" sz="3200">
              <a:solidFill>
                <a:srgbClr val="000000"/>
              </a:solidFill>
              <a:latin typeface="Times" charset="0"/>
              <a:ea typeface="ＭＳ Ｐゴシック" charset="0"/>
            </a:endParaRPr>
          </a:p>
        </p:txBody>
      </p:sp>
      <p:sp>
        <p:nvSpPr>
          <p:cNvPr id="2098" name="Text Box 50">
            <a:extLst>
              <a:ext uri="{FF2B5EF4-FFF2-40B4-BE49-F238E27FC236}">
                <a16:creationId xmlns:a16="http://schemas.microsoft.com/office/drawing/2014/main" id="{8BF5EEC0-F2E7-13BC-106A-9781DF0F4735}"/>
              </a:ext>
            </a:extLst>
          </p:cNvPr>
          <p:cNvSpPr txBox="1">
            <a:spLocks noChangeArrowheads="1"/>
          </p:cNvSpPr>
          <p:nvPr/>
        </p:nvSpPr>
        <p:spPr bwMode="auto">
          <a:xfrm>
            <a:off x="9630834" y="-319617"/>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endParaRPr>
          </a:p>
        </p:txBody>
      </p:sp>
      <p:sp>
        <p:nvSpPr>
          <p:cNvPr id="2099" name="Text Box 51">
            <a:extLst>
              <a:ext uri="{FF2B5EF4-FFF2-40B4-BE49-F238E27FC236}">
                <a16:creationId xmlns:a16="http://schemas.microsoft.com/office/drawing/2014/main" id="{DBAD9A5D-DA4D-E56B-ECF1-797881CBA244}"/>
              </a:ext>
            </a:extLst>
          </p:cNvPr>
          <p:cNvSpPr txBox="1">
            <a:spLocks noChangeArrowheads="1"/>
          </p:cNvSpPr>
          <p:nvPr/>
        </p:nvSpPr>
        <p:spPr bwMode="auto">
          <a:xfrm>
            <a:off x="11154834" y="-91017"/>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endParaRPr>
          </a:p>
        </p:txBody>
      </p:sp>
      <p:sp>
        <p:nvSpPr>
          <p:cNvPr id="2100" name="Text Box 52">
            <a:extLst>
              <a:ext uri="{FF2B5EF4-FFF2-40B4-BE49-F238E27FC236}">
                <a16:creationId xmlns:a16="http://schemas.microsoft.com/office/drawing/2014/main" id="{0CEE1F61-7BB1-0A6A-6A49-BFB2C8E8BE1C}"/>
              </a:ext>
            </a:extLst>
          </p:cNvPr>
          <p:cNvSpPr txBox="1">
            <a:spLocks noChangeArrowheads="1"/>
          </p:cNvSpPr>
          <p:nvPr/>
        </p:nvSpPr>
        <p:spPr bwMode="auto">
          <a:xfrm>
            <a:off x="11256434" y="-319617"/>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endParaRPr>
          </a:p>
        </p:txBody>
      </p:sp>
      <p:sp>
        <p:nvSpPr>
          <p:cNvPr id="2101" name="Text Box 53">
            <a:extLst>
              <a:ext uri="{FF2B5EF4-FFF2-40B4-BE49-F238E27FC236}">
                <a16:creationId xmlns:a16="http://schemas.microsoft.com/office/drawing/2014/main" id="{00AC79F9-059A-3C4B-4098-AA6082F86B14}"/>
              </a:ext>
            </a:extLst>
          </p:cNvPr>
          <p:cNvSpPr txBox="1">
            <a:spLocks noChangeArrowheads="1"/>
          </p:cNvSpPr>
          <p:nvPr/>
        </p:nvSpPr>
        <p:spPr bwMode="auto">
          <a:xfrm>
            <a:off x="10871201" y="1"/>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B6DF745B-9817-B98C-CEF4-F74455E6B7A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Hallelujah What A Savior</a:t>
            </a:r>
            <a:endParaRPr lang="en-US">
              <a:ea typeface="+mj-ea"/>
            </a:endParaRPr>
          </a:p>
        </p:txBody>
      </p:sp>
      <p:pic>
        <p:nvPicPr>
          <p:cNvPr id="3074" name="Picture 3" descr="Hallelujah What A Savior-pp">
            <a:extLst>
              <a:ext uri="{FF2B5EF4-FFF2-40B4-BE49-F238E27FC236}">
                <a16:creationId xmlns:a16="http://schemas.microsoft.com/office/drawing/2014/main" id="{457D15F4-8D01-F12E-F4E6-D81024894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F99F6086-70A0-7CD8-5D68-9C3FFA58ECFF}"/>
              </a:ext>
            </a:extLst>
          </p:cNvPr>
          <p:cNvSpPr txBox="1">
            <a:spLocks noChangeArrowheads="1"/>
          </p:cNvSpPr>
          <p:nvPr/>
        </p:nvSpPr>
        <p:spPr bwMode="auto">
          <a:xfrm>
            <a:off x="69851" y="76201"/>
            <a:ext cx="483677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Hallelujah! What A Savior</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F3B670C9-F0D5-5658-7813-2B8511E016A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337</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3DD91B8C-5BA1-0611-B75D-39EBCB28AA8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Hallelujah What A Savior</a:t>
            </a:r>
            <a:endParaRPr lang="en-US">
              <a:ea typeface="+mj-ea"/>
            </a:endParaRPr>
          </a:p>
        </p:txBody>
      </p:sp>
      <p:pic>
        <p:nvPicPr>
          <p:cNvPr id="4098" name="Picture 3" descr="Hallelujah What A Savior-pp">
            <a:extLst>
              <a:ext uri="{FF2B5EF4-FFF2-40B4-BE49-F238E27FC236}">
                <a16:creationId xmlns:a16="http://schemas.microsoft.com/office/drawing/2014/main" id="{7D8458FA-E10E-447E-CEB2-7EEB186E1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F14F14CD-0FAF-AFA6-CA4F-369BC1AB495A}"/>
              </a:ext>
            </a:extLst>
          </p:cNvPr>
          <p:cNvSpPr txBox="1">
            <a:spLocks noChangeArrowheads="1"/>
          </p:cNvSpPr>
          <p:nvPr/>
        </p:nvSpPr>
        <p:spPr bwMode="auto">
          <a:xfrm>
            <a:off x="69851" y="76201"/>
            <a:ext cx="483677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Hallelujah! What A Savior</a:t>
            </a:r>
            <a:endParaRPr lang="en-US" sz="3200">
              <a:solidFill>
                <a:srgbClr val="000000"/>
              </a:solidFill>
              <a:latin typeface="Times" charset="0"/>
              <a:ea typeface="ＭＳ Ｐゴシック" charset="0"/>
            </a:endParaRPr>
          </a:p>
        </p:txBody>
      </p:sp>
      <p:sp>
        <p:nvSpPr>
          <p:cNvPr id="176133" name="Text Box 5">
            <a:extLst>
              <a:ext uri="{FF2B5EF4-FFF2-40B4-BE49-F238E27FC236}">
                <a16:creationId xmlns:a16="http://schemas.microsoft.com/office/drawing/2014/main" id="{A12ECC4E-3358-C3DA-5501-2971FEA3B02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337</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B4BEC050-C53C-4CDA-ED6F-DC6E1340B17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Hallelujah What A Savior</a:t>
            </a:r>
            <a:endParaRPr lang="en-US">
              <a:ea typeface="+mj-ea"/>
            </a:endParaRPr>
          </a:p>
        </p:txBody>
      </p:sp>
      <p:pic>
        <p:nvPicPr>
          <p:cNvPr id="5122" name="Picture 3" descr="Hallelujah What A Savior-pp">
            <a:extLst>
              <a:ext uri="{FF2B5EF4-FFF2-40B4-BE49-F238E27FC236}">
                <a16:creationId xmlns:a16="http://schemas.microsoft.com/office/drawing/2014/main" id="{36F4E64B-3EDB-9A35-199F-543F0E638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9F654526-89DA-1D08-4151-FD6F3B60C93A}"/>
              </a:ext>
            </a:extLst>
          </p:cNvPr>
          <p:cNvSpPr txBox="1">
            <a:spLocks noChangeArrowheads="1"/>
          </p:cNvSpPr>
          <p:nvPr/>
        </p:nvSpPr>
        <p:spPr bwMode="auto">
          <a:xfrm>
            <a:off x="69851" y="76201"/>
            <a:ext cx="483677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Hallelujah! What A Savior</a:t>
            </a:r>
            <a:endParaRPr lang="en-US" sz="3200">
              <a:solidFill>
                <a:srgbClr val="000000"/>
              </a:solidFill>
              <a:latin typeface="Times" charset="0"/>
              <a:ea typeface="ＭＳ Ｐゴシック" charset="0"/>
            </a:endParaRPr>
          </a:p>
        </p:txBody>
      </p:sp>
      <p:sp>
        <p:nvSpPr>
          <p:cNvPr id="177157" name="Text Box 5">
            <a:extLst>
              <a:ext uri="{FF2B5EF4-FFF2-40B4-BE49-F238E27FC236}">
                <a16:creationId xmlns:a16="http://schemas.microsoft.com/office/drawing/2014/main" id="{02D11A2E-6474-81C2-0566-9354003B7F7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337</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3AFCED03-10CB-9410-6F6E-59D03A00B12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Home of the Soul</a:t>
            </a:r>
            <a:endParaRPr lang="en-US">
              <a:ea typeface="+mj-ea"/>
            </a:endParaRPr>
          </a:p>
        </p:txBody>
      </p:sp>
      <p:pic>
        <p:nvPicPr>
          <p:cNvPr id="4098" name="Picture 3" descr="Home of the Soul-pp">
            <a:extLst>
              <a:ext uri="{FF2B5EF4-FFF2-40B4-BE49-F238E27FC236}">
                <a16:creationId xmlns:a16="http://schemas.microsoft.com/office/drawing/2014/main" id="{F88DCD75-E3E2-6356-FDE8-8D788B68C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0A126CA3-C416-BCC0-2C41-082AD512ABD5}"/>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4325" name="Text Box 5">
            <a:extLst>
              <a:ext uri="{FF2B5EF4-FFF2-40B4-BE49-F238E27FC236}">
                <a16:creationId xmlns:a16="http://schemas.microsoft.com/office/drawing/2014/main" id="{D6D0F1C1-CAC3-B1D5-F05E-DEDB43DA277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48380722-F721-6391-979A-A73F724985A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Hallelujah What A Savior</a:t>
            </a:r>
            <a:endParaRPr lang="en-US">
              <a:ea typeface="+mj-ea"/>
            </a:endParaRPr>
          </a:p>
        </p:txBody>
      </p:sp>
      <p:pic>
        <p:nvPicPr>
          <p:cNvPr id="6146" name="Picture 3" descr="Hallelujah What A Savior-pp">
            <a:extLst>
              <a:ext uri="{FF2B5EF4-FFF2-40B4-BE49-F238E27FC236}">
                <a16:creationId xmlns:a16="http://schemas.microsoft.com/office/drawing/2014/main" id="{01A47C4D-E47E-C994-CE06-A6F018306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0DE8638B-70EA-9DDE-301F-4CA30744F684}"/>
              </a:ext>
            </a:extLst>
          </p:cNvPr>
          <p:cNvSpPr txBox="1">
            <a:spLocks noChangeArrowheads="1"/>
          </p:cNvSpPr>
          <p:nvPr/>
        </p:nvSpPr>
        <p:spPr bwMode="auto">
          <a:xfrm>
            <a:off x="69851" y="76201"/>
            <a:ext cx="483677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Hallelujah! What A Savior</a:t>
            </a:r>
            <a:endParaRPr lang="en-US" sz="3200">
              <a:solidFill>
                <a:srgbClr val="000000"/>
              </a:solidFill>
              <a:latin typeface="Times" charset="0"/>
              <a:ea typeface="ＭＳ Ｐゴシック" charset="0"/>
            </a:endParaRPr>
          </a:p>
        </p:txBody>
      </p:sp>
      <p:sp>
        <p:nvSpPr>
          <p:cNvPr id="178181" name="Text Box 5">
            <a:extLst>
              <a:ext uri="{FF2B5EF4-FFF2-40B4-BE49-F238E27FC236}">
                <a16:creationId xmlns:a16="http://schemas.microsoft.com/office/drawing/2014/main" id="{6DE3124D-F2FC-F0C2-6C3D-58639DB52BD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337</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5E3DA1C6-A12E-A403-591A-FF2D6EFDAF4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Hallelujah What A Savior</a:t>
            </a:r>
            <a:endParaRPr lang="en-US">
              <a:ea typeface="+mj-ea"/>
            </a:endParaRPr>
          </a:p>
        </p:txBody>
      </p:sp>
      <p:pic>
        <p:nvPicPr>
          <p:cNvPr id="7170" name="Picture 3" descr="Hallelujah What A Savior-pp">
            <a:extLst>
              <a:ext uri="{FF2B5EF4-FFF2-40B4-BE49-F238E27FC236}">
                <a16:creationId xmlns:a16="http://schemas.microsoft.com/office/drawing/2014/main" id="{1E758121-DDAA-1B1B-0E0C-F4336CA84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A4E7F7C2-6505-B731-24EB-61F6C09F4099}"/>
              </a:ext>
            </a:extLst>
          </p:cNvPr>
          <p:cNvSpPr txBox="1">
            <a:spLocks noChangeArrowheads="1"/>
          </p:cNvSpPr>
          <p:nvPr/>
        </p:nvSpPr>
        <p:spPr bwMode="auto">
          <a:xfrm>
            <a:off x="69851" y="76201"/>
            <a:ext cx="483677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Hallelujah! What A Savior</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0D9E8C04-488D-70CE-6367-A6A53C2479F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337</a:t>
            </a:r>
            <a:endParaRPr lang="en-US" sz="3200">
              <a:solidFill>
                <a:srgbClr val="000000"/>
              </a:solidFill>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AEF5E495-C99C-F8C9-66F8-4109A78CB0C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Hallelujah What A Savior</a:t>
            </a:r>
            <a:endParaRPr lang="en-US">
              <a:ea typeface="+mj-ea"/>
            </a:endParaRPr>
          </a:p>
        </p:txBody>
      </p:sp>
      <p:pic>
        <p:nvPicPr>
          <p:cNvPr id="8194" name="Picture 3" descr="Hallelujah What A Savior-pp">
            <a:extLst>
              <a:ext uri="{FF2B5EF4-FFF2-40B4-BE49-F238E27FC236}">
                <a16:creationId xmlns:a16="http://schemas.microsoft.com/office/drawing/2014/main" id="{A20B4904-6774-F10E-3EE6-57769542D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8BF2CD26-0501-8908-99B0-195780DD378E}"/>
              </a:ext>
            </a:extLst>
          </p:cNvPr>
          <p:cNvSpPr txBox="1">
            <a:spLocks noChangeArrowheads="1"/>
          </p:cNvSpPr>
          <p:nvPr/>
        </p:nvSpPr>
        <p:spPr bwMode="auto">
          <a:xfrm>
            <a:off x="69851" y="76201"/>
            <a:ext cx="483677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Hallelujah! What A Savior</a:t>
            </a:r>
            <a:endParaRPr lang="en-US" sz="3200">
              <a:solidFill>
                <a:srgbClr val="000000"/>
              </a:solidFill>
              <a:latin typeface="Times" charset="0"/>
              <a:ea typeface="ＭＳ Ｐゴシック" charset="0"/>
            </a:endParaRPr>
          </a:p>
        </p:txBody>
      </p:sp>
      <p:sp>
        <p:nvSpPr>
          <p:cNvPr id="180229" name="Text Box 5">
            <a:extLst>
              <a:ext uri="{FF2B5EF4-FFF2-40B4-BE49-F238E27FC236}">
                <a16:creationId xmlns:a16="http://schemas.microsoft.com/office/drawing/2014/main" id="{F41D07FF-A694-7392-3ED9-067E8FA2C90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337</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03F6E50F-34FC-AC58-3D54-37D065F3C9E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Hallelujah What A Savior</a:t>
            </a:r>
            <a:endParaRPr lang="en-US">
              <a:ea typeface="+mj-ea"/>
            </a:endParaRPr>
          </a:p>
        </p:txBody>
      </p:sp>
      <p:pic>
        <p:nvPicPr>
          <p:cNvPr id="9218" name="Picture 3" descr="Hallelujah What A Savior-pp">
            <a:extLst>
              <a:ext uri="{FF2B5EF4-FFF2-40B4-BE49-F238E27FC236}">
                <a16:creationId xmlns:a16="http://schemas.microsoft.com/office/drawing/2014/main" id="{B8426A09-5F2B-9254-11F1-F0247A5DAA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7C3F8493-B6DF-86BA-51BD-46392C0B374D}"/>
              </a:ext>
            </a:extLst>
          </p:cNvPr>
          <p:cNvSpPr txBox="1">
            <a:spLocks noChangeArrowheads="1"/>
          </p:cNvSpPr>
          <p:nvPr/>
        </p:nvSpPr>
        <p:spPr bwMode="auto">
          <a:xfrm>
            <a:off x="69851" y="76201"/>
            <a:ext cx="483677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Hallelujah! What A Savior</a:t>
            </a:r>
            <a:endParaRPr lang="en-US" sz="3200">
              <a:solidFill>
                <a:srgbClr val="000000"/>
              </a:solidFill>
              <a:latin typeface="Times" charset="0"/>
              <a:ea typeface="ＭＳ Ｐゴシック" charset="0"/>
            </a:endParaRPr>
          </a:p>
        </p:txBody>
      </p:sp>
      <p:sp>
        <p:nvSpPr>
          <p:cNvPr id="181253" name="Text Box 5">
            <a:extLst>
              <a:ext uri="{FF2B5EF4-FFF2-40B4-BE49-F238E27FC236}">
                <a16:creationId xmlns:a16="http://schemas.microsoft.com/office/drawing/2014/main" id="{28ED7E5F-D2E1-0A2C-EA04-3A8E4F133B3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337</a:t>
            </a:r>
            <a:endParaRPr lang="en-US" sz="3200">
              <a:solidFill>
                <a:srgbClr val="000000"/>
              </a:solidFill>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DBFD855C-EDF4-26F8-E920-5FC257E902A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5-1 Hallelujah What A Savior</a:t>
            </a:r>
            <a:endParaRPr lang="en-US">
              <a:ea typeface="+mj-ea"/>
            </a:endParaRPr>
          </a:p>
        </p:txBody>
      </p:sp>
      <p:pic>
        <p:nvPicPr>
          <p:cNvPr id="10242" name="Picture 3" descr="Hallelujah What A Savior-pp">
            <a:extLst>
              <a:ext uri="{FF2B5EF4-FFF2-40B4-BE49-F238E27FC236}">
                <a16:creationId xmlns:a16="http://schemas.microsoft.com/office/drawing/2014/main" id="{89BE8B93-830F-31E4-1021-A938C85641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6091CD08-685B-3B5C-DDE4-DB25234245D9}"/>
              </a:ext>
            </a:extLst>
          </p:cNvPr>
          <p:cNvSpPr txBox="1">
            <a:spLocks noChangeArrowheads="1"/>
          </p:cNvSpPr>
          <p:nvPr/>
        </p:nvSpPr>
        <p:spPr bwMode="auto">
          <a:xfrm>
            <a:off x="69851" y="76201"/>
            <a:ext cx="483677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Hallelujah! What A Savior</a:t>
            </a:r>
            <a:endParaRPr lang="en-US" sz="3200">
              <a:solidFill>
                <a:srgbClr val="000000"/>
              </a:solidFill>
              <a:latin typeface="Times" charset="0"/>
              <a:ea typeface="ＭＳ Ｐゴシック" charset="0"/>
            </a:endParaRPr>
          </a:p>
        </p:txBody>
      </p:sp>
      <p:sp>
        <p:nvSpPr>
          <p:cNvPr id="182277" name="Text Box 5">
            <a:extLst>
              <a:ext uri="{FF2B5EF4-FFF2-40B4-BE49-F238E27FC236}">
                <a16:creationId xmlns:a16="http://schemas.microsoft.com/office/drawing/2014/main" id="{FC9303E8-ED2B-A749-783F-E4556743A26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337</a:t>
            </a:r>
            <a:endParaRPr lang="en-US" sz="3200">
              <a:solidFill>
                <a:srgbClr val="000000"/>
              </a:solidFill>
              <a:latin typeface="Times"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5AE164FC-F8EA-9198-5406-FB3C39792A3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5-2 Hallelujah What A Savior</a:t>
            </a:r>
            <a:endParaRPr lang="en-US">
              <a:ea typeface="+mj-ea"/>
            </a:endParaRPr>
          </a:p>
        </p:txBody>
      </p:sp>
      <p:pic>
        <p:nvPicPr>
          <p:cNvPr id="11266" name="Picture 3" descr="Hallelujah What A Savior-pp">
            <a:extLst>
              <a:ext uri="{FF2B5EF4-FFF2-40B4-BE49-F238E27FC236}">
                <a16:creationId xmlns:a16="http://schemas.microsoft.com/office/drawing/2014/main" id="{C74EED22-3E31-CF7D-91B0-3226EE910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40300018-9B0B-F635-7772-D1122FC45927}"/>
              </a:ext>
            </a:extLst>
          </p:cNvPr>
          <p:cNvSpPr txBox="1">
            <a:spLocks noChangeArrowheads="1"/>
          </p:cNvSpPr>
          <p:nvPr/>
        </p:nvSpPr>
        <p:spPr bwMode="auto">
          <a:xfrm>
            <a:off x="69851" y="76201"/>
            <a:ext cx="483677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Hallelujah! What A Savior</a:t>
            </a:r>
            <a:endParaRPr lang="en-US" sz="3200">
              <a:solidFill>
                <a:srgbClr val="000000"/>
              </a:solidFill>
              <a:latin typeface="Times" charset="0"/>
              <a:ea typeface="ＭＳ Ｐゴシック" charset="0"/>
            </a:endParaRPr>
          </a:p>
        </p:txBody>
      </p:sp>
      <p:sp>
        <p:nvSpPr>
          <p:cNvPr id="183301" name="Text Box 5">
            <a:extLst>
              <a:ext uri="{FF2B5EF4-FFF2-40B4-BE49-F238E27FC236}">
                <a16:creationId xmlns:a16="http://schemas.microsoft.com/office/drawing/2014/main" id="{80FAD7F5-681D-118E-ACB1-1E8592E0307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337</a:t>
            </a:r>
            <a:endParaRPr lang="en-US" sz="3200">
              <a:solidFill>
                <a:srgbClr val="000000"/>
              </a:solidFill>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50449" y="1055802"/>
            <a:ext cx="11001082"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just" defTabSz="1219170" rtl="0" eaLnBrk="1" fontAlgn="auto" latinLnBrk="0" hangingPunct="1">
              <a:lnSpc>
                <a:spcPct val="10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“Therefore, as through one man’s offense judgment came to all men, resulting in condemnation, even so through one Man’s righteous act the free gift came to all men, resulting in justification of life. 19 For as by one man’s disobedience many were made sinners, so also by one Man’s obedience many will be made righteous.” – Rom. 5:18-19</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6000" i="1" dirty="0">
                <a:solidFill>
                  <a:prstClr val="white"/>
                </a:solidFill>
                <a:latin typeface="BigNoodleTitling" panose="02000708030402040100" pitchFamily="2" charset="0"/>
              </a:rPr>
              <a:t>THE UNLEAVENED BREAD</a:t>
            </a:r>
            <a:endParaRPr kumimoji="0" lang="en-US" sz="60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2068206560"/>
      </p:ext>
    </p:extLst>
  </p:cSld>
  <p:clrMapOvr>
    <a:masterClrMapping/>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650449" y="1055802"/>
            <a:ext cx="11001082"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just" defTabSz="1219170" rtl="0" eaLnBrk="1" fontAlgn="auto" latinLnBrk="0" hangingPunct="1">
              <a:lnSpc>
                <a:spcPct val="100000"/>
              </a:lnSpc>
              <a:spcBef>
                <a:spcPct val="0"/>
              </a:spcBef>
              <a:spcAft>
                <a:spcPts val="0"/>
              </a:spcAft>
              <a:buClrTx/>
              <a:buSzTx/>
              <a:buFontTx/>
              <a:buNone/>
              <a:tabLst/>
              <a:defRPr/>
            </a:pPr>
            <a:r>
              <a:rPr lang="en-US" sz="4000" i="1" dirty="0">
                <a:solidFill>
                  <a:prstClr val="black"/>
                </a:solidFill>
                <a:latin typeface="BigNoodleTitling" panose="02000708030402040100" pitchFamily="2" charset="0"/>
              </a:rPr>
              <a:t>“</a:t>
            </a: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Since, therefore, we have now been justified by his blood, much more shall we be saved by him from the wrath of God. For if while we were enemies we were reconciled to God by the death of his Son, much more, now that we are reconciled, shall we be saved by his life. More than that, we also rejoice in God through our Lord Jesus Christ, through whom we have now received reconciliation.” – Rom. 5:9-11</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6000" i="1" dirty="0">
                <a:solidFill>
                  <a:prstClr val="white"/>
                </a:solidFill>
                <a:latin typeface="BigNoodleTitling" panose="02000708030402040100" pitchFamily="2" charset="0"/>
              </a:rPr>
              <a:t>THE FRUIT OF THE VINE</a:t>
            </a:r>
            <a:endParaRPr kumimoji="0" lang="en-US" sz="60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687198272"/>
      </p:ext>
    </p:extLst>
  </p:cSld>
  <p:clrMapOvr>
    <a:masterClrMapping/>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620366" y="1919552"/>
            <a:ext cx="495126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defTabSz="1219170"/>
            <a:r>
              <a:rPr lang="en-US" sz="8000" i="1" dirty="0">
                <a:solidFill>
                  <a:schemeClr val="bg1"/>
                </a:solidFill>
                <a:latin typeface="BigNoodleTitling" panose="02000708030402040100" pitchFamily="2" charset="0"/>
              </a:rPr>
              <a:t>closing PRAYER</a:t>
            </a:r>
          </a:p>
        </p:txBody>
      </p:sp>
    </p:spTree>
    <p:extLst>
      <p:ext uri="{BB962C8B-B14F-4D97-AF65-F5344CB8AC3E}">
        <p14:creationId xmlns:p14="http://schemas.microsoft.com/office/powerpoint/2010/main" val="25754085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Listen to our hearts</a:t>
            </a:r>
          </a:p>
          <a:p>
            <a:pPr marL="0" marR="0" lvl="0" indent="0" algn="ctr" defTabSz="1219170" rtl="0" eaLnBrk="1" fontAlgn="auto" latinLnBrk="0" hangingPunct="1">
              <a:lnSpc>
                <a:spcPct val="100000"/>
              </a:lnSpc>
              <a:spcBef>
                <a:spcPct val="0"/>
              </a:spcBef>
              <a:spcAft>
                <a:spcPts val="0"/>
              </a:spcAft>
              <a:buClrTx/>
              <a:buSzTx/>
              <a:buFontTx/>
              <a:buNone/>
              <a:tabLst/>
              <a:defRPr/>
            </a:pPr>
            <a:r>
              <a:rPr lang="en-US" sz="6600" i="1" dirty="0">
                <a:solidFill>
                  <a:prstClr val="black"/>
                </a:solidFill>
                <a:latin typeface="BigNoodleTitling" panose="02000708030402040100" pitchFamily="2" charset="0"/>
              </a:rPr>
              <a:t>#810</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508105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6F30BAB2-A66E-846D-06E3-54F44F05774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Home of the Soul</a:t>
            </a:r>
            <a:endParaRPr lang="en-US">
              <a:ea typeface="+mj-ea"/>
            </a:endParaRPr>
          </a:p>
        </p:txBody>
      </p:sp>
      <p:pic>
        <p:nvPicPr>
          <p:cNvPr id="5122" name="Picture 3" descr="Home of the Soul-pp">
            <a:extLst>
              <a:ext uri="{FF2B5EF4-FFF2-40B4-BE49-F238E27FC236}">
                <a16:creationId xmlns:a16="http://schemas.microsoft.com/office/drawing/2014/main" id="{880E9D3F-5BAB-CFAA-4B68-A0CFD2AC2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61DB84B4-7F5E-9FB9-DC28-B5F3714D58A6}"/>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5349" name="Text Box 5">
            <a:extLst>
              <a:ext uri="{FF2B5EF4-FFF2-40B4-BE49-F238E27FC236}">
                <a16:creationId xmlns:a16="http://schemas.microsoft.com/office/drawing/2014/main" id="{8839EC71-66C3-B0BB-89D4-F4CC054C619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8EA66E5-D9BB-2982-B128-F42AFBFFF362}"/>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Listen to our Hearts</a:t>
            </a:r>
            <a:endParaRPr lang="en-US" dirty="0">
              <a:ea typeface="+mj-ea"/>
            </a:endParaRPr>
          </a:p>
        </p:txBody>
      </p:sp>
      <p:pic>
        <p:nvPicPr>
          <p:cNvPr id="2" name="Picture 23" descr="Listen to our hearts-Y-pp">
            <a:extLst>
              <a:ext uri="{FF2B5EF4-FFF2-40B4-BE49-F238E27FC236}">
                <a16:creationId xmlns:a16="http://schemas.microsoft.com/office/drawing/2014/main" id="{FDCFE74E-C2EE-07CC-5487-CBF4497AB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2" name="Text Box 24">
            <a:extLst>
              <a:ext uri="{FF2B5EF4-FFF2-40B4-BE49-F238E27FC236}">
                <a16:creationId xmlns:a16="http://schemas.microsoft.com/office/drawing/2014/main" id="{1A49B545-88D3-D6BD-4A07-37F3C1B4E55B}"/>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2073" name="Text Box 25">
            <a:extLst>
              <a:ext uri="{FF2B5EF4-FFF2-40B4-BE49-F238E27FC236}">
                <a16:creationId xmlns:a16="http://schemas.microsoft.com/office/drawing/2014/main" id="{4779429C-8405-96C5-AE6A-2B988C6D56E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8807C180-C200-11F6-FEE4-83A4BC784F7E}"/>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Listen to our Hearts</a:t>
            </a:r>
            <a:endParaRPr lang="en-US" dirty="0">
              <a:ea typeface="+mj-ea"/>
            </a:endParaRPr>
          </a:p>
        </p:txBody>
      </p:sp>
      <p:pic>
        <p:nvPicPr>
          <p:cNvPr id="3074" name="Picture 3" descr="Listen to our hearts-Y-pp">
            <a:extLst>
              <a:ext uri="{FF2B5EF4-FFF2-40B4-BE49-F238E27FC236}">
                <a16:creationId xmlns:a16="http://schemas.microsoft.com/office/drawing/2014/main" id="{B26A033B-495B-66FD-9EE9-D7B4797D6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4">
            <a:extLst>
              <a:ext uri="{FF2B5EF4-FFF2-40B4-BE49-F238E27FC236}">
                <a16:creationId xmlns:a16="http://schemas.microsoft.com/office/drawing/2014/main" id="{017712A6-0437-F324-6542-A72E61D85101}"/>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02405" name="Text Box 5">
            <a:extLst>
              <a:ext uri="{FF2B5EF4-FFF2-40B4-BE49-F238E27FC236}">
                <a16:creationId xmlns:a16="http://schemas.microsoft.com/office/drawing/2014/main" id="{DCB4BBE7-24E8-22AA-7F8E-3A05D559C5D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9E6CCE3A-406A-59FE-B70B-492551BC71F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Listen to our Hearts</a:t>
            </a:r>
            <a:endParaRPr lang="en-US">
              <a:ea typeface="+mj-ea"/>
            </a:endParaRPr>
          </a:p>
        </p:txBody>
      </p:sp>
      <p:pic>
        <p:nvPicPr>
          <p:cNvPr id="4098" name="Picture 3" descr="Listen to our hearts-Y-pp">
            <a:extLst>
              <a:ext uri="{FF2B5EF4-FFF2-40B4-BE49-F238E27FC236}">
                <a16:creationId xmlns:a16="http://schemas.microsoft.com/office/drawing/2014/main" id="{BBB7ED55-4CBE-EC40-8AE9-F6076B990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a:extLst>
              <a:ext uri="{FF2B5EF4-FFF2-40B4-BE49-F238E27FC236}">
                <a16:creationId xmlns:a16="http://schemas.microsoft.com/office/drawing/2014/main" id="{3293002C-5D73-6973-B3C0-D5A38017ABF2}"/>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03429" name="Text Box 5">
            <a:extLst>
              <a:ext uri="{FF2B5EF4-FFF2-40B4-BE49-F238E27FC236}">
                <a16:creationId xmlns:a16="http://schemas.microsoft.com/office/drawing/2014/main" id="{091F74FA-F2F9-71AA-C1A2-8629E907E42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315F62C9-FC20-91D2-DE31-BAEDADA481A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Listen to our Hearts</a:t>
            </a:r>
            <a:endParaRPr lang="en-US">
              <a:ea typeface="+mj-ea"/>
            </a:endParaRPr>
          </a:p>
        </p:txBody>
      </p:sp>
      <p:pic>
        <p:nvPicPr>
          <p:cNvPr id="5122" name="Picture 3" descr="Listen to our hearts-Y-pp">
            <a:extLst>
              <a:ext uri="{FF2B5EF4-FFF2-40B4-BE49-F238E27FC236}">
                <a16:creationId xmlns:a16="http://schemas.microsoft.com/office/drawing/2014/main" id="{20E1CFC5-6F03-5CCB-B964-FA60D252CB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4">
            <a:extLst>
              <a:ext uri="{FF2B5EF4-FFF2-40B4-BE49-F238E27FC236}">
                <a16:creationId xmlns:a16="http://schemas.microsoft.com/office/drawing/2014/main" id="{2D53FCD5-F872-4187-497A-2AC041382E5E}"/>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04453" name="Text Box 5">
            <a:extLst>
              <a:ext uri="{FF2B5EF4-FFF2-40B4-BE49-F238E27FC236}">
                <a16:creationId xmlns:a16="http://schemas.microsoft.com/office/drawing/2014/main" id="{17E79A54-0A6E-17CA-CE38-9F59A77FDFE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03EE5963-D111-BD2C-D551-B8B943C9E3C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Listen to our Hearts</a:t>
            </a:r>
            <a:endParaRPr lang="en-US">
              <a:ea typeface="+mj-ea"/>
            </a:endParaRPr>
          </a:p>
        </p:txBody>
      </p:sp>
      <p:pic>
        <p:nvPicPr>
          <p:cNvPr id="6146" name="Picture 3" descr="Listen to our hearts-Y-pp">
            <a:extLst>
              <a:ext uri="{FF2B5EF4-FFF2-40B4-BE49-F238E27FC236}">
                <a16:creationId xmlns:a16="http://schemas.microsoft.com/office/drawing/2014/main" id="{7497984E-5A5B-A5CB-D0DE-C3352B3A7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05110759-3B11-891C-E31A-B12FA4A6F284}"/>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9184541D-6CC2-F209-97FE-CA1B6A4ED8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7A8F673C-4351-7DED-2BF5-418C3A9E1A4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Listen to our Hearts</a:t>
            </a:r>
            <a:endParaRPr lang="en-US">
              <a:ea typeface="+mj-ea"/>
            </a:endParaRPr>
          </a:p>
        </p:txBody>
      </p:sp>
      <p:pic>
        <p:nvPicPr>
          <p:cNvPr id="7170" name="Picture 3" descr="Listen to our hearts-Y-pp">
            <a:extLst>
              <a:ext uri="{FF2B5EF4-FFF2-40B4-BE49-F238E27FC236}">
                <a16:creationId xmlns:a16="http://schemas.microsoft.com/office/drawing/2014/main" id="{42643B78-8752-8165-3EDF-77E0DEF77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6CD2677D-690B-B754-A056-3712797DEB17}"/>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06501" name="Text Box 5">
            <a:extLst>
              <a:ext uri="{FF2B5EF4-FFF2-40B4-BE49-F238E27FC236}">
                <a16:creationId xmlns:a16="http://schemas.microsoft.com/office/drawing/2014/main" id="{9D0B7D08-E269-64EA-C99A-FEB2D13150D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84E11634-D9D0-4130-7088-DF39DE64913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Listen to our Hearts</a:t>
            </a:r>
            <a:endParaRPr lang="en-US">
              <a:ea typeface="+mj-ea"/>
            </a:endParaRPr>
          </a:p>
        </p:txBody>
      </p:sp>
      <p:pic>
        <p:nvPicPr>
          <p:cNvPr id="8194" name="Picture 3" descr="Listen to our hearts-Y-pp">
            <a:extLst>
              <a:ext uri="{FF2B5EF4-FFF2-40B4-BE49-F238E27FC236}">
                <a16:creationId xmlns:a16="http://schemas.microsoft.com/office/drawing/2014/main" id="{E0790734-E8C5-94B1-4213-4B76F3C2E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8CBB22D8-1BAD-E3BB-23FA-47D8F9959421}"/>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99C33DA4-3741-E9D5-A6F9-B5775F1A35F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3771BE88-7296-DCEF-7794-D48177D4F5B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Listen to our Hearts</a:t>
            </a:r>
            <a:endParaRPr lang="en-US">
              <a:ea typeface="+mj-ea"/>
            </a:endParaRPr>
          </a:p>
        </p:txBody>
      </p:sp>
      <p:pic>
        <p:nvPicPr>
          <p:cNvPr id="9218" name="Picture 3" descr="Listen to our hearts-Y-pp">
            <a:extLst>
              <a:ext uri="{FF2B5EF4-FFF2-40B4-BE49-F238E27FC236}">
                <a16:creationId xmlns:a16="http://schemas.microsoft.com/office/drawing/2014/main" id="{32A7458C-83FC-7516-6AB8-BF861765F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17CD1B0E-38CB-0314-11DB-2081D66D37CA}"/>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08549" name="Text Box 5">
            <a:extLst>
              <a:ext uri="{FF2B5EF4-FFF2-40B4-BE49-F238E27FC236}">
                <a16:creationId xmlns:a16="http://schemas.microsoft.com/office/drawing/2014/main" id="{7C16559D-252B-F422-2C12-57A878D900E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1926FAD4-C060-2E1F-3791-4808A9990C8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Listen to our Hearts</a:t>
            </a:r>
            <a:endParaRPr lang="en-US">
              <a:ea typeface="+mj-ea"/>
            </a:endParaRPr>
          </a:p>
        </p:txBody>
      </p:sp>
      <p:pic>
        <p:nvPicPr>
          <p:cNvPr id="10242" name="Picture 3" descr="Listen to our hearts-Y-pp">
            <a:extLst>
              <a:ext uri="{FF2B5EF4-FFF2-40B4-BE49-F238E27FC236}">
                <a16:creationId xmlns:a16="http://schemas.microsoft.com/office/drawing/2014/main" id="{74DF8EC0-391F-49BE-1887-3A19653A0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D436D899-8F3C-D2C6-222F-7D10D352D459}"/>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37AD4CE8-FC3E-AB2C-579A-49F9951F59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6EFA0B2D-EDDA-7A4C-1D1C-61FFC26AA7B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Listen to our Hearts</a:t>
            </a:r>
            <a:endParaRPr lang="en-US">
              <a:ea typeface="+mj-ea"/>
            </a:endParaRPr>
          </a:p>
        </p:txBody>
      </p:sp>
      <p:pic>
        <p:nvPicPr>
          <p:cNvPr id="11266" name="Picture 3" descr="Listen to our hearts-Y-pp">
            <a:extLst>
              <a:ext uri="{FF2B5EF4-FFF2-40B4-BE49-F238E27FC236}">
                <a16:creationId xmlns:a16="http://schemas.microsoft.com/office/drawing/2014/main" id="{09E47EB9-BC4A-C00D-8017-7E9E6478F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882D2BCA-665A-66BD-E168-FFAE45B0D96A}"/>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10597" name="Text Box 5">
            <a:extLst>
              <a:ext uri="{FF2B5EF4-FFF2-40B4-BE49-F238E27FC236}">
                <a16:creationId xmlns:a16="http://schemas.microsoft.com/office/drawing/2014/main" id="{3526C9F5-710E-C829-E4C1-C5DC312A0B5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5DB85861-7617-0D33-8622-C7FB31BE729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Home of the Soul</a:t>
            </a:r>
            <a:endParaRPr lang="en-US">
              <a:ea typeface="+mj-ea"/>
            </a:endParaRPr>
          </a:p>
        </p:txBody>
      </p:sp>
      <p:pic>
        <p:nvPicPr>
          <p:cNvPr id="6146" name="Picture 3" descr="Home of the Soul-pp">
            <a:extLst>
              <a:ext uri="{FF2B5EF4-FFF2-40B4-BE49-F238E27FC236}">
                <a16:creationId xmlns:a16="http://schemas.microsoft.com/office/drawing/2014/main" id="{24C3AAF1-5484-5002-C974-C04B3D783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A8530E2F-A219-B595-9074-C5C201C0DAF0}"/>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6373" name="Text Box 5">
            <a:extLst>
              <a:ext uri="{FF2B5EF4-FFF2-40B4-BE49-F238E27FC236}">
                <a16:creationId xmlns:a16="http://schemas.microsoft.com/office/drawing/2014/main" id="{9F23FFC3-32BF-1ED3-75F5-05C35484366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8D612C76-6879-797A-B513-F33B1A9E173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Listen to our Hearts</a:t>
            </a:r>
            <a:endParaRPr lang="en-US">
              <a:ea typeface="+mj-ea"/>
            </a:endParaRPr>
          </a:p>
        </p:txBody>
      </p:sp>
      <p:pic>
        <p:nvPicPr>
          <p:cNvPr id="12290" name="Picture 3" descr="Listen to our hearts-Y-pp">
            <a:extLst>
              <a:ext uri="{FF2B5EF4-FFF2-40B4-BE49-F238E27FC236}">
                <a16:creationId xmlns:a16="http://schemas.microsoft.com/office/drawing/2014/main" id="{913EE543-6B94-1BDF-72E7-12A484DA36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698362F8-508E-7486-4AC6-B8D18042D43F}"/>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11621" name="Text Box 5">
            <a:extLst>
              <a:ext uri="{FF2B5EF4-FFF2-40B4-BE49-F238E27FC236}">
                <a16:creationId xmlns:a16="http://schemas.microsoft.com/office/drawing/2014/main" id="{FB89BFC8-1014-B39D-454B-8E8C3D75341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B73F91CE-F79C-3C4B-EE00-46DB4CD68D6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Listen to our Hearts</a:t>
            </a:r>
            <a:endParaRPr lang="en-US">
              <a:ea typeface="+mj-ea"/>
            </a:endParaRPr>
          </a:p>
        </p:txBody>
      </p:sp>
      <p:pic>
        <p:nvPicPr>
          <p:cNvPr id="13314" name="Picture 3" descr="Listen to our hearts-Y-pp">
            <a:extLst>
              <a:ext uri="{FF2B5EF4-FFF2-40B4-BE49-F238E27FC236}">
                <a16:creationId xmlns:a16="http://schemas.microsoft.com/office/drawing/2014/main" id="{CD201186-B1F2-2CDC-0289-D6F36F5DD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4">
            <a:extLst>
              <a:ext uri="{FF2B5EF4-FFF2-40B4-BE49-F238E27FC236}">
                <a16:creationId xmlns:a16="http://schemas.microsoft.com/office/drawing/2014/main" id="{641EFDB1-EEAA-05D1-FC97-AF5930CA29DD}"/>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12645" name="Text Box 5">
            <a:extLst>
              <a:ext uri="{FF2B5EF4-FFF2-40B4-BE49-F238E27FC236}">
                <a16:creationId xmlns:a16="http://schemas.microsoft.com/office/drawing/2014/main" id="{C4CAB8DE-810A-4782-3229-CC77EACD419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0578A5D5-80FB-A35B-811C-0664FF51AAF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Listen to our Hearts</a:t>
            </a:r>
            <a:endParaRPr lang="en-US">
              <a:ea typeface="+mj-ea"/>
            </a:endParaRPr>
          </a:p>
        </p:txBody>
      </p:sp>
      <p:pic>
        <p:nvPicPr>
          <p:cNvPr id="14338" name="Picture 3" descr="Listen to our hearts-Y-pp">
            <a:extLst>
              <a:ext uri="{FF2B5EF4-FFF2-40B4-BE49-F238E27FC236}">
                <a16:creationId xmlns:a16="http://schemas.microsoft.com/office/drawing/2014/main" id="{5CBDD52A-4B09-62E1-A149-72A59C2CE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a:extLst>
              <a:ext uri="{FF2B5EF4-FFF2-40B4-BE49-F238E27FC236}">
                <a16:creationId xmlns:a16="http://schemas.microsoft.com/office/drawing/2014/main" id="{B6DE9EC5-341E-450D-2C81-8E4BE19E9EE2}"/>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13669" name="Text Box 5">
            <a:extLst>
              <a:ext uri="{FF2B5EF4-FFF2-40B4-BE49-F238E27FC236}">
                <a16:creationId xmlns:a16="http://schemas.microsoft.com/office/drawing/2014/main" id="{6FD08AF7-EDEE-4F5B-3729-EB47E0C70D0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D2F9D7C1-1034-33DB-0B7A-9D642FF287E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Listen to our Hearts</a:t>
            </a:r>
            <a:endParaRPr lang="en-US">
              <a:ea typeface="+mj-ea"/>
            </a:endParaRPr>
          </a:p>
        </p:txBody>
      </p:sp>
      <p:pic>
        <p:nvPicPr>
          <p:cNvPr id="15362" name="Picture 3" descr="Listen to our hearts-Y-pp">
            <a:extLst>
              <a:ext uri="{FF2B5EF4-FFF2-40B4-BE49-F238E27FC236}">
                <a16:creationId xmlns:a16="http://schemas.microsoft.com/office/drawing/2014/main" id="{F492884E-9F85-C88B-C6C2-13D6B1CB58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38D739AD-CB3B-5F05-43B0-C5B417D3F6FA}"/>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14693" name="Text Box 5">
            <a:extLst>
              <a:ext uri="{FF2B5EF4-FFF2-40B4-BE49-F238E27FC236}">
                <a16:creationId xmlns:a16="http://schemas.microsoft.com/office/drawing/2014/main" id="{B52B1E50-CD33-178D-764E-E828EDF722E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228892"/>
            <a:ext cx="12192000"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7961168"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Today</a:t>
            </a:r>
          </a:p>
          <a:p>
            <a:pPr defTabSz="1219170">
              <a:defRPr/>
            </a:pPr>
            <a:r>
              <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rPr>
              <a:t>Join us for a Meal in the </a:t>
            </a:r>
            <a:r>
              <a:rPr kumimoji="0" lang="en-US" sz="60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mpb</a:t>
            </a:r>
            <a:endPar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5" name="TextBox 4">
            <a:extLst>
              <a:ext uri="{FF2B5EF4-FFF2-40B4-BE49-F238E27FC236}">
                <a16:creationId xmlns:a16="http://schemas.microsoft.com/office/drawing/2014/main" id="{6604E7C0-691A-A1CF-F9D6-2D388605EB4E}"/>
              </a:ext>
            </a:extLst>
          </p:cNvPr>
          <p:cNvSpPr txBox="1"/>
          <p:nvPr/>
        </p:nvSpPr>
        <p:spPr>
          <a:xfrm>
            <a:off x="7682345" y="482208"/>
            <a:ext cx="4509655" cy="3231654"/>
          </a:xfrm>
          <a:prstGeom prst="rect">
            <a:avLst/>
          </a:prstGeom>
          <a:noFill/>
        </p:spPr>
        <p:txBody>
          <a:bodyPr wrap="square">
            <a:spAutoFit/>
          </a:bodyPr>
          <a:lstStyle/>
          <a:p>
            <a:pPr algn="ctr" defTabSz="1219170">
              <a:defRPr/>
            </a:pPr>
            <a:r>
              <a:rPr lang="en-US" sz="6000" i="1" dirty="0">
                <a:solidFill>
                  <a:schemeClr val="tx1"/>
                </a:solidFill>
                <a:latin typeface="BigNoodleTitling" panose="02000708030402040100" pitchFamily="2" charset="0"/>
              </a:rPr>
              <a:t>Wednesday</a:t>
            </a:r>
          </a:p>
          <a:p>
            <a:pPr algn="ctr" defTabSz="1219170">
              <a:defRPr/>
            </a:pPr>
            <a:r>
              <a:rPr lang="en-US" sz="4800" i="1" dirty="0">
                <a:solidFill>
                  <a:prstClr val="black"/>
                </a:solidFill>
                <a:latin typeface="BigNoodleTitling" panose="02000708030402040100" pitchFamily="2" charset="0"/>
              </a:rPr>
              <a:t>LTC @ 5:30</a:t>
            </a:r>
          </a:p>
          <a:p>
            <a:pPr algn="ctr" defTabSz="1219170">
              <a:defRPr/>
            </a:pPr>
            <a:r>
              <a:rPr lang="en-US" sz="4800" i="1" dirty="0">
                <a:solidFill>
                  <a:prstClr val="black"/>
                </a:solidFill>
                <a:latin typeface="BigNoodleTitling" panose="02000708030402040100" pitchFamily="2" charset="0"/>
              </a:rPr>
              <a:t>Worship &amp; Bible classes @ 6:30</a:t>
            </a:r>
          </a:p>
        </p:txBody>
      </p:sp>
    </p:spTree>
    <p:extLst>
      <p:ext uri="{BB962C8B-B14F-4D97-AF65-F5344CB8AC3E}">
        <p14:creationId xmlns:p14="http://schemas.microsoft.com/office/powerpoint/2010/main" val="3284155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36EFAE45-5B7B-AF49-DAD8-0B79002392D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Home of the Soul</a:t>
            </a:r>
            <a:endParaRPr lang="en-US">
              <a:ea typeface="+mj-ea"/>
            </a:endParaRPr>
          </a:p>
        </p:txBody>
      </p:sp>
      <p:pic>
        <p:nvPicPr>
          <p:cNvPr id="7170" name="Picture 3" descr="Home of the Soul-pp">
            <a:extLst>
              <a:ext uri="{FF2B5EF4-FFF2-40B4-BE49-F238E27FC236}">
                <a16:creationId xmlns:a16="http://schemas.microsoft.com/office/drawing/2014/main" id="{F193F84E-E196-24C5-4AB4-B1F949776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2E67D2DD-78F3-14F7-20E0-CF1EE7FD4DC7}"/>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7397" name="Text Box 5">
            <a:extLst>
              <a:ext uri="{FF2B5EF4-FFF2-40B4-BE49-F238E27FC236}">
                <a16:creationId xmlns:a16="http://schemas.microsoft.com/office/drawing/2014/main" id="{2965BE88-E935-F729-CFE1-E15A6E28243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42138AD0-6506-0C99-9434-5DD8E5CBDA2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Home of the Soul</a:t>
            </a:r>
            <a:endParaRPr lang="en-US">
              <a:ea typeface="+mj-ea"/>
            </a:endParaRPr>
          </a:p>
        </p:txBody>
      </p:sp>
      <p:pic>
        <p:nvPicPr>
          <p:cNvPr id="8194" name="Picture 3" descr="Home of the Soul-pp">
            <a:extLst>
              <a:ext uri="{FF2B5EF4-FFF2-40B4-BE49-F238E27FC236}">
                <a16:creationId xmlns:a16="http://schemas.microsoft.com/office/drawing/2014/main" id="{69CF37A4-88E3-8834-C3E7-1FCA577411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C6D65AA7-4FCB-58F5-95D6-E9D9326B410C}"/>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76133" name="Text Box 5">
            <a:extLst>
              <a:ext uri="{FF2B5EF4-FFF2-40B4-BE49-F238E27FC236}">
                <a16:creationId xmlns:a16="http://schemas.microsoft.com/office/drawing/2014/main" id="{6F1816E4-D726-EE5C-4A6D-56A2D63701D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A8557C04-2708-E13E-E03C-CED2FE54336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Home of the Soul</a:t>
            </a:r>
            <a:endParaRPr lang="en-US">
              <a:ea typeface="+mj-ea"/>
            </a:endParaRPr>
          </a:p>
        </p:txBody>
      </p:sp>
      <p:pic>
        <p:nvPicPr>
          <p:cNvPr id="9218" name="Picture 3" descr="Home of the Soul-pp">
            <a:extLst>
              <a:ext uri="{FF2B5EF4-FFF2-40B4-BE49-F238E27FC236}">
                <a16:creationId xmlns:a16="http://schemas.microsoft.com/office/drawing/2014/main" id="{36FF0E8C-7571-2718-6377-8B964730B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9E0341E2-F297-A595-29EA-10FE0BDF47A6}"/>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77157" name="Text Box 5">
            <a:extLst>
              <a:ext uri="{FF2B5EF4-FFF2-40B4-BE49-F238E27FC236}">
                <a16:creationId xmlns:a16="http://schemas.microsoft.com/office/drawing/2014/main" id="{74433EA6-21D4-1B87-593A-1C7FF32564A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CAB19B26-B29F-0E60-C3FE-C3990E521ED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Home of the Soul</a:t>
            </a:r>
            <a:endParaRPr lang="en-US">
              <a:ea typeface="+mj-ea"/>
            </a:endParaRPr>
          </a:p>
        </p:txBody>
      </p:sp>
      <p:pic>
        <p:nvPicPr>
          <p:cNvPr id="10242" name="Picture 3" descr="Home of the Soul-pp">
            <a:extLst>
              <a:ext uri="{FF2B5EF4-FFF2-40B4-BE49-F238E27FC236}">
                <a16:creationId xmlns:a16="http://schemas.microsoft.com/office/drawing/2014/main" id="{D4D0CA8E-C914-F70F-C203-4EB2CB5F2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92B7E1DE-89E7-E324-EE66-737AC0C6040E}"/>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8421" name="Text Box 5">
            <a:extLst>
              <a:ext uri="{FF2B5EF4-FFF2-40B4-BE49-F238E27FC236}">
                <a16:creationId xmlns:a16="http://schemas.microsoft.com/office/drawing/2014/main" id="{48875D2C-A2D6-B9D9-008A-05159DC7724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0E9B01D0-AEA5-D482-04A5-EC1F1857222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Home of the Soul</a:t>
            </a:r>
            <a:endParaRPr lang="en-US">
              <a:ea typeface="+mj-ea"/>
            </a:endParaRPr>
          </a:p>
        </p:txBody>
      </p:sp>
      <p:pic>
        <p:nvPicPr>
          <p:cNvPr id="11266" name="Picture 3" descr="Home of the Soul-pp">
            <a:extLst>
              <a:ext uri="{FF2B5EF4-FFF2-40B4-BE49-F238E27FC236}">
                <a16:creationId xmlns:a16="http://schemas.microsoft.com/office/drawing/2014/main" id="{C0955592-98E3-ACEB-6C2D-7A42721459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7FFB035A-9421-5647-371C-C1137505FA55}"/>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9445" name="Text Box 5">
            <a:extLst>
              <a:ext uri="{FF2B5EF4-FFF2-40B4-BE49-F238E27FC236}">
                <a16:creationId xmlns:a16="http://schemas.microsoft.com/office/drawing/2014/main" id="{BBA40F47-AD6B-DACD-4977-4A850A31268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B299A6F2-226C-3540-C1F4-D95D5FED79E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Home of the Soul</a:t>
            </a:r>
            <a:endParaRPr lang="en-US">
              <a:ea typeface="+mj-ea"/>
            </a:endParaRPr>
          </a:p>
        </p:txBody>
      </p:sp>
      <p:pic>
        <p:nvPicPr>
          <p:cNvPr id="12290" name="Picture 3" descr="Home of the Soul-pp">
            <a:extLst>
              <a:ext uri="{FF2B5EF4-FFF2-40B4-BE49-F238E27FC236}">
                <a16:creationId xmlns:a16="http://schemas.microsoft.com/office/drawing/2014/main" id="{C9751AFD-6114-A97B-5AC0-44FE83BE1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3447E88F-99B7-2846-E1B3-770FF0002926}"/>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90469" name="Text Box 5">
            <a:extLst>
              <a:ext uri="{FF2B5EF4-FFF2-40B4-BE49-F238E27FC236}">
                <a16:creationId xmlns:a16="http://schemas.microsoft.com/office/drawing/2014/main" id="{8D588E8C-9772-5B66-7BBA-4ABD616FEC6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012F099E-875D-A9F7-FD13-FBF206CAA7B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Restore My Soul</a:t>
            </a:r>
            <a:endParaRPr lang="en-US">
              <a:ea typeface="+mj-ea"/>
            </a:endParaRPr>
          </a:p>
        </p:txBody>
      </p:sp>
      <p:pic>
        <p:nvPicPr>
          <p:cNvPr id="3074" name="Picture 3" descr="Restore My Soul-pp">
            <a:extLst>
              <a:ext uri="{FF2B5EF4-FFF2-40B4-BE49-F238E27FC236}">
                <a16:creationId xmlns:a16="http://schemas.microsoft.com/office/drawing/2014/main" id="{292CFCF2-CD49-7861-F7A3-A5A97B5B0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63B1831B-448B-74B9-8975-A5A5F365559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567</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C3C30201-1BC9-5ABC-E9BA-DA30F0266B2D}"/>
              </a:ext>
            </a:extLst>
          </p:cNvPr>
          <p:cNvSpPr txBox="1">
            <a:spLocks noChangeArrowheads="1"/>
          </p:cNvSpPr>
          <p:nvPr/>
        </p:nvSpPr>
        <p:spPr bwMode="auto">
          <a:xfrm>
            <a:off x="101601" y="76201"/>
            <a:ext cx="30962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Restore My Soul</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8546D1B5-DB8C-8CDA-8639-F8037A2DC02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Home of the Soul</a:t>
            </a:r>
            <a:endParaRPr lang="en-US">
              <a:ea typeface="+mj-ea"/>
            </a:endParaRPr>
          </a:p>
        </p:txBody>
      </p:sp>
      <p:pic>
        <p:nvPicPr>
          <p:cNvPr id="13314" name="Picture 3" descr="Home of the Soul-pp">
            <a:extLst>
              <a:ext uri="{FF2B5EF4-FFF2-40B4-BE49-F238E27FC236}">
                <a16:creationId xmlns:a16="http://schemas.microsoft.com/office/drawing/2014/main" id="{3F68E01A-D621-8605-C78F-794BAF362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4">
            <a:extLst>
              <a:ext uri="{FF2B5EF4-FFF2-40B4-BE49-F238E27FC236}">
                <a16:creationId xmlns:a16="http://schemas.microsoft.com/office/drawing/2014/main" id="{2D308EED-A1EF-E0FF-E87A-408FD5F6DD90}"/>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91493" name="Text Box 5">
            <a:extLst>
              <a:ext uri="{FF2B5EF4-FFF2-40B4-BE49-F238E27FC236}">
                <a16:creationId xmlns:a16="http://schemas.microsoft.com/office/drawing/2014/main" id="{13B0F472-6757-4719-D284-7B285DB6B83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9EEFD6F9-87DB-EC58-1F34-60E5FBE5CCC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Home of the Soul</a:t>
            </a:r>
            <a:endParaRPr lang="en-US">
              <a:ea typeface="+mj-ea"/>
            </a:endParaRPr>
          </a:p>
        </p:txBody>
      </p:sp>
      <p:pic>
        <p:nvPicPr>
          <p:cNvPr id="14338" name="Picture 3" descr="Home of the Soul-pp">
            <a:extLst>
              <a:ext uri="{FF2B5EF4-FFF2-40B4-BE49-F238E27FC236}">
                <a16:creationId xmlns:a16="http://schemas.microsoft.com/office/drawing/2014/main" id="{DE92C381-3DC5-2D51-EABB-F9984B55E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2A220363-D03A-9754-1F4A-4E0ED4C74EA5}"/>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78181" name="Text Box 5">
            <a:extLst>
              <a:ext uri="{FF2B5EF4-FFF2-40B4-BE49-F238E27FC236}">
                <a16:creationId xmlns:a16="http://schemas.microsoft.com/office/drawing/2014/main" id="{BD30E84F-8423-B0B8-7AF2-845DF1416A7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755091E3-828C-5382-6F72-52B1BCCF330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Home of the Soul</a:t>
            </a:r>
            <a:endParaRPr lang="en-US">
              <a:ea typeface="+mj-ea"/>
            </a:endParaRPr>
          </a:p>
        </p:txBody>
      </p:sp>
      <p:pic>
        <p:nvPicPr>
          <p:cNvPr id="15362" name="Picture 3" descr="Home of the Soul-pp">
            <a:extLst>
              <a:ext uri="{FF2B5EF4-FFF2-40B4-BE49-F238E27FC236}">
                <a16:creationId xmlns:a16="http://schemas.microsoft.com/office/drawing/2014/main" id="{0938C1ED-D639-D2C0-897A-E0D17146E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01B5C172-841D-50EB-4777-3EFFEC9A710F}"/>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C27E8F8C-2625-9408-467F-2B64E7BC1FA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0B0710F8-D276-4827-E204-A3E2D78B576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Home of the Soul</a:t>
            </a:r>
            <a:endParaRPr lang="en-US">
              <a:ea typeface="+mj-ea"/>
            </a:endParaRPr>
          </a:p>
        </p:txBody>
      </p:sp>
      <p:pic>
        <p:nvPicPr>
          <p:cNvPr id="16386" name="Picture 3" descr="Home of the Soul-pp">
            <a:extLst>
              <a:ext uri="{FF2B5EF4-FFF2-40B4-BE49-F238E27FC236}">
                <a16:creationId xmlns:a16="http://schemas.microsoft.com/office/drawing/2014/main" id="{BA92E17E-EE61-24CA-031D-823023146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74184483-77DD-0411-8AB1-83E6F645D35E}"/>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0229" name="Text Box 5">
            <a:extLst>
              <a:ext uri="{FF2B5EF4-FFF2-40B4-BE49-F238E27FC236}">
                <a16:creationId xmlns:a16="http://schemas.microsoft.com/office/drawing/2014/main" id="{39FCF005-0BE5-0308-EA0F-16615A31A2C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E4C5F9A4-CE33-C971-AFAA-E6BE1F522B7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Home of the Soul</a:t>
            </a:r>
            <a:endParaRPr lang="en-US">
              <a:ea typeface="+mj-ea"/>
            </a:endParaRPr>
          </a:p>
        </p:txBody>
      </p:sp>
      <p:pic>
        <p:nvPicPr>
          <p:cNvPr id="17410" name="Picture 3" descr="Home of the Soul-pp">
            <a:extLst>
              <a:ext uri="{FF2B5EF4-FFF2-40B4-BE49-F238E27FC236}">
                <a16:creationId xmlns:a16="http://schemas.microsoft.com/office/drawing/2014/main" id="{44C84739-2E9A-48DC-9892-CC83087E3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88AFD84E-AC4D-F077-8C15-C78D4CB065C7}"/>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1253" name="Text Box 5">
            <a:extLst>
              <a:ext uri="{FF2B5EF4-FFF2-40B4-BE49-F238E27FC236}">
                <a16:creationId xmlns:a16="http://schemas.microsoft.com/office/drawing/2014/main" id="{B863E300-B352-842F-106A-9E5A79A157A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D861425A-46D5-DC4D-A2C9-2771518BD7E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Home of the Soul</a:t>
            </a:r>
            <a:endParaRPr lang="en-US">
              <a:ea typeface="+mj-ea"/>
            </a:endParaRPr>
          </a:p>
        </p:txBody>
      </p:sp>
      <p:pic>
        <p:nvPicPr>
          <p:cNvPr id="18434" name="Picture 3" descr="Home of the Soul-pp">
            <a:extLst>
              <a:ext uri="{FF2B5EF4-FFF2-40B4-BE49-F238E27FC236}">
                <a16:creationId xmlns:a16="http://schemas.microsoft.com/office/drawing/2014/main" id="{B692D2E6-96D4-E6CE-E478-5CFABBF11C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00A0D0DC-F277-074D-4D51-556F2C8163F6}"/>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2277" name="Text Box 5">
            <a:extLst>
              <a:ext uri="{FF2B5EF4-FFF2-40B4-BE49-F238E27FC236}">
                <a16:creationId xmlns:a16="http://schemas.microsoft.com/office/drawing/2014/main" id="{B5842A05-5282-0D14-B933-AB55A52FDB2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7E3B5C76-C7DF-09D1-727D-74B234CABFD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Home of the Soul</a:t>
            </a:r>
            <a:endParaRPr lang="en-US">
              <a:ea typeface="+mj-ea"/>
            </a:endParaRPr>
          </a:p>
        </p:txBody>
      </p:sp>
      <p:pic>
        <p:nvPicPr>
          <p:cNvPr id="19458" name="Picture 3" descr="Home of the Soul-pp">
            <a:extLst>
              <a:ext uri="{FF2B5EF4-FFF2-40B4-BE49-F238E27FC236}">
                <a16:creationId xmlns:a16="http://schemas.microsoft.com/office/drawing/2014/main" id="{06D709A0-104E-FA36-DA94-F454CC090F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0C661AB6-DE15-2C85-25CB-F3D8A332B7E2}"/>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3301" name="Text Box 5">
            <a:extLst>
              <a:ext uri="{FF2B5EF4-FFF2-40B4-BE49-F238E27FC236}">
                <a16:creationId xmlns:a16="http://schemas.microsoft.com/office/drawing/2014/main" id="{C11BB4B2-C75B-59B9-0A49-2BA651503D2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defTabSz="1219170"/>
            <a:r>
              <a:rPr lang="en-US" sz="6600" i="1" dirty="0">
                <a:solidFill>
                  <a:prstClr val="black"/>
                </a:solidFill>
                <a:latin typeface="BigNoodleTitling" panose="02000708030402040100" pitchFamily="2" charset="0"/>
              </a:rPr>
              <a:t>Walking alone at eve</a:t>
            </a:r>
          </a:p>
          <a:p>
            <a:pPr defTabSz="1219170"/>
            <a:r>
              <a:rPr lang="en-US" sz="6600" i="1" dirty="0">
                <a:solidFill>
                  <a:prstClr val="black"/>
                </a:solidFill>
                <a:latin typeface="BigNoodleTitling" panose="02000708030402040100" pitchFamily="2" charset="0"/>
              </a:rPr>
              <a:t>#874</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defTabSz="1219170"/>
            <a:r>
              <a:rPr lang="en-US" sz="7200" i="1" dirty="0">
                <a:solidFill>
                  <a:schemeClr val="tx1"/>
                </a:solidFill>
                <a:latin typeface="BigNoodleTitling" panose="02000708030402040100" pitchFamily="2" charset="0"/>
              </a:rPr>
              <a:t>SONG:</a:t>
            </a:r>
          </a:p>
        </p:txBody>
      </p:sp>
    </p:spTree>
    <p:extLst>
      <p:ext uri="{BB962C8B-B14F-4D97-AF65-F5344CB8AC3E}">
        <p14:creationId xmlns:p14="http://schemas.microsoft.com/office/powerpoint/2010/main" val="2333870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373BF3F-96A1-52C5-5EFB-572C716675A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Walking Alone at eve</a:t>
            </a:r>
            <a:endParaRPr lang="en-US">
              <a:ea typeface="+mj-ea"/>
            </a:endParaRPr>
          </a:p>
        </p:txBody>
      </p:sp>
      <p:pic>
        <p:nvPicPr>
          <p:cNvPr id="2" name="Picture 46" descr="Walking alone at eve-pp">
            <a:extLst>
              <a:ext uri="{FF2B5EF4-FFF2-40B4-BE49-F238E27FC236}">
                <a16:creationId xmlns:a16="http://schemas.microsoft.com/office/drawing/2014/main" id="{48071694-44A7-53C6-C390-F7F4DFFA85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5DFF96A1-F9DA-F909-8F45-EEA7901027A3}"/>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2096" name="Text Box 48">
            <a:extLst>
              <a:ext uri="{FF2B5EF4-FFF2-40B4-BE49-F238E27FC236}">
                <a16:creationId xmlns:a16="http://schemas.microsoft.com/office/drawing/2014/main" id="{C5EFEC3B-B3DB-2008-4FFD-B9A08D8E036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E4CB6706-8B49-98A2-BB5B-515F1E105EA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Walking Alone at eve</a:t>
            </a:r>
            <a:endParaRPr lang="en-US">
              <a:ea typeface="+mj-ea"/>
            </a:endParaRPr>
          </a:p>
        </p:txBody>
      </p:sp>
      <p:pic>
        <p:nvPicPr>
          <p:cNvPr id="3074" name="Picture 3" descr="Walking alone at eve-pp">
            <a:extLst>
              <a:ext uri="{FF2B5EF4-FFF2-40B4-BE49-F238E27FC236}">
                <a16:creationId xmlns:a16="http://schemas.microsoft.com/office/drawing/2014/main" id="{FFC9EA8A-87FA-E1A5-805A-9F8341FBE7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8C537EE0-0728-6556-2558-5069F60C8484}"/>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2C993610-156D-EA6B-F76E-8C5909FA9EF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6DB1EFB7-9C97-C201-8DC4-0E6AE8310E5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Restore My Soul</a:t>
            </a:r>
            <a:endParaRPr lang="en-US">
              <a:ea typeface="+mj-ea"/>
            </a:endParaRPr>
          </a:p>
        </p:txBody>
      </p:sp>
      <p:pic>
        <p:nvPicPr>
          <p:cNvPr id="4098" name="Picture 3" descr="Restore My Soul-pp">
            <a:extLst>
              <a:ext uri="{FF2B5EF4-FFF2-40B4-BE49-F238E27FC236}">
                <a16:creationId xmlns:a16="http://schemas.microsoft.com/office/drawing/2014/main" id="{D49060E5-A6E7-170D-30D9-5454BF51B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F7651E88-FDD5-469B-C223-6CEEADC4ED8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567</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9C76E20D-073A-7830-0F75-134EE71CDE73}"/>
              </a:ext>
            </a:extLst>
          </p:cNvPr>
          <p:cNvSpPr txBox="1">
            <a:spLocks noChangeArrowheads="1"/>
          </p:cNvSpPr>
          <p:nvPr/>
        </p:nvSpPr>
        <p:spPr bwMode="auto">
          <a:xfrm>
            <a:off x="101601" y="76201"/>
            <a:ext cx="30962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Restore My Soul</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537130C5-8295-AB71-B347-18C6034B888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Walking Alone at eve</a:t>
            </a:r>
            <a:endParaRPr lang="en-US">
              <a:ea typeface="+mj-ea"/>
            </a:endParaRPr>
          </a:p>
        </p:txBody>
      </p:sp>
      <p:pic>
        <p:nvPicPr>
          <p:cNvPr id="4098" name="Picture 3" descr="Walking alone at eve-pp">
            <a:extLst>
              <a:ext uri="{FF2B5EF4-FFF2-40B4-BE49-F238E27FC236}">
                <a16:creationId xmlns:a16="http://schemas.microsoft.com/office/drawing/2014/main" id="{A32F0DDD-7EE3-FB2A-7A81-D4263C5E2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87A673FD-6598-D316-E712-A52BF0EDF2E4}"/>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2277" name="Text Box 5">
            <a:extLst>
              <a:ext uri="{FF2B5EF4-FFF2-40B4-BE49-F238E27FC236}">
                <a16:creationId xmlns:a16="http://schemas.microsoft.com/office/drawing/2014/main" id="{9C6D02E0-2E2F-7D3D-5C78-77754EC68AC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7B63BAED-D293-F922-4AA3-173FB111408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Walking Alone at eve</a:t>
            </a:r>
            <a:endParaRPr lang="en-US">
              <a:ea typeface="+mj-ea"/>
            </a:endParaRPr>
          </a:p>
        </p:txBody>
      </p:sp>
      <p:pic>
        <p:nvPicPr>
          <p:cNvPr id="5122" name="Picture 3" descr="Walking alone at eve-pp">
            <a:extLst>
              <a:ext uri="{FF2B5EF4-FFF2-40B4-BE49-F238E27FC236}">
                <a16:creationId xmlns:a16="http://schemas.microsoft.com/office/drawing/2014/main" id="{C7C7F3B5-12A6-8507-8072-458BC278F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3225FA2D-F38C-D833-02D2-6D49915B86FD}"/>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6373" name="Text Box 5">
            <a:extLst>
              <a:ext uri="{FF2B5EF4-FFF2-40B4-BE49-F238E27FC236}">
                <a16:creationId xmlns:a16="http://schemas.microsoft.com/office/drawing/2014/main" id="{D2F582CF-4B2C-5C70-B748-7BE20326F24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6F708FF1-B63F-143A-BAA7-99DA47C9F33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Walking Alone at eve</a:t>
            </a:r>
            <a:endParaRPr lang="en-US">
              <a:ea typeface="+mj-ea"/>
            </a:endParaRPr>
          </a:p>
        </p:txBody>
      </p:sp>
      <p:pic>
        <p:nvPicPr>
          <p:cNvPr id="6146" name="Picture 3" descr="Walking alone at eve-pp">
            <a:extLst>
              <a:ext uri="{FF2B5EF4-FFF2-40B4-BE49-F238E27FC236}">
                <a16:creationId xmlns:a16="http://schemas.microsoft.com/office/drawing/2014/main" id="{C6FA8D05-01EE-A029-689B-081FC16E9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692E539A-CAD8-C05B-3E55-265502831C3C}"/>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7397" name="Text Box 5">
            <a:extLst>
              <a:ext uri="{FF2B5EF4-FFF2-40B4-BE49-F238E27FC236}">
                <a16:creationId xmlns:a16="http://schemas.microsoft.com/office/drawing/2014/main" id="{82FF0A45-1EA6-8492-DD8A-E11F5C88F41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A607107D-4808-D099-00F5-82BF31FF8B8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Walking Alone at eve</a:t>
            </a:r>
            <a:endParaRPr lang="en-US">
              <a:ea typeface="+mj-ea"/>
            </a:endParaRPr>
          </a:p>
        </p:txBody>
      </p:sp>
      <p:pic>
        <p:nvPicPr>
          <p:cNvPr id="7170" name="Picture 3" descr="Walking alone at eve-pp">
            <a:extLst>
              <a:ext uri="{FF2B5EF4-FFF2-40B4-BE49-F238E27FC236}">
                <a16:creationId xmlns:a16="http://schemas.microsoft.com/office/drawing/2014/main" id="{A0C1F86E-73B1-6E45-246B-5E82B2599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689D5A6A-70D4-F48B-F191-4B73113BC4CE}"/>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8421" name="Text Box 5">
            <a:extLst>
              <a:ext uri="{FF2B5EF4-FFF2-40B4-BE49-F238E27FC236}">
                <a16:creationId xmlns:a16="http://schemas.microsoft.com/office/drawing/2014/main" id="{EBD7351D-9E3D-22F9-5641-09312ABA2E6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73D149A8-9874-F0A3-CCF9-299C6BEDBAD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Walking Alone at eve</a:t>
            </a:r>
            <a:endParaRPr lang="en-US">
              <a:ea typeface="+mj-ea"/>
            </a:endParaRPr>
          </a:p>
        </p:txBody>
      </p:sp>
      <p:pic>
        <p:nvPicPr>
          <p:cNvPr id="8194" name="Picture 3" descr="Walking alone at eve-pp">
            <a:extLst>
              <a:ext uri="{FF2B5EF4-FFF2-40B4-BE49-F238E27FC236}">
                <a16:creationId xmlns:a16="http://schemas.microsoft.com/office/drawing/2014/main" id="{3666E323-2575-FF0A-522E-FBC677B87F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0DF18EC5-329C-5B95-9B50-D19775923D99}"/>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76133" name="Text Box 5">
            <a:extLst>
              <a:ext uri="{FF2B5EF4-FFF2-40B4-BE49-F238E27FC236}">
                <a16:creationId xmlns:a16="http://schemas.microsoft.com/office/drawing/2014/main" id="{2BD7D2CD-7114-52E6-81DE-C9A4A0BA1DE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494E5F96-13ED-1A84-C464-A994917EA63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Walking Alone at eve</a:t>
            </a:r>
            <a:endParaRPr lang="en-US">
              <a:ea typeface="+mj-ea"/>
            </a:endParaRPr>
          </a:p>
        </p:txBody>
      </p:sp>
      <p:pic>
        <p:nvPicPr>
          <p:cNvPr id="9218" name="Picture 3" descr="Walking alone at eve-pp">
            <a:extLst>
              <a:ext uri="{FF2B5EF4-FFF2-40B4-BE49-F238E27FC236}">
                <a16:creationId xmlns:a16="http://schemas.microsoft.com/office/drawing/2014/main" id="{AA98A5D9-7C3B-A607-60D9-2DBB46515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1E998DEC-3F87-9B7E-4585-086C8D217999}"/>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77157" name="Text Box 5">
            <a:extLst>
              <a:ext uri="{FF2B5EF4-FFF2-40B4-BE49-F238E27FC236}">
                <a16:creationId xmlns:a16="http://schemas.microsoft.com/office/drawing/2014/main" id="{D6E57326-AF5E-688D-56F1-D16B9E664E3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C55AD1A1-A933-BA65-EC2A-3E349498BB1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Walking Alone at eve</a:t>
            </a:r>
            <a:endParaRPr lang="en-US">
              <a:ea typeface="+mj-ea"/>
            </a:endParaRPr>
          </a:p>
        </p:txBody>
      </p:sp>
      <p:pic>
        <p:nvPicPr>
          <p:cNvPr id="10242" name="Picture 3" descr="Walking alone at eve-pp">
            <a:extLst>
              <a:ext uri="{FF2B5EF4-FFF2-40B4-BE49-F238E27FC236}">
                <a16:creationId xmlns:a16="http://schemas.microsoft.com/office/drawing/2014/main" id="{99540DA2-12B3-0ED0-078D-0B7974C48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608EE34D-FE37-E722-382A-A76222C497B5}"/>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3301" name="Text Box 5">
            <a:extLst>
              <a:ext uri="{FF2B5EF4-FFF2-40B4-BE49-F238E27FC236}">
                <a16:creationId xmlns:a16="http://schemas.microsoft.com/office/drawing/2014/main" id="{E8E9AB19-0294-5A14-0190-E2431586174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AA3218E4-BADD-46A6-D732-736B0BC5D42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Walking Alone at eve</a:t>
            </a:r>
            <a:endParaRPr lang="en-US">
              <a:ea typeface="+mj-ea"/>
            </a:endParaRPr>
          </a:p>
        </p:txBody>
      </p:sp>
      <p:pic>
        <p:nvPicPr>
          <p:cNvPr id="11266" name="Picture 3" descr="Walking alone at eve-pp">
            <a:extLst>
              <a:ext uri="{FF2B5EF4-FFF2-40B4-BE49-F238E27FC236}">
                <a16:creationId xmlns:a16="http://schemas.microsoft.com/office/drawing/2014/main" id="{02F1CA99-6593-3860-D0DE-20C6125C0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53451161-05B3-5082-305C-D4291F24D58A}"/>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9445" name="Text Box 5">
            <a:extLst>
              <a:ext uri="{FF2B5EF4-FFF2-40B4-BE49-F238E27FC236}">
                <a16:creationId xmlns:a16="http://schemas.microsoft.com/office/drawing/2014/main" id="{4F835A45-960C-0CB1-6E02-B8B088E1ADD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4BEB594C-56E3-BA2F-547F-BBE62AEF374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Walking Alone at eve</a:t>
            </a:r>
            <a:endParaRPr lang="en-US">
              <a:ea typeface="+mj-ea"/>
            </a:endParaRPr>
          </a:p>
        </p:txBody>
      </p:sp>
      <p:pic>
        <p:nvPicPr>
          <p:cNvPr id="12290" name="Picture 3" descr="Walking alone at eve-pp">
            <a:extLst>
              <a:ext uri="{FF2B5EF4-FFF2-40B4-BE49-F238E27FC236}">
                <a16:creationId xmlns:a16="http://schemas.microsoft.com/office/drawing/2014/main" id="{50919CB3-33CE-3EBA-4164-0EA0C4E7A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08FA7CE3-9B12-9240-498F-A149AD0BA5FA}"/>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90469" name="Text Box 5">
            <a:extLst>
              <a:ext uri="{FF2B5EF4-FFF2-40B4-BE49-F238E27FC236}">
                <a16:creationId xmlns:a16="http://schemas.microsoft.com/office/drawing/2014/main" id="{328B77E8-2957-B576-7961-7C31C786A30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15239A77-0F7E-907B-E6FF-D9C58E86896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Walking Alone at eve</a:t>
            </a:r>
            <a:endParaRPr lang="en-US">
              <a:ea typeface="+mj-ea"/>
            </a:endParaRPr>
          </a:p>
        </p:txBody>
      </p:sp>
      <p:pic>
        <p:nvPicPr>
          <p:cNvPr id="13314" name="Picture 3" descr="Walking alone at eve-pp">
            <a:extLst>
              <a:ext uri="{FF2B5EF4-FFF2-40B4-BE49-F238E27FC236}">
                <a16:creationId xmlns:a16="http://schemas.microsoft.com/office/drawing/2014/main" id="{3A3A7954-723A-29DB-BDC0-A32E9E6E5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4">
            <a:extLst>
              <a:ext uri="{FF2B5EF4-FFF2-40B4-BE49-F238E27FC236}">
                <a16:creationId xmlns:a16="http://schemas.microsoft.com/office/drawing/2014/main" id="{4F5AB6B8-3571-D35C-B1B2-2E8E1022BE7C}"/>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91493" name="Text Box 5">
            <a:extLst>
              <a:ext uri="{FF2B5EF4-FFF2-40B4-BE49-F238E27FC236}">
                <a16:creationId xmlns:a16="http://schemas.microsoft.com/office/drawing/2014/main" id="{71274350-F3DD-3DBC-87B1-2B444A7921D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FE3A9FEA-9240-68CC-C53D-DBAE0D8A994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Restore My Soul</a:t>
            </a:r>
            <a:endParaRPr lang="en-US">
              <a:ea typeface="+mj-ea"/>
            </a:endParaRPr>
          </a:p>
        </p:txBody>
      </p:sp>
      <p:pic>
        <p:nvPicPr>
          <p:cNvPr id="5122" name="Picture 3" descr="Restore My Soul-pp">
            <a:extLst>
              <a:ext uri="{FF2B5EF4-FFF2-40B4-BE49-F238E27FC236}">
                <a16:creationId xmlns:a16="http://schemas.microsoft.com/office/drawing/2014/main" id="{E3EAFA11-F592-0220-54E2-FE6D98FFA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3364F937-8C02-1B31-5852-41FB42C561E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567</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F27CBADB-42F8-339E-B1C9-B37BDA6ECB1E}"/>
              </a:ext>
            </a:extLst>
          </p:cNvPr>
          <p:cNvSpPr txBox="1">
            <a:spLocks noChangeArrowheads="1"/>
          </p:cNvSpPr>
          <p:nvPr/>
        </p:nvSpPr>
        <p:spPr bwMode="auto">
          <a:xfrm>
            <a:off x="101601" y="76201"/>
            <a:ext cx="30962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Restore My Soul</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719D19BD-F93A-3FA4-EA91-F30FB573026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Walking Alone at eve</a:t>
            </a:r>
            <a:endParaRPr lang="en-US">
              <a:ea typeface="+mj-ea"/>
            </a:endParaRPr>
          </a:p>
        </p:txBody>
      </p:sp>
      <p:pic>
        <p:nvPicPr>
          <p:cNvPr id="14338" name="Picture 3" descr="Walking alone at eve-pp">
            <a:extLst>
              <a:ext uri="{FF2B5EF4-FFF2-40B4-BE49-F238E27FC236}">
                <a16:creationId xmlns:a16="http://schemas.microsoft.com/office/drawing/2014/main" id="{611BE0B5-729C-3B3F-1ECF-8259FE018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9559591E-3201-562B-B4A7-B74FFB831D85}"/>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78181" name="Text Box 5">
            <a:extLst>
              <a:ext uri="{FF2B5EF4-FFF2-40B4-BE49-F238E27FC236}">
                <a16:creationId xmlns:a16="http://schemas.microsoft.com/office/drawing/2014/main" id="{D53BF879-EC16-B0D7-F51E-884038A3A88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CD555E86-FD52-1FD2-8E24-02D57F14265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Walking Alone at eve</a:t>
            </a:r>
            <a:endParaRPr lang="en-US">
              <a:ea typeface="+mj-ea"/>
            </a:endParaRPr>
          </a:p>
        </p:txBody>
      </p:sp>
      <p:pic>
        <p:nvPicPr>
          <p:cNvPr id="15362" name="Picture 3" descr="Walking alone at eve-pp">
            <a:extLst>
              <a:ext uri="{FF2B5EF4-FFF2-40B4-BE49-F238E27FC236}">
                <a16:creationId xmlns:a16="http://schemas.microsoft.com/office/drawing/2014/main" id="{82586A8D-3F4D-96E7-5BD2-75681B54B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62CA2D54-2144-0CE8-6D58-C1C68BE26929}"/>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EB97FF53-05ED-874B-1A75-8B78E54E127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18C8B5BD-8568-1599-0EA7-D9660BB664E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Walking Alone at eve</a:t>
            </a:r>
            <a:endParaRPr lang="en-US">
              <a:ea typeface="+mj-ea"/>
            </a:endParaRPr>
          </a:p>
        </p:txBody>
      </p:sp>
      <p:pic>
        <p:nvPicPr>
          <p:cNvPr id="16386" name="Picture 3" descr="Walking alone at eve-pp">
            <a:extLst>
              <a:ext uri="{FF2B5EF4-FFF2-40B4-BE49-F238E27FC236}">
                <a16:creationId xmlns:a16="http://schemas.microsoft.com/office/drawing/2014/main" id="{ACB16C2C-9E21-FF97-8BB8-561BF6F7B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5165E2BE-AF42-4341-46D9-8DF1FAA84446}"/>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4325" name="Text Box 5">
            <a:extLst>
              <a:ext uri="{FF2B5EF4-FFF2-40B4-BE49-F238E27FC236}">
                <a16:creationId xmlns:a16="http://schemas.microsoft.com/office/drawing/2014/main" id="{3262E93E-1EB6-3947-DDFB-9807985C0FD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8A4F2A7C-8B67-EA98-F7DA-45C3F025A78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Walking Alone at eve</a:t>
            </a:r>
            <a:endParaRPr lang="en-US">
              <a:ea typeface="+mj-ea"/>
            </a:endParaRPr>
          </a:p>
        </p:txBody>
      </p:sp>
      <p:pic>
        <p:nvPicPr>
          <p:cNvPr id="17410" name="Picture 3" descr="Walking alone at eve-pp">
            <a:extLst>
              <a:ext uri="{FF2B5EF4-FFF2-40B4-BE49-F238E27FC236}">
                <a16:creationId xmlns:a16="http://schemas.microsoft.com/office/drawing/2014/main" id="{E2202318-E67B-9707-2497-3C8E5ACE0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63237822-6D6A-56DE-3184-CD1753CCAE8B}"/>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0229" name="Text Box 5">
            <a:extLst>
              <a:ext uri="{FF2B5EF4-FFF2-40B4-BE49-F238E27FC236}">
                <a16:creationId xmlns:a16="http://schemas.microsoft.com/office/drawing/2014/main" id="{E63697AB-2215-1130-F7C1-D5D6AE94ED4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D26EA5E8-92FC-744F-D5C5-8933F6AAA67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Walking Alone at eve</a:t>
            </a:r>
            <a:endParaRPr lang="en-US">
              <a:ea typeface="+mj-ea"/>
            </a:endParaRPr>
          </a:p>
        </p:txBody>
      </p:sp>
      <p:pic>
        <p:nvPicPr>
          <p:cNvPr id="18434" name="Picture 3" descr="Walking alone at eve-pp">
            <a:extLst>
              <a:ext uri="{FF2B5EF4-FFF2-40B4-BE49-F238E27FC236}">
                <a16:creationId xmlns:a16="http://schemas.microsoft.com/office/drawing/2014/main" id="{2AC87D3E-BCF3-3C51-01E0-3DF5B5A773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A22BD03C-AC5E-39DA-B25B-57AB9B5A0635}"/>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1253" name="Text Box 5">
            <a:extLst>
              <a:ext uri="{FF2B5EF4-FFF2-40B4-BE49-F238E27FC236}">
                <a16:creationId xmlns:a16="http://schemas.microsoft.com/office/drawing/2014/main" id="{E6CC455F-23CC-FFE5-0911-5498BE126E6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BCD56F75-3703-5770-3A34-391CBB53421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Walking Alone at eve</a:t>
            </a:r>
            <a:endParaRPr lang="en-US">
              <a:ea typeface="+mj-ea"/>
            </a:endParaRPr>
          </a:p>
        </p:txBody>
      </p:sp>
      <p:pic>
        <p:nvPicPr>
          <p:cNvPr id="19458" name="Picture 3" descr="Walking alone at eve-pp">
            <a:extLst>
              <a:ext uri="{FF2B5EF4-FFF2-40B4-BE49-F238E27FC236}">
                <a16:creationId xmlns:a16="http://schemas.microsoft.com/office/drawing/2014/main" id="{BBB11C25-E5CF-1CBA-9E01-4DC2DCE52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83FEBD60-53CD-8F47-463E-969C129BDC15}"/>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5349" name="Text Box 5">
            <a:extLst>
              <a:ext uri="{FF2B5EF4-FFF2-40B4-BE49-F238E27FC236}">
                <a16:creationId xmlns:a16="http://schemas.microsoft.com/office/drawing/2014/main" id="{0787720A-8CDD-6A35-78C4-642F2EB068A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620366" y="1919552"/>
            <a:ext cx="495126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defTabSz="1219170"/>
            <a:r>
              <a:rPr lang="en-US" sz="8000" i="1" dirty="0">
                <a:solidFill>
                  <a:schemeClr val="bg1"/>
                </a:solidFill>
                <a:latin typeface="BigNoodleTitling" panose="02000708030402040100" pitchFamily="2" charset="0"/>
              </a:rPr>
              <a:t>OPENING PRAYER</a:t>
            </a:r>
          </a:p>
        </p:txBody>
      </p:sp>
    </p:spTree>
    <p:extLst>
      <p:ext uri="{BB962C8B-B14F-4D97-AF65-F5344CB8AC3E}">
        <p14:creationId xmlns:p14="http://schemas.microsoft.com/office/powerpoint/2010/main" val="1846100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Nearer, still nearer</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#478</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3195624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23A210B-969B-151E-6FC2-8B6231D79F7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Nearer Still Nearer</a:t>
            </a:r>
            <a:endParaRPr lang="en-US">
              <a:ea typeface="+mj-ea"/>
            </a:endParaRPr>
          </a:p>
        </p:txBody>
      </p:sp>
      <p:pic>
        <p:nvPicPr>
          <p:cNvPr id="2" name="Picture 53" descr="Nearer still nearer-pp">
            <a:extLst>
              <a:ext uri="{FF2B5EF4-FFF2-40B4-BE49-F238E27FC236}">
                <a16:creationId xmlns:a16="http://schemas.microsoft.com/office/drawing/2014/main" id="{A08E0A9C-DD6C-6670-9744-0BBCB6C0B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2" name="Text Box 54">
            <a:extLst>
              <a:ext uri="{FF2B5EF4-FFF2-40B4-BE49-F238E27FC236}">
                <a16:creationId xmlns:a16="http://schemas.microsoft.com/office/drawing/2014/main" id="{1E4CDC46-BD80-E002-BCCF-28973F28237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478</a:t>
            </a:r>
            <a:endParaRPr lang="en-US" sz="3200">
              <a:solidFill>
                <a:srgbClr val="000000"/>
              </a:solidFill>
              <a:latin typeface="Times" charset="0"/>
              <a:ea typeface="ＭＳ Ｐゴシック" charset="0"/>
            </a:endParaRPr>
          </a:p>
        </p:txBody>
      </p:sp>
      <p:sp>
        <p:nvSpPr>
          <p:cNvPr id="2103" name="Text Box 55">
            <a:extLst>
              <a:ext uri="{FF2B5EF4-FFF2-40B4-BE49-F238E27FC236}">
                <a16:creationId xmlns:a16="http://schemas.microsoft.com/office/drawing/2014/main" id="{2BFCECDD-C132-CF18-0C2B-DFDE0B4ABAF5}"/>
              </a:ext>
            </a:extLst>
          </p:cNvPr>
          <p:cNvSpPr txBox="1">
            <a:spLocks noChangeArrowheads="1"/>
          </p:cNvSpPr>
          <p:nvPr/>
        </p:nvSpPr>
        <p:spPr bwMode="auto">
          <a:xfrm>
            <a:off x="101600" y="76201"/>
            <a:ext cx="361060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Nearer, Still Nearer</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B8FB977F-A948-D202-B8D8-308F448C1EF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Nearer Still Nearer</a:t>
            </a:r>
            <a:endParaRPr lang="en-US">
              <a:ea typeface="+mj-ea"/>
            </a:endParaRPr>
          </a:p>
        </p:txBody>
      </p:sp>
      <p:pic>
        <p:nvPicPr>
          <p:cNvPr id="3074" name="Picture 3" descr="Nearer still nearer-pp">
            <a:extLst>
              <a:ext uri="{FF2B5EF4-FFF2-40B4-BE49-F238E27FC236}">
                <a16:creationId xmlns:a16="http://schemas.microsoft.com/office/drawing/2014/main" id="{C1692D1C-6F32-2881-8EF0-06AB8AF8F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57C128C2-888A-759C-F6A0-58B1EBD346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478</a:t>
            </a:r>
            <a:endParaRPr lang="en-US" sz="3200">
              <a:solidFill>
                <a:srgbClr val="000000"/>
              </a:solidFill>
              <a:latin typeface="Times" charset="0"/>
              <a:ea typeface="ＭＳ Ｐゴシック" charset="0"/>
            </a:endParaRPr>
          </a:p>
        </p:txBody>
      </p:sp>
      <p:sp>
        <p:nvSpPr>
          <p:cNvPr id="183301" name="Text Box 5">
            <a:extLst>
              <a:ext uri="{FF2B5EF4-FFF2-40B4-BE49-F238E27FC236}">
                <a16:creationId xmlns:a16="http://schemas.microsoft.com/office/drawing/2014/main" id="{DE0E9B9D-EB54-8024-855A-704FF63F004C}"/>
              </a:ext>
            </a:extLst>
          </p:cNvPr>
          <p:cNvSpPr txBox="1">
            <a:spLocks noChangeArrowheads="1"/>
          </p:cNvSpPr>
          <p:nvPr/>
        </p:nvSpPr>
        <p:spPr bwMode="auto">
          <a:xfrm>
            <a:off x="101600" y="76201"/>
            <a:ext cx="361060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Nearer, Still Nearer</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D339F419-90F6-3902-F14B-6F12B4D8479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Restore My Soul</a:t>
            </a:r>
            <a:endParaRPr lang="en-US">
              <a:ea typeface="+mj-ea"/>
            </a:endParaRPr>
          </a:p>
        </p:txBody>
      </p:sp>
      <p:pic>
        <p:nvPicPr>
          <p:cNvPr id="6146" name="Picture 3" descr="Restore My Soul-pp">
            <a:extLst>
              <a:ext uri="{FF2B5EF4-FFF2-40B4-BE49-F238E27FC236}">
                <a16:creationId xmlns:a16="http://schemas.microsoft.com/office/drawing/2014/main" id="{715F373B-34E8-7CB4-FA75-2848C0FE5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E8892524-9B45-B19E-3F9E-772A99E4E04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567</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EC6F4005-F320-AAEC-9949-CB1C25E46B6F}"/>
              </a:ext>
            </a:extLst>
          </p:cNvPr>
          <p:cNvSpPr txBox="1">
            <a:spLocks noChangeArrowheads="1"/>
          </p:cNvSpPr>
          <p:nvPr/>
        </p:nvSpPr>
        <p:spPr bwMode="auto">
          <a:xfrm>
            <a:off x="101601" y="76201"/>
            <a:ext cx="30962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Restore My Soul</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3BF69F9C-7B77-7B47-E986-160FEB76A04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Nearer Still Nearer</a:t>
            </a:r>
            <a:endParaRPr lang="en-US">
              <a:ea typeface="+mj-ea"/>
            </a:endParaRPr>
          </a:p>
        </p:txBody>
      </p:sp>
      <p:pic>
        <p:nvPicPr>
          <p:cNvPr id="4098" name="Picture 3" descr="Nearer still nearer-pp">
            <a:extLst>
              <a:ext uri="{FF2B5EF4-FFF2-40B4-BE49-F238E27FC236}">
                <a16:creationId xmlns:a16="http://schemas.microsoft.com/office/drawing/2014/main" id="{8129C474-AC11-36C2-4665-D53650728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F2DD7C7C-41DE-3562-ECB1-3A8104FDB1C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478</a:t>
            </a:r>
            <a:endParaRPr lang="en-US" sz="3200">
              <a:solidFill>
                <a:srgbClr val="000000"/>
              </a:solidFill>
              <a:latin typeface="Times" charset="0"/>
              <a:ea typeface="ＭＳ Ｐゴシック" charset="0"/>
            </a:endParaRPr>
          </a:p>
        </p:txBody>
      </p:sp>
      <p:sp>
        <p:nvSpPr>
          <p:cNvPr id="184325" name="Text Box 5">
            <a:extLst>
              <a:ext uri="{FF2B5EF4-FFF2-40B4-BE49-F238E27FC236}">
                <a16:creationId xmlns:a16="http://schemas.microsoft.com/office/drawing/2014/main" id="{A3DF1490-3ED2-7722-AC75-05A8D223C516}"/>
              </a:ext>
            </a:extLst>
          </p:cNvPr>
          <p:cNvSpPr txBox="1">
            <a:spLocks noChangeArrowheads="1"/>
          </p:cNvSpPr>
          <p:nvPr/>
        </p:nvSpPr>
        <p:spPr bwMode="auto">
          <a:xfrm>
            <a:off x="101600" y="76201"/>
            <a:ext cx="361060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Nearer, Still Nearer</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8180BDCD-FE0C-AE98-759D-1B401571E4F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Nearer Still Nearer</a:t>
            </a:r>
            <a:endParaRPr lang="en-US">
              <a:ea typeface="+mj-ea"/>
            </a:endParaRPr>
          </a:p>
        </p:txBody>
      </p:sp>
      <p:pic>
        <p:nvPicPr>
          <p:cNvPr id="5122" name="Picture 3" descr="Nearer still nearer-pp">
            <a:extLst>
              <a:ext uri="{FF2B5EF4-FFF2-40B4-BE49-F238E27FC236}">
                <a16:creationId xmlns:a16="http://schemas.microsoft.com/office/drawing/2014/main" id="{88E7A764-DF1C-98E8-4FE6-563078510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0D512999-3E63-880D-CD15-DAD924C1442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478</a:t>
            </a:r>
            <a:endParaRPr lang="en-US" sz="3200">
              <a:solidFill>
                <a:srgbClr val="000000"/>
              </a:solidFill>
              <a:latin typeface="Times" charset="0"/>
              <a:ea typeface="ＭＳ Ｐゴシック" charset="0"/>
            </a:endParaRPr>
          </a:p>
        </p:txBody>
      </p:sp>
      <p:sp>
        <p:nvSpPr>
          <p:cNvPr id="185349" name="Text Box 5">
            <a:extLst>
              <a:ext uri="{FF2B5EF4-FFF2-40B4-BE49-F238E27FC236}">
                <a16:creationId xmlns:a16="http://schemas.microsoft.com/office/drawing/2014/main" id="{D6DE11F0-0134-A2FE-017C-C28996CEA193}"/>
              </a:ext>
            </a:extLst>
          </p:cNvPr>
          <p:cNvSpPr txBox="1">
            <a:spLocks noChangeArrowheads="1"/>
          </p:cNvSpPr>
          <p:nvPr/>
        </p:nvSpPr>
        <p:spPr bwMode="auto">
          <a:xfrm>
            <a:off x="101600" y="76201"/>
            <a:ext cx="361060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Nearer, Still Nearer</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0CEFC7E8-04F2-7313-1E09-1FC575E8E57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Nearer Still Nearer</a:t>
            </a:r>
            <a:endParaRPr lang="en-US">
              <a:ea typeface="+mj-ea"/>
            </a:endParaRPr>
          </a:p>
        </p:txBody>
      </p:sp>
      <p:pic>
        <p:nvPicPr>
          <p:cNvPr id="8194" name="Picture 6" descr="Nearer still nearer-pp">
            <a:extLst>
              <a:ext uri="{FF2B5EF4-FFF2-40B4-BE49-F238E27FC236}">
                <a16:creationId xmlns:a16="http://schemas.microsoft.com/office/drawing/2014/main" id="{96A48185-6A92-78D6-9C64-2366EA249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3" name="Text Box 7">
            <a:extLst>
              <a:ext uri="{FF2B5EF4-FFF2-40B4-BE49-F238E27FC236}">
                <a16:creationId xmlns:a16="http://schemas.microsoft.com/office/drawing/2014/main" id="{CC551F74-4E6E-A4CD-C050-04B3A922AF3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478</a:t>
            </a:r>
            <a:endParaRPr lang="en-US" sz="3200">
              <a:solidFill>
                <a:srgbClr val="000000"/>
              </a:solidFill>
              <a:latin typeface="Times" charset="0"/>
              <a:ea typeface="ＭＳ Ｐゴシック" charset="0"/>
            </a:endParaRPr>
          </a:p>
        </p:txBody>
      </p:sp>
      <p:sp>
        <p:nvSpPr>
          <p:cNvPr id="188424" name="Text Box 8">
            <a:extLst>
              <a:ext uri="{FF2B5EF4-FFF2-40B4-BE49-F238E27FC236}">
                <a16:creationId xmlns:a16="http://schemas.microsoft.com/office/drawing/2014/main" id="{38FCFB33-3B4A-0EFD-0236-D77DF1E047C2}"/>
              </a:ext>
            </a:extLst>
          </p:cNvPr>
          <p:cNvSpPr txBox="1">
            <a:spLocks noChangeArrowheads="1"/>
          </p:cNvSpPr>
          <p:nvPr/>
        </p:nvSpPr>
        <p:spPr bwMode="auto">
          <a:xfrm>
            <a:off x="101600" y="76201"/>
            <a:ext cx="361060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Nearer, Still Nearer</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5A8389F3-6AB0-C291-B738-E06F8488F76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Nearer Still Nearer</a:t>
            </a:r>
            <a:endParaRPr lang="en-US">
              <a:ea typeface="+mj-ea"/>
            </a:endParaRPr>
          </a:p>
        </p:txBody>
      </p:sp>
      <p:pic>
        <p:nvPicPr>
          <p:cNvPr id="9218" name="Picture 3" descr="Nearer still nearer-pp">
            <a:extLst>
              <a:ext uri="{FF2B5EF4-FFF2-40B4-BE49-F238E27FC236}">
                <a16:creationId xmlns:a16="http://schemas.microsoft.com/office/drawing/2014/main" id="{038845C1-4565-75CB-59A7-D6C91AB9B6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5" name="Text Box 5">
            <a:extLst>
              <a:ext uri="{FF2B5EF4-FFF2-40B4-BE49-F238E27FC236}">
                <a16:creationId xmlns:a16="http://schemas.microsoft.com/office/drawing/2014/main" id="{7FBFCF12-77C9-4C1D-6BC3-F4EA8ED1AC4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478</a:t>
            </a:r>
            <a:endParaRPr lang="en-US" sz="3200">
              <a:solidFill>
                <a:srgbClr val="000000"/>
              </a:solidFill>
              <a:latin typeface="Times" charset="0"/>
              <a:ea typeface="ＭＳ Ｐゴシック" charset="0"/>
            </a:endParaRPr>
          </a:p>
        </p:txBody>
      </p:sp>
      <p:sp>
        <p:nvSpPr>
          <p:cNvPr id="189446" name="Text Box 6">
            <a:extLst>
              <a:ext uri="{FF2B5EF4-FFF2-40B4-BE49-F238E27FC236}">
                <a16:creationId xmlns:a16="http://schemas.microsoft.com/office/drawing/2014/main" id="{A9ACEB15-3F2A-95FA-E76F-C5041AC7DD82}"/>
              </a:ext>
            </a:extLst>
          </p:cNvPr>
          <p:cNvSpPr txBox="1">
            <a:spLocks noChangeArrowheads="1"/>
          </p:cNvSpPr>
          <p:nvPr/>
        </p:nvSpPr>
        <p:spPr bwMode="auto">
          <a:xfrm>
            <a:off x="101600" y="76201"/>
            <a:ext cx="361060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Nearer, Still Nearer</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We have an anchor</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#467</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17552466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8E81129-D404-BE36-D05C-D195189D57DD}"/>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We Have an Anchor</a:t>
            </a:r>
            <a:endParaRPr lang="en-US" dirty="0">
              <a:ea typeface="+mj-ea"/>
            </a:endParaRPr>
          </a:p>
        </p:txBody>
      </p:sp>
      <p:pic>
        <p:nvPicPr>
          <p:cNvPr id="2" name="Picture 46" descr="We Have an Anchor-pp">
            <a:extLst>
              <a:ext uri="{FF2B5EF4-FFF2-40B4-BE49-F238E27FC236}">
                <a16:creationId xmlns:a16="http://schemas.microsoft.com/office/drawing/2014/main" id="{337FF5BC-E35B-046E-1E18-106CEE6D5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554EFF59-6A91-CDE9-EB6D-0D2AD8DF9292}"/>
              </a:ext>
            </a:extLst>
          </p:cNvPr>
          <p:cNvSpPr txBox="1">
            <a:spLocks noChangeArrowheads="1"/>
          </p:cNvSpPr>
          <p:nvPr/>
        </p:nvSpPr>
        <p:spPr bwMode="auto">
          <a:xfrm>
            <a:off x="101600" y="76201"/>
            <a:ext cx="370768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Have an Anchor</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626D00E8-E2D5-5B53-4E5F-BA8188D8955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467</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9831BBBB-FD45-139E-D3DE-AD20F71FDF10}"/>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We Have an Anchor</a:t>
            </a:r>
            <a:endParaRPr lang="en-US" dirty="0">
              <a:ea typeface="+mj-ea"/>
            </a:endParaRPr>
          </a:p>
        </p:txBody>
      </p:sp>
      <p:pic>
        <p:nvPicPr>
          <p:cNvPr id="3074" name="Picture 3" descr="We Have an Anchor-pp">
            <a:extLst>
              <a:ext uri="{FF2B5EF4-FFF2-40B4-BE49-F238E27FC236}">
                <a16:creationId xmlns:a16="http://schemas.microsoft.com/office/drawing/2014/main" id="{26212938-8FBB-2A53-3740-648EC679B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2B1EEDF3-F23F-1C28-AC6F-451B2084DC3A}"/>
              </a:ext>
            </a:extLst>
          </p:cNvPr>
          <p:cNvSpPr txBox="1">
            <a:spLocks noChangeArrowheads="1"/>
          </p:cNvSpPr>
          <p:nvPr/>
        </p:nvSpPr>
        <p:spPr bwMode="auto">
          <a:xfrm>
            <a:off x="101600" y="76201"/>
            <a:ext cx="370768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Have an Anchor</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80D8F21E-022F-DBAF-244E-5C701E2ED9D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467</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0CD9AA40-276E-DBE6-E25E-EF3265356B0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We Have an Anchor</a:t>
            </a:r>
            <a:endParaRPr lang="en-US">
              <a:ea typeface="+mj-ea"/>
            </a:endParaRPr>
          </a:p>
        </p:txBody>
      </p:sp>
      <p:pic>
        <p:nvPicPr>
          <p:cNvPr id="4098" name="Picture 3" descr="We Have an Anchor-pp">
            <a:extLst>
              <a:ext uri="{FF2B5EF4-FFF2-40B4-BE49-F238E27FC236}">
                <a16:creationId xmlns:a16="http://schemas.microsoft.com/office/drawing/2014/main" id="{90E13B2B-66B0-9153-3849-F2F62178B8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AA1A66A7-CA76-D727-ABC1-22457E1C90CD}"/>
              </a:ext>
            </a:extLst>
          </p:cNvPr>
          <p:cNvSpPr txBox="1">
            <a:spLocks noChangeArrowheads="1"/>
          </p:cNvSpPr>
          <p:nvPr/>
        </p:nvSpPr>
        <p:spPr bwMode="auto">
          <a:xfrm>
            <a:off x="101600" y="76201"/>
            <a:ext cx="370768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Have an Anchor</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4C891967-CF67-F006-A729-43BC86E9A1A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467</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FB400A11-0AFF-1DC7-E9A9-BF22A1D44CD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We Have an Anchor</a:t>
            </a:r>
            <a:endParaRPr lang="en-US">
              <a:ea typeface="+mj-ea"/>
            </a:endParaRPr>
          </a:p>
        </p:txBody>
      </p:sp>
      <p:pic>
        <p:nvPicPr>
          <p:cNvPr id="5122" name="Picture 3" descr="We Have an Anchor-pp">
            <a:extLst>
              <a:ext uri="{FF2B5EF4-FFF2-40B4-BE49-F238E27FC236}">
                <a16:creationId xmlns:a16="http://schemas.microsoft.com/office/drawing/2014/main" id="{7C02B371-5E7A-904A-379B-9A3110A277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282C5DC1-C6CE-0CC4-923D-DE26C12ECCB2}"/>
              </a:ext>
            </a:extLst>
          </p:cNvPr>
          <p:cNvSpPr txBox="1">
            <a:spLocks noChangeArrowheads="1"/>
          </p:cNvSpPr>
          <p:nvPr/>
        </p:nvSpPr>
        <p:spPr bwMode="auto">
          <a:xfrm>
            <a:off x="101600" y="76201"/>
            <a:ext cx="370768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Have an Anchor</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92C8B67E-B871-AA25-98F0-1BE8AD62202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467</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A2AC35C9-2B87-AF79-9C76-197805BDA45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We Have an Anchor</a:t>
            </a:r>
            <a:endParaRPr lang="en-US">
              <a:ea typeface="+mj-ea"/>
            </a:endParaRPr>
          </a:p>
        </p:txBody>
      </p:sp>
      <p:pic>
        <p:nvPicPr>
          <p:cNvPr id="6146" name="Picture 3" descr="We Have an Anchor-pp">
            <a:extLst>
              <a:ext uri="{FF2B5EF4-FFF2-40B4-BE49-F238E27FC236}">
                <a16:creationId xmlns:a16="http://schemas.microsoft.com/office/drawing/2014/main" id="{1693B77D-2566-0ADF-85AA-A6C7D722D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90E071A7-EF65-C2B0-A4E5-3555FC5624C8}"/>
              </a:ext>
            </a:extLst>
          </p:cNvPr>
          <p:cNvSpPr txBox="1">
            <a:spLocks noChangeArrowheads="1"/>
          </p:cNvSpPr>
          <p:nvPr/>
        </p:nvSpPr>
        <p:spPr bwMode="auto">
          <a:xfrm>
            <a:off x="101600" y="76201"/>
            <a:ext cx="370768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Have an Anchor</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276CB644-B5AF-31F9-5132-892E6353B95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467</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1BCDDC8A-AF5C-481F-B583-814ED8D575F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Restore My Soul</a:t>
            </a:r>
            <a:endParaRPr lang="en-US">
              <a:ea typeface="+mj-ea"/>
            </a:endParaRPr>
          </a:p>
        </p:txBody>
      </p:sp>
      <p:pic>
        <p:nvPicPr>
          <p:cNvPr id="7170" name="Picture 3" descr="Restore My Soul-pp">
            <a:extLst>
              <a:ext uri="{FF2B5EF4-FFF2-40B4-BE49-F238E27FC236}">
                <a16:creationId xmlns:a16="http://schemas.microsoft.com/office/drawing/2014/main" id="{0F3B2779-3817-DFC4-44CB-E307353B2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9D6BC0A0-5C5D-54C6-C8AE-A20F7DAB818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567</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363DB40C-458C-AFB9-9F97-A422E9675901}"/>
              </a:ext>
            </a:extLst>
          </p:cNvPr>
          <p:cNvSpPr txBox="1">
            <a:spLocks noChangeArrowheads="1"/>
          </p:cNvSpPr>
          <p:nvPr/>
        </p:nvSpPr>
        <p:spPr bwMode="auto">
          <a:xfrm>
            <a:off x="101601" y="76201"/>
            <a:ext cx="30962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Restore My Soul</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BBE10B19-99AF-CC5C-C124-7013B7EBD92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We Have an Anchor</a:t>
            </a:r>
            <a:endParaRPr lang="en-US">
              <a:ea typeface="+mj-ea"/>
            </a:endParaRPr>
          </a:p>
        </p:txBody>
      </p:sp>
      <p:pic>
        <p:nvPicPr>
          <p:cNvPr id="7170" name="Picture 3" descr="We Have an Anchor-pp">
            <a:extLst>
              <a:ext uri="{FF2B5EF4-FFF2-40B4-BE49-F238E27FC236}">
                <a16:creationId xmlns:a16="http://schemas.microsoft.com/office/drawing/2014/main" id="{A4FE1AFE-25DD-2227-61EC-37E8A4E81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C22B570A-D506-B518-4763-CAE3015AAA9B}"/>
              </a:ext>
            </a:extLst>
          </p:cNvPr>
          <p:cNvSpPr txBox="1">
            <a:spLocks noChangeArrowheads="1"/>
          </p:cNvSpPr>
          <p:nvPr/>
        </p:nvSpPr>
        <p:spPr bwMode="auto">
          <a:xfrm>
            <a:off x="101600" y="76201"/>
            <a:ext cx="370768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Have an Anchor</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87352F3E-9B70-0B19-3D77-2A827EA83E2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467</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93283681-E51C-A6AD-3DEA-10128AF246F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We Have an Anchor</a:t>
            </a:r>
            <a:endParaRPr lang="en-US">
              <a:ea typeface="+mj-ea"/>
            </a:endParaRPr>
          </a:p>
        </p:txBody>
      </p:sp>
      <p:pic>
        <p:nvPicPr>
          <p:cNvPr id="8194" name="Picture 3" descr="We Have an Anchor-pp">
            <a:extLst>
              <a:ext uri="{FF2B5EF4-FFF2-40B4-BE49-F238E27FC236}">
                <a16:creationId xmlns:a16="http://schemas.microsoft.com/office/drawing/2014/main" id="{BD4C529B-186A-8844-1573-1F78C3D4C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338D34E0-2E60-37B6-2053-0333DE10BAA8}"/>
              </a:ext>
            </a:extLst>
          </p:cNvPr>
          <p:cNvSpPr txBox="1">
            <a:spLocks noChangeArrowheads="1"/>
          </p:cNvSpPr>
          <p:nvPr/>
        </p:nvSpPr>
        <p:spPr bwMode="auto">
          <a:xfrm>
            <a:off x="101600" y="76201"/>
            <a:ext cx="370768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Have an Anchor</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723FD280-72CB-61BA-2DB7-5B2B833B73B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467</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E1EA0C86-E5FF-94AC-EC64-3BB5A1A44A5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We Have an Anchor</a:t>
            </a:r>
            <a:endParaRPr lang="en-US">
              <a:ea typeface="+mj-ea"/>
            </a:endParaRPr>
          </a:p>
        </p:txBody>
      </p:sp>
      <p:pic>
        <p:nvPicPr>
          <p:cNvPr id="9218" name="Picture 3" descr="We Have an Anchor-pp">
            <a:extLst>
              <a:ext uri="{FF2B5EF4-FFF2-40B4-BE49-F238E27FC236}">
                <a16:creationId xmlns:a16="http://schemas.microsoft.com/office/drawing/2014/main" id="{98A350B7-81D0-BB0C-D38A-66CFCBB26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BDFD7B27-D2B1-9E2C-4190-36CDC07CF660}"/>
              </a:ext>
            </a:extLst>
          </p:cNvPr>
          <p:cNvSpPr txBox="1">
            <a:spLocks noChangeArrowheads="1"/>
          </p:cNvSpPr>
          <p:nvPr/>
        </p:nvSpPr>
        <p:spPr bwMode="auto">
          <a:xfrm>
            <a:off x="101600" y="76201"/>
            <a:ext cx="370768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Have an Anchor</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8974A6D4-292B-2BDC-898C-1C800CB3B28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467</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1C04BEC1-3852-DFB4-848F-ABD1BDB4215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We Have an Anchor</a:t>
            </a:r>
            <a:endParaRPr lang="en-US">
              <a:ea typeface="+mj-ea"/>
            </a:endParaRPr>
          </a:p>
        </p:txBody>
      </p:sp>
      <p:pic>
        <p:nvPicPr>
          <p:cNvPr id="10242" name="Picture 3" descr="We Have an Anchor-pp">
            <a:extLst>
              <a:ext uri="{FF2B5EF4-FFF2-40B4-BE49-F238E27FC236}">
                <a16:creationId xmlns:a16="http://schemas.microsoft.com/office/drawing/2014/main" id="{DC3BC3EB-37B3-1335-DE51-9C3E7D837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BC44464C-2264-2A53-9C4B-CF12678912D9}"/>
              </a:ext>
            </a:extLst>
          </p:cNvPr>
          <p:cNvSpPr txBox="1">
            <a:spLocks noChangeArrowheads="1"/>
          </p:cNvSpPr>
          <p:nvPr/>
        </p:nvSpPr>
        <p:spPr bwMode="auto">
          <a:xfrm>
            <a:off x="101600" y="76201"/>
            <a:ext cx="370768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Have an Anchor</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07D1D5A2-D892-7D41-B8DB-BCAA74B30F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467</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FB386250-B11C-73C6-DDE7-4B610D7339F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We Have an Anchor</a:t>
            </a:r>
            <a:endParaRPr lang="en-US">
              <a:ea typeface="+mj-ea"/>
            </a:endParaRPr>
          </a:p>
        </p:txBody>
      </p:sp>
      <p:pic>
        <p:nvPicPr>
          <p:cNvPr id="11266" name="Picture 3" descr="We Have an Anchor-pp">
            <a:extLst>
              <a:ext uri="{FF2B5EF4-FFF2-40B4-BE49-F238E27FC236}">
                <a16:creationId xmlns:a16="http://schemas.microsoft.com/office/drawing/2014/main" id="{EABFB5C2-1D84-A137-2D5E-FC759D83EB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BBEC7FBA-CCE5-EF86-04EB-0B9779FAA1C3}"/>
              </a:ext>
            </a:extLst>
          </p:cNvPr>
          <p:cNvSpPr txBox="1">
            <a:spLocks noChangeArrowheads="1"/>
          </p:cNvSpPr>
          <p:nvPr/>
        </p:nvSpPr>
        <p:spPr bwMode="auto">
          <a:xfrm>
            <a:off x="101600" y="76201"/>
            <a:ext cx="370768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Have an Anchor</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3230E80B-3069-64E0-7EC9-B43AC286F3A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467</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BA671B4E-4C84-DAE1-332E-CE0A15FFFEB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We Have an Anchor</a:t>
            </a:r>
            <a:endParaRPr lang="en-US">
              <a:ea typeface="+mj-ea"/>
            </a:endParaRPr>
          </a:p>
        </p:txBody>
      </p:sp>
      <p:pic>
        <p:nvPicPr>
          <p:cNvPr id="12290" name="Picture 3" descr="We Have an Anchor-pp">
            <a:extLst>
              <a:ext uri="{FF2B5EF4-FFF2-40B4-BE49-F238E27FC236}">
                <a16:creationId xmlns:a16="http://schemas.microsoft.com/office/drawing/2014/main" id="{7DF424A4-54D6-3215-8E3C-895B477475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9750738F-424D-E5A7-F91A-1F645FEFDF21}"/>
              </a:ext>
            </a:extLst>
          </p:cNvPr>
          <p:cNvSpPr txBox="1">
            <a:spLocks noChangeArrowheads="1"/>
          </p:cNvSpPr>
          <p:nvPr/>
        </p:nvSpPr>
        <p:spPr bwMode="auto">
          <a:xfrm>
            <a:off x="101600" y="76201"/>
            <a:ext cx="370768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Have an Anchor</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E9D41778-9F21-37E0-E3E5-A63B490E0DA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467</a:t>
            </a:r>
            <a:endParaRPr lang="en-US" sz="3200">
              <a:solidFill>
                <a:srgbClr val="000000"/>
              </a:solidFill>
              <a:latin typeface="Times"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8D0425BD-A929-23D7-12F4-C8F22C0B73C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We Have an Anchor</a:t>
            </a:r>
            <a:endParaRPr lang="en-US">
              <a:ea typeface="+mj-ea"/>
            </a:endParaRPr>
          </a:p>
        </p:txBody>
      </p:sp>
      <p:pic>
        <p:nvPicPr>
          <p:cNvPr id="13314" name="Picture 3" descr="We Have an Anchor-pp">
            <a:extLst>
              <a:ext uri="{FF2B5EF4-FFF2-40B4-BE49-F238E27FC236}">
                <a16:creationId xmlns:a16="http://schemas.microsoft.com/office/drawing/2014/main" id="{E64B2329-F053-AC69-A427-F85EC1D57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EEF098FA-E7BA-7825-C041-4EB210E7D65E}"/>
              </a:ext>
            </a:extLst>
          </p:cNvPr>
          <p:cNvSpPr txBox="1">
            <a:spLocks noChangeArrowheads="1"/>
          </p:cNvSpPr>
          <p:nvPr/>
        </p:nvSpPr>
        <p:spPr bwMode="auto">
          <a:xfrm>
            <a:off x="101600" y="76201"/>
            <a:ext cx="370768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Have an Anchor</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CF8C2DCE-C132-162F-0545-9CA0A1ADF0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467</a:t>
            </a:r>
            <a:endParaRPr lang="en-US" sz="3200">
              <a:solidFill>
                <a:srgbClr val="000000"/>
              </a:solidFill>
              <a:latin typeface="Times" charset="0"/>
              <a:ea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8322" y="1402015"/>
            <a:ext cx="12192000" cy="2026985"/>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defTabSz="1219170"/>
            <a:r>
              <a:rPr lang="en-US" sz="6600" i="1" dirty="0">
                <a:solidFill>
                  <a:prstClr val="black"/>
                </a:solidFill>
                <a:latin typeface="BigNoodleTitling" panose="02000708030402040100" pitchFamily="2" charset="0"/>
              </a:rPr>
              <a:t>Matthew 16:24-26</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0"/>
            <a:ext cx="5943601"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defTabSz="1219170"/>
            <a:r>
              <a:rPr lang="en-US" sz="7200" i="1" dirty="0">
                <a:solidFill>
                  <a:schemeClr val="tx1"/>
                </a:solidFill>
                <a:latin typeface="BigNoodleTitling" panose="02000708030402040100" pitchFamily="2" charset="0"/>
              </a:rPr>
              <a:t>SCRIPTURE READING:</a:t>
            </a:r>
          </a:p>
        </p:txBody>
      </p:sp>
    </p:spTree>
    <p:extLst>
      <p:ext uri="{BB962C8B-B14F-4D97-AF65-F5344CB8AC3E}">
        <p14:creationId xmlns:p14="http://schemas.microsoft.com/office/powerpoint/2010/main" val="25212026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4E8E93-B4BB-879B-2C0B-6B588AAAF452}"/>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defTabSz="1219170"/>
            <a:r>
              <a:rPr lang="en-US" sz="16533" i="1" dirty="0">
                <a:gradFill flip="none" rotWithShape="1">
                  <a:gsLst>
                    <a:gs pos="0">
                      <a:srgbClr val="333642"/>
                    </a:gs>
                    <a:gs pos="48000">
                      <a:srgbClr val="333642"/>
                    </a:gs>
                    <a:gs pos="100000">
                      <a:srgbClr val="333642">
                        <a:alpha val="0"/>
                      </a:srgbClr>
                    </a:gs>
                  </a:gsLst>
                  <a:lin ang="16200000" scaled="1"/>
                  <a:tileRect/>
                </a:gradFill>
                <a:latin typeface="BigNoodleTitling" panose="02000708030402040100" pitchFamily="2" charset="0"/>
              </a:rPr>
              <a:t>IN PURSUIT</a:t>
            </a:r>
          </a:p>
        </p:txBody>
      </p:sp>
      <p:sp>
        <p:nvSpPr>
          <p:cNvPr id="9" name="Title 1">
            <a:extLst>
              <a:ext uri="{FF2B5EF4-FFF2-40B4-BE49-F238E27FC236}">
                <a16:creationId xmlns:a16="http://schemas.microsoft.com/office/drawing/2014/main" id="{C7629E27-9D70-791C-4EA9-B121B4EAAE25}"/>
              </a:ext>
            </a:extLst>
          </p:cNvPr>
          <p:cNvSpPr txBox="1">
            <a:spLocks/>
          </p:cNvSpPr>
          <p:nvPr/>
        </p:nvSpPr>
        <p:spPr>
          <a:xfrm>
            <a:off x="5502876" y="2843361"/>
            <a:ext cx="4544400"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defTabSz="1219170"/>
            <a:r>
              <a:rPr lang="en-US" sz="9600" i="1" dirty="0">
                <a:gradFill flip="none" rotWithShape="1">
                  <a:gsLst>
                    <a:gs pos="0">
                      <a:srgbClr val="C7B381"/>
                    </a:gs>
                    <a:gs pos="48000">
                      <a:srgbClr val="C7B381"/>
                    </a:gs>
                    <a:gs pos="100000">
                      <a:srgbClr val="C7B381">
                        <a:alpha val="0"/>
                      </a:srgbClr>
                    </a:gs>
                  </a:gsLst>
                  <a:lin ang="16200000" scaled="1"/>
                  <a:tileRect/>
                </a:gradFill>
                <a:latin typeface="BigNoodleTitling" panose="02000708030402040100" pitchFamily="2" charset="0"/>
              </a:rPr>
              <a:t>2023</a:t>
            </a:r>
          </a:p>
        </p:txBody>
      </p:sp>
    </p:spTree>
    <p:extLst>
      <p:ext uri="{BB962C8B-B14F-4D97-AF65-F5344CB8AC3E}">
        <p14:creationId xmlns:p14="http://schemas.microsoft.com/office/powerpoint/2010/main" val="6780389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4E8E93-B4BB-879B-2C0B-6B588AAAF452}"/>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defTabSz="1219170"/>
            <a:r>
              <a:rPr lang="en-US" sz="16533" i="1" dirty="0">
                <a:solidFill>
                  <a:prstClr val="black"/>
                </a:solidFill>
                <a:latin typeface="BigNoodleTitling" panose="02000708030402040100" pitchFamily="2" charset="0"/>
              </a:rPr>
              <a:t>IN PURSUIT</a:t>
            </a:r>
          </a:p>
        </p:txBody>
      </p:sp>
      <p:sp>
        <p:nvSpPr>
          <p:cNvPr id="9" name="Title 1">
            <a:extLst>
              <a:ext uri="{FF2B5EF4-FFF2-40B4-BE49-F238E27FC236}">
                <a16:creationId xmlns:a16="http://schemas.microsoft.com/office/drawing/2014/main" id="{C7629E27-9D70-791C-4EA9-B121B4EAAE25}"/>
              </a:ext>
            </a:extLst>
          </p:cNvPr>
          <p:cNvSpPr txBox="1">
            <a:spLocks/>
          </p:cNvSpPr>
          <p:nvPr/>
        </p:nvSpPr>
        <p:spPr>
          <a:xfrm>
            <a:off x="2832655" y="2847415"/>
            <a:ext cx="759644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defTabSz="1219170"/>
            <a:r>
              <a:rPr lang="en-US" sz="8800" i="1" dirty="0">
                <a:solidFill>
                  <a:srgbClr val="C7B381"/>
                </a:solidFill>
                <a:latin typeface="BigNoodleTitling" panose="02000708030402040100" pitchFamily="2" charset="0"/>
              </a:rPr>
              <a:t>OF THE 		KINGDOM</a:t>
            </a:r>
          </a:p>
        </p:txBody>
      </p:sp>
    </p:spTree>
    <p:extLst>
      <p:ext uri="{BB962C8B-B14F-4D97-AF65-F5344CB8AC3E}">
        <p14:creationId xmlns:p14="http://schemas.microsoft.com/office/powerpoint/2010/main" val="2276188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4E8E93-B4BB-879B-2C0B-6B588AAAF452}"/>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defTabSz="1219170"/>
            <a:r>
              <a:rPr lang="en-US" sz="16533" i="1" dirty="0">
                <a:gradFill flip="none" rotWithShape="1">
                  <a:gsLst>
                    <a:gs pos="0">
                      <a:srgbClr val="333642"/>
                    </a:gs>
                    <a:gs pos="48000">
                      <a:srgbClr val="333642"/>
                    </a:gs>
                    <a:gs pos="100000">
                      <a:srgbClr val="333642">
                        <a:alpha val="0"/>
                      </a:srgbClr>
                    </a:gs>
                  </a:gsLst>
                  <a:lin ang="16200000" scaled="1"/>
                  <a:tileRect/>
                </a:gradFill>
                <a:latin typeface="BigNoodleTitling" panose="02000708030402040100" pitchFamily="2" charset="0"/>
              </a:rPr>
              <a:t>WELCOME</a:t>
            </a:r>
          </a:p>
        </p:txBody>
      </p:sp>
      <p:sp>
        <p:nvSpPr>
          <p:cNvPr id="2" name="Title 1">
            <a:extLst>
              <a:ext uri="{FF2B5EF4-FFF2-40B4-BE49-F238E27FC236}">
                <a16:creationId xmlns:a16="http://schemas.microsoft.com/office/drawing/2014/main" id="{802D5153-3A64-8FC8-0D08-BD983D366FE8}"/>
              </a:ext>
            </a:extLst>
          </p:cNvPr>
          <p:cNvSpPr txBox="1">
            <a:spLocks/>
          </p:cNvSpPr>
          <p:nvPr/>
        </p:nvSpPr>
        <p:spPr>
          <a:xfrm>
            <a:off x="0" y="5352887"/>
            <a:ext cx="12192000" cy="938591"/>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defTabSz="1219170"/>
            <a:r>
              <a:rPr lang="en-US" sz="6400" i="1" dirty="0">
                <a:solidFill>
                  <a:srgbClr val="C7B381"/>
                </a:solidFill>
                <a:latin typeface="BigNoodleTitling" panose="02000708030402040100" pitchFamily="2" charset="0"/>
              </a:rPr>
              <a:t>To the Wheeler church of </a:t>
            </a:r>
            <a:r>
              <a:rPr lang="en-US" sz="6400" i="1" dirty="0" err="1">
                <a:solidFill>
                  <a:srgbClr val="C7B381"/>
                </a:solidFill>
                <a:latin typeface="BigNoodleTitling" panose="02000708030402040100" pitchFamily="2" charset="0"/>
              </a:rPr>
              <a:t>christ</a:t>
            </a:r>
            <a:endParaRPr lang="en-US" sz="6400" i="1" dirty="0">
              <a:solidFill>
                <a:srgbClr val="C7B381"/>
              </a:solidFill>
              <a:latin typeface="BigNoodleTitling" panose="02000708030402040100" pitchFamily="2" charset="0"/>
            </a:endParaRPr>
          </a:p>
        </p:txBody>
      </p:sp>
    </p:spTree>
    <p:extLst>
      <p:ext uri="{BB962C8B-B14F-4D97-AF65-F5344CB8AC3E}">
        <p14:creationId xmlns:p14="http://schemas.microsoft.com/office/powerpoint/2010/main" val="27696241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defTabSz="1219170"/>
            <a:r>
              <a:rPr lang="en-US" sz="16533" i="1" dirty="0">
                <a:solidFill>
                  <a:prstClr val="black"/>
                </a:solidFill>
                <a:latin typeface="BigNoodleTitling" panose="02000708030402040100" pitchFamily="2" charset="0"/>
              </a:rPr>
              <a:t>IN PURSUIT</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832655" y="2847415"/>
            <a:ext cx="759644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algn="r" defTabSz="1219170"/>
            <a:r>
              <a:rPr lang="en-US" sz="8800" i="1" dirty="0">
                <a:solidFill>
                  <a:schemeClr val="tx1"/>
                </a:solidFill>
                <a:latin typeface="BigNoodleTitling" panose="02000708030402040100" pitchFamily="2" charset="0"/>
              </a:rPr>
              <a:t>OF THE KINGDOM	</a:t>
            </a:r>
          </a:p>
        </p:txBody>
      </p:sp>
    </p:spTree>
    <p:extLst>
      <p:ext uri="{BB962C8B-B14F-4D97-AF65-F5344CB8AC3E}">
        <p14:creationId xmlns:p14="http://schemas.microsoft.com/office/powerpoint/2010/main" val="10264293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defTabSz="1219170"/>
            <a:r>
              <a:rPr lang="en-US" sz="16533" i="1" dirty="0">
                <a:solidFill>
                  <a:prstClr val="black"/>
                </a:solidFill>
                <a:latin typeface="BigNoodleTitling" panose="02000708030402040100" pitchFamily="2" charset="0"/>
              </a:rPr>
              <a:t>IN PURSUIT</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832655" y="2847415"/>
            <a:ext cx="759644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algn="r" defTabSz="1219170"/>
            <a:r>
              <a:rPr lang="en-US" sz="8800" i="1" dirty="0">
                <a:solidFill>
                  <a:schemeClr val="tx1"/>
                </a:solidFill>
                <a:latin typeface="BigNoodleTitling" panose="02000708030402040100" pitchFamily="2" charset="0"/>
              </a:rPr>
              <a:t>OF THE KING		   </a:t>
            </a:r>
          </a:p>
        </p:txBody>
      </p:sp>
    </p:spTree>
    <p:extLst>
      <p:ext uri="{BB962C8B-B14F-4D97-AF65-F5344CB8AC3E}">
        <p14:creationId xmlns:p14="http://schemas.microsoft.com/office/powerpoint/2010/main" val="4478150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R="0" lvl="0" defTabSz="1219170" rtl="0" eaLnBrk="1" fontAlgn="auto" latinLnBrk="0" hangingPunct="1">
              <a:spcBef>
                <a:spcPct val="0"/>
              </a:spcBef>
              <a:spcAft>
                <a:spcPts val="0"/>
              </a:spcAft>
              <a:buClrTx/>
              <a:buSzTx/>
              <a:tabLst/>
              <a:defRPr/>
            </a:pPr>
            <a:r>
              <a:rPr kumimoji="0" lang="en-US" sz="48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Dioko</a:t>
            </a: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 = to follow after</a:t>
            </a:r>
          </a:p>
          <a:p>
            <a:pPr marR="0" lvl="0" defTabSz="1219170" rtl="0" eaLnBrk="1" fontAlgn="auto" latinLnBrk="0" hangingPunct="1">
              <a:spcBef>
                <a:spcPct val="0"/>
              </a:spcBef>
              <a:spcAft>
                <a:spcPts val="0"/>
              </a:spcAft>
              <a:buClrTx/>
              <a:buSzTx/>
              <a:tabLst/>
              <a:defRPr/>
            </a:pPr>
            <a:r>
              <a:rPr lang="en-US" sz="4800" i="1" dirty="0">
                <a:solidFill>
                  <a:prstClr val="black"/>
                </a:solidFill>
                <a:latin typeface="BigNoodleTitling" panose="02000708030402040100" pitchFamily="2" charset="0"/>
              </a:rPr>
              <a:t>30 of 45 times translated “persecute”</a:t>
            </a:r>
          </a:p>
          <a:p>
            <a:pPr marR="0" lvl="0" defTabSz="1219170" rtl="0" eaLnBrk="1" fontAlgn="auto" latinLnBrk="0" hangingPunct="1">
              <a:spcBef>
                <a:spcPct val="0"/>
              </a:spcBef>
              <a:spcAft>
                <a:spcPts val="0"/>
              </a:spcAft>
              <a:buClrTx/>
              <a:buSzTx/>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“to do something with intense effort</a:t>
            </a:r>
          </a:p>
          <a:p>
            <a:pPr marR="0" lvl="0" defTabSz="1219170" rtl="0" eaLnBrk="1" fontAlgn="auto" latinLnBrk="0" hangingPunct="1">
              <a:spcBef>
                <a:spcPct val="0"/>
              </a:spcBef>
              <a:spcAft>
                <a:spcPts val="0"/>
              </a:spcAft>
              <a:buClrTx/>
              <a:buSzTx/>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and with a definite goal”</a:t>
            </a:r>
          </a:p>
          <a:p>
            <a:pPr marL="685800" marR="0" lvl="0" indent="-685800" algn="l" defTabSz="1219170" rtl="0" eaLnBrk="1" fontAlgn="auto" latinLnBrk="0" hangingPunct="1">
              <a:spcBef>
                <a:spcPct val="0"/>
              </a:spcBef>
              <a:spcAft>
                <a:spcPts val="0"/>
              </a:spcAft>
              <a:buClrTx/>
              <a:buSzTx/>
              <a:buFont typeface="Arial" panose="020B0604020202020204" pitchFamily="34" charset="0"/>
              <a:buChar char="•"/>
              <a:tabLst/>
              <a:defRPr/>
            </a:pPr>
            <a:endPar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prstClr val="white"/>
                </a:solidFill>
                <a:latin typeface="BigNoodleTitling" panose="02000708030402040100" pitchFamily="2" charset="0"/>
              </a:rPr>
              <a:t>What does it mean to pursue?</a:t>
            </a:r>
            <a:endPar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26033003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5400" b="0" i="1" strike="noStrike" kern="1200" cap="none" spc="0" normalizeH="0" baseline="0" noProof="0" dirty="0">
                <a:ln>
                  <a:noFill/>
                </a:ln>
                <a:solidFill>
                  <a:prstClr val="black"/>
                </a:solidFill>
                <a:effectLst/>
                <a:uLnTx/>
                <a:uFillTx/>
                <a:latin typeface="BigNoodleTitling" panose="02000708030402040100" pitchFamily="2" charset="0"/>
                <a:ea typeface="+mj-ea"/>
              </a:rPr>
              <a:t>HIS BEING</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schemeClr val="tx1"/>
                </a:solidFill>
                <a:latin typeface="BigNoodleTitling" panose="02000708030402040100" pitchFamily="2" charset="0"/>
              </a:rPr>
              <a:t>WHY SHOULD WE PURSUE JESUS?</a:t>
            </a:r>
            <a:endParaRPr kumimoji="0" lang="en-US" sz="7200" b="0" i="1" u="none" strike="noStrike" kern="1200" cap="none" spc="0" normalizeH="0" baseline="0" noProof="0" dirty="0">
              <a:ln>
                <a:noFill/>
              </a:ln>
              <a:solidFill>
                <a:schemeClr val="tx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41297038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0689997"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R="0" lvl="0" defTabSz="1219170" rtl="0" eaLnBrk="1" fontAlgn="auto" latinLnBrk="0" hangingPunct="1">
              <a:spcBef>
                <a:spcPct val="0"/>
              </a:spcBef>
              <a:spcAft>
                <a:spcPts val="0"/>
              </a:spcAft>
              <a:buClrTx/>
              <a:buSzTx/>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“When Jesus came into the region of Caesarea Philippi, He asked His disciples, saying,</a:t>
            </a:r>
          </a:p>
          <a:p>
            <a:pPr marR="0" lvl="0" defTabSz="1219170" rtl="0" eaLnBrk="1" fontAlgn="auto" latinLnBrk="0" hangingPunct="1">
              <a:spcBef>
                <a:spcPct val="0"/>
              </a:spcBef>
              <a:spcAft>
                <a:spcPts val="0"/>
              </a:spcAft>
              <a:buClrTx/>
              <a:buSzTx/>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‘Who do men say that I, the Son of Man, am?”</a:t>
            </a:r>
          </a:p>
          <a:p>
            <a:pPr marR="0" lvl="0" defTabSz="1219170" rtl="0" eaLnBrk="1" fontAlgn="auto" latinLnBrk="0" hangingPunct="1">
              <a:spcBef>
                <a:spcPct val="0"/>
              </a:spcBef>
              <a:spcAft>
                <a:spcPts val="0"/>
              </a:spcAft>
              <a:buClrTx/>
              <a:buSzTx/>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 Matt. 16:13</a:t>
            </a:r>
            <a:endPar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prstClr val="white"/>
                </a:solidFill>
                <a:latin typeface="BigNoodleTitling" panose="02000708030402040100" pitchFamily="2" charset="0"/>
              </a:rPr>
              <a:t>His BEING</a:t>
            </a:r>
            <a:endPar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27290599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9E42CDB-6FD1-E32D-EDEE-DD8AB7F35C44}"/>
              </a:ext>
            </a:extLst>
          </p:cNvPr>
          <p:cNvSpPr/>
          <p:nvPr/>
        </p:nvSpPr>
        <p:spPr>
          <a:xfrm>
            <a:off x="0" y="480767"/>
            <a:ext cx="12192000" cy="6825006"/>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1065229"/>
            <a:ext cx="10689997" cy="3431357"/>
          </a:xfrm>
          <a:prstGeom prst="rect">
            <a:avLst/>
          </a:prstGeom>
        </p:spPr>
        <p:txBody>
          <a:bodyPr numCol="2"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R="0" lvl="0" algn="just" defTabSz="1219170" rtl="0" eaLnBrk="1" fontAlgn="auto" latinLnBrk="0" hangingPunct="1">
              <a:spcBef>
                <a:spcPct val="0"/>
              </a:spcBef>
              <a:spcAft>
                <a:spcPts val="0"/>
              </a:spcAft>
              <a:buClrTx/>
              <a:buSzTx/>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1:1, 17 – the Messiah</a:t>
            </a:r>
          </a:p>
          <a:p>
            <a:pPr marR="0" lvl="0" algn="just" defTabSz="1219170" rtl="0" eaLnBrk="1" fontAlgn="auto" latinLnBrk="0" hangingPunct="1">
              <a:spcBef>
                <a:spcPct val="0"/>
              </a:spcBef>
              <a:spcAft>
                <a:spcPts val="0"/>
              </a:spcAft>
              <a:buClrTx/>
              <a:buSzTx/>
              <a:tabLst/>
              <a:defRPr/>
            </a:pPr>
            <a:r>
              <a:rPr lang="en-US" sz="4000" i="1" dirty="0">
                <a:solidFill>
                  <a:prstClr val="black"/>
                </a:solidFill>
                <a:latin typeface="BigNoodleTitling" panose="02000708030402040100" pitchFamily="2" charset="0"/>
              </a:rPr>
              <a:t>2:2 – king of the jews</a:t>
            </a:r>
          </a:p>
          <a:p>
            <a:pPr marR="0" lvl="0" algn="just" defTabSz="1219170" rtl="0" eaLnBrk="1" fontAlgn="auto" latinLnBrk="0" hangingPunct="1">
              <a:spcBef>
                <a:spcPct val="0"/>
              </a:spcBef>
              <a:spcAft>
                <a:spcPts val="0"/>
              </a:spcAft>
              <a:buClrTx/>
              <a:buSzTx/>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2:23 - the “Nazarene”</a:t>
            </a:r>
            <a:endParaRPr lang="en-US" sz="4000" i="1" dirty="0">
              <a:solidFill>
                <a:prstClr val="black"/>
              </a:solidFill>
              <a:latin typeface="BigNoodleTitling" panose="02000708030402040100" pitchFamily="2" charset="0"/>
            </a:endParaRPr>
          </a:p>
          <a:p>
            <a:pPr marR="0" lvl="0" algn="just" defTabSz="1219170" rtl="0" eaLnBrk="1" fontAlgn="auto" latinLnBrk="0" hangingPunct="1">
              <a:spcBef>
                <a:spcPct val="0"/>
              </a:spcBef>
              <a:spcAft>
                <a:spcPts val="0"/>
              </a:spcAft>
              <a:buClrTx/>
              <a:buSzTx/>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3:17 – god’s beloved son</a:t>
            </a:r>
            <a:endParaRPr lang="en-US" sz="4800" i="1" dirty="0">
              <a:solidFill>
                <a:prstClr val="black"/>
              </a:solidFill>
              <a:latin typeface="BigNoodleTitling" panose="02000708030402040100" pitchFamily="2" charset="0"/>
            </a:endParaRPr>
          </a:p>
          <a:p>
            <a:pPr marR="0" lvl="0" algn="just" defTabSz="1219170" rtl="0" eaLnBrk="1" fontAlgn="auto" latinLnBrk="0" hangingPunct="1">
              <a:spcBef>
                <a:spcPct val="0"/>
              </a:spcBef>
              <a:spcAft>
                <a:spcPts val="0"/>
              </a:spcAft>
              <a:buClrTx/>
              <a:buSzTx/>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4:1-3 – conqueror</a:t>
            </a:r>
          </a:p>
          <a:p>
            <a:pPr marR="0" lvl="0" algn="just" defTabSz="1219170" rtl="0" eaLnBrk="1" fontAlgn="auto" latinLnBrk="0" hangingPunct="1">
              <a:spcBef>
                <a:spcPct val="0"/>
              </a:spcBef>
              <a:spcAft>
                <a:spcPts val="0"/>
              </a:spcAft>
              <a:buClrTx/>
              <a:buSzTx/>
              <a:tabLst/>
              <a:defRPr/>
            </a:pPr>
            <a:r>
              <a:rPr lang="en-US" sz="4000" i="1" dirty="0">
                <a:solidFill>
                  <a:prstClr val="black"/>
                </a:solidFill>
                <a:latin typeface="BigNoodleTitling" panose="02000708030402040100" pitchFamily="2" charset="0"/>
              </a:rPr>
              <a:t>9:6 – forgiver of sins</a:t>
            </a:r>
          </a:p>
          <a:p>
            <a:pPr marR="0" lvl="0" algn="just" defTabSz="1219170" rtl="0" eaLnBrk="1" fontAlgn="auto" latinLnBrk="0" hangingPunct="1">
              <a:spcBef>
                <a:spcPct val="0"/>
              </a:spcBef>
              <a:spcAft>
                <a:spcPts val="0"/>
              </a:spcAft>
              <a:buClrTx/>
              <a:buSzTx/>
              <a:tabLst/>
              <a:defRPr/>
            </a:pPr>
            <a:r>
              <a:rPr lang="en-US" sz="4000" i="1" dirty="0">
                <a:solidFill>
                  <a:prstClr val="black"/>
                </a:solidFill>
                <a:latin typeface="BigNoodleTitling" panose="02000708030402040100" pitchFamily="2" charset="0"/>
              </a:rPr>
              <a:t>9:13 – ate with sinners</a:t>
            </a:r>
          </a:p>
          <a:p>
            <a:pPr marR="0" lvl="0" algn="just" defTabSz="1219170" rtl="0" eaLnBrk="1" fontAlgn="auto" latinLnBrk="0" hangingPunct="1">
              <a:spcBef>
                <a:spcPct val="0"/>
              </a:spcBef>
              <a:spcAft>
                <a:spcPts val="0"/>
              </a:spcAft>
              <a:buClrTx/>
              <a:buSzTx/>
              <a:tabLst/>
              <a:defRPr/>
            </a:pPr>
            <a:r>
              <a:rPr lang="en-US" sz="4000" i="1" dirty="0">
                <a:solidFill>
                  <a:prstClr val="black"/>
                </a:solidFill>
                <a:latin typeface="BigNoodleTitling" panose="02000708030402040100" pitchFamily="2" charset="0"/>
              </a:rPr>
              <a:t>9:35 – great physician</a:t>
            </a:r>
          </a:p>
          <a:p>
            <a:pPr marR="0" lvl="0" algn="just" defTabSz="1219170" rtl="0" eaLnBrk="1" fontAlgn="auto" latinLnBrk="0" hangingPunct="1">
              <a:spcBef>
                <a:spcPct val="0"/>
              </a:spcBef>
              <a:spcAft>
                <a:spcPts val="0"/>
              </a:spcAft>
              <a:buClrTx/>
              <a:buSzTx/>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12:8 – lord of the sabbath</a:t>
            </a:r>
          </a:p>
          <a:p>
            <a:pPr marR="0" lvl="0" algn="just" defTabSz="1219170" rtl="0" eaLnBrk="1" fontAlgn="auto" latinLnBrk="0" hangingPunct="1">
              <a:spcBef>
                <a:spcPct val="0"/>
              </a:spcBef>
              <a:spcAft>
                <a:spcPts val="0"/>
              </a:spcAft>
              <a:buClrTx/>
              <a:buSzTx/>
              <a:tabLst/>
              <a:defRPr/>
            </a:pPr>
            <a:endPar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R="0" lvl="0" algn="just" defTabSz="1219170" rtl="0" eaLnBrk="1" fontAlgn="auto" latinLnBrk="0" hangingPunct="1">
              <a:spcBef>
                <a:spcPct val="0"/>
              </a:spcBef>
              <a:spcAft>
                <a:spcPts val="0"/>
              </a:spcAft>
              <a:buClrTx/>
              <a:buSzTx/>
              <a:tabLst/>
              <a:defRPr/>
            </a:pPr>
            <a:endParaRPr lang="en-US" sz="4000" i="1" dirty="0">
              <a:solidFill>
                <a:prstClr val="black"/>
              </a:solidFill>
              <a:latin typeface="BigNoodleTitling" panose="02000708030402040100" pitchFamily="2" charset="0"/>
            </a:endParaRPr>
          </a:p>
          <a:p>
            <a:pPr marR="0" lvl="0" algn="just" defTabSz="1219170" rtl="0" eaLnBrk="1" fontAlgn="auto" latinLnBrk="0" hangingPunct="1">
              <a:spcBef>
                <a:spcPct val="0"/>
              </a:spcBef>
              <a:spcAft>
                <a:spcPts val="0"/>
              </a:spcAft>
              <a:buClrTx/>
              <a:buSzTx/>
              <a:tabLst/>
              <a:defRPr/>
            </a:pPr>
            <a:endPar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R="0" lvl="0" algn="just" defTabSz="1219170" rtl="0" eaLnBrk="1" fontAlgn="auto" latinLnBrk="0" hangingPunct="1">
              <a:spcBef>
                <a:spcPct val="0"/>
              </a:spcBef>
              <a:spcAft>
                <a:spcPts val="0"/>
              </a:spcAft>
              <a:buClrTx/>
              <a:buSzTx/>
              <a:tabLst/>
              <a:defRPr/>
            </a:pPr>
            <a:endParaRPr lang="en-US" sz="4000" i="1" dirty="0">
              <a:solidFill>
                <a:prstClr val="black"/>
              </a:solidFill>
              <a:latin typeface="BigNoodleTitling" panose="02000708030402040100" pitchFamily="2" charset="0"/>
            </a:endParaRPr>
          </a:p>
          <a:p>
            <a:pPr marR="0" lvl="0" algn="just" defTabSz="1219170" rtl="0" eaLnBrk="1" fontAlgn="auto" latinLnBrk="0" hangingPunct="1">
              <a:spcBef>
                <a:spcPct val="0"/>
              </a:spcBef>
              <a:spcAft>
                <a:spcPts val="0"/>
              </a:spcAft>
              <a:buClrTx/>
              <a:buSzTx/>
              <a:tabLst/>
              <a:defRPr/>
            </a:pPr>
            <a:endPar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R="0" lvl="0" algn="just" defTabSz="1219170" rtl="0" eaLnBrk="1" fontAlgn="auto" latinLnBrk="0" hangingPunct="1">
              <a:spcBef>
                <a:spcPct val="0"/>
              </a:spcBef>
              <a:spcAft>
                <a:spcPts val="0"/>
              </a:spcAft>
              <a:buClrTx/>
              <a:buSzTx/>
              <a:tabLst/>
              <a:defRPr/>
            </a:pPr>
            <a:endParaRPr lang="en-US" sz="4000" i="1" dirty="0">
              <a:solidFill>
                <a:prstClr val="black"/>
              </a:solidFill>
              <a:latin typeface="BigNoodleTitling" panose="02000708030402040100" pitchFamily="2" charset="0"/>
            </a:endParaRPr>
          </a:p>
          <a:p>
            <a:pPr marR="0" lvl="0" algn="just" defTabSz="1219170" rtl="0" eaLnBrk="1" fontAlgn="auto" latinLnBrk="0" hangingPunct="1">
              <a:spcBef>
                <a:spcPct val="0"/>
              </a:spcBef>
              <a:spcAft>
                <a:spcPts val="0"/>
              </a:spcAft>
              <a:buClrTx/>
              <a:buSzTx/>
              <a:tabLst/>
              <a:defRPr/>
            </a:pPr>
            <a:endPar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R="0" lvl="0" algn="just" defTabSz="1219170" rtl="0" eaLnBrk="1" fontAlgn="auto" latinLnBrk="0" hangingPunct="1">
              <a:spcBef>
                <a:spcPct val="0"/>
              </a:spcBef>
              <a:spcAft>
                <a:spcPts val="0"/>
              </a:spcAft>
              <a:buClrTx/>
              <a:buSzTx/>
              <a:tabLst/>
              <a:defRPr/>
            </a:pPr>
            <a:endPar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prstClr val="white"/>
                </a:solidFill>
                <a:latin typeface="BigNoodleTitling" panose="02000708030402040100" pitchFamily="2" charset="0"/>
              </a:rPr>
              <a:t>His BEING</a:t>
            </a:r>
            <a:endPar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12010572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9E42CDB-6FD1-E32D-EDEE-DD8AB7F35C44}"/>
              </a:ext>
            </a:extLst>
          </p:cNvPr>
          <p:cNvSpPr/>
          <p:nvPr/>
        </p:nvSpPr>
        <p:spPr>
          <a:xfrm>
            <a:off x="0" y="480767"/>
            <a:ext cx="12192000" cy="6825006"/>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751001" y="1065229"/>
            <a:ext cx="10689997" cy="3431357"/>
          </a:xfrm>
          <a:prstGeom prst="rect">
            <a:avLst/>
          </a:prstGeom>
        </p:spPr>
        <p:txBody>
          <a:bodyPr numCol="2"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R="0" lvl="0" algn="just" defTabSz="1219170" rtl="0" eaLnBrk="1" fontAlgn="auto" latinLnBrk="0" hangingPunct="1">
              <a:spcBef>
                <a:spcPct val="0"/>
              </a:spcBef>
              <a:spcAft>
                <a:spcPts val="0"/>
              </a:spcAft>
              <a:buClrTx/>
              <a:buSzTx/>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1:1, 17 – the Messiah</a:t>
            </a:r>
          </a:p>
          <a:p>
            <a:pPr marR="0" lvl="0" algn="just" defTabSz="1219170" rtl="0" eaLnBrk="1" fontAlgn="auto" latinLnBrk="0" hangingPunct="1">
              <a:spcBef>
                <a:spcPct val="0"/>
              </a:spcBef>
              <a:spcAft>
                <a:spcPts val="0"/>
              </a:spcAft>
              <a:buClrTx/>
              <a:buSzTx/>
              <a:tabLst/>
              <a:defRPr/>
            </a:pPr>
            <a:r>
              <a:rPr lang="en-US" sz="4000" i="1" dirty="0">
                <a:solidFill>
                  <a:prstClr val="black"/>
                </a:solidFill>
                <a:latin typeface="BigNoodleTitling" panose="02000708030402040100" pitchFamily="2" charset="0"/>
              </a:rPr>
              <a:t>2:2 – king of the jews</a:t>
            </a:r>
          </a:p>
          <a:p>
            <a:pPr marR="0" lvl="0" algn="just" defTabSz="1219170" rtl="0" eaLnBrk="1" fontAlgn="auto" latinLnBrk="0" hangingPunct="1">
              <a:spcBef>
                <a:spcPct val="0"/>
              </a:spcBef>
              <a:spcAft>
                <a:spcPts val="0"/>
              </a:spcAft>
              <a:buClrTx/>
              <a:buSzTx/>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2:23 - the “Nazarene”</a:t>
            </a:r>
            <a:endParaRPr lang="en-US" sz="4000" i="1" dirty="0">
              <a:solidFill>
                <a:prstClr val="black"/>
              </a:solidFill>
              <a:latin typeface="BigNoodleTitling" panose="02000708030402040100" pitchFamily="2" charset="0"/>
            </a:endParaRPr>
          </a:p>
          <a:p>
            <a:pPr marR="0" lvl="0" algn="just" defTabSz="1219170" rtl="0" eaLnBrk="1" fontAlgn="auto" latinLnBrk="0" hangingPunct="1">
              <a:spcBef>
                <a:spcPct val="0"/>
              </a:spcBef>
              <a:spcAft>
                <a:spcPts val="0"/>
              </a:spcAft>
              <a:buClrTx/>
              <a:buSzTx/>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3:17 – god’s beloved son</a:t>
            </a:r>
            <a:endParaRPr lang="en-US" sz="4800" i="1" dirty="0">
              <a:solidFill>
                <a:prstClr val="black"/>
              </a:solidFill>
              <a:latin typeface="BigNoodleTitling" panose="02000708030402040100" pitchFamily="2" charset="0"/>
            </a:endParaRPr>
          </a:p>
          <a:p>
            <a:pPr marR="0" lvl="0" algn="just" defTabSz="1219170" rtl="0" eaLnBrk="1" fontAlgn="auto" latinLnBrk="0" hangingPunct="1">
              <a:spcBef>
                <a:spcPct val="0"/>
              </a:spcBef>
              <a:spcAft>
                <a:spcPts val="0"/>
              </a:spcAft>
              <a:buClrTx/>
              <a:buSzTx/>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4:1-3 – conqueror</a:t>
            </a:r>
          </a:p>
          <a:p>
            <a:pPr marR="0" lvl="0" algn="just" defTabSz="1219170" rtl="0" eaLnBrk="1" fontAlgn="auto" latinLnBrk="0" hangingPunct="1">
              <a:spcBef>
                <a:spcPct val="0"/>
              </a:spcBef>
              <a:spcAft>
                <a:spcPts val="0"/>
              </a:spcAft>
              <a:buClrTx/>
              <a:buSzTx/>
              <a:tabLst/>
              <a:defRPr/>
            </a:pPr>
            <a:r>
              <a:rPr lang="en-US" sz="4000" i="1" dirty="0">
                <a:solidFill>
                  <a:prstClr val="black"/>
                </a:solidFill>
                <a:latin typeface="BigNoodleTitling" panose="02000708030402040100" pitchFamily="2" charset="0"/>
              </a:rPr>
              <a:t>9:6 – forgiver of sins</a:t>
            </a:r>
          </a:p>
          <a:p>
            <a:pPr marR="0" lvl="0" algn="just" defTabSz="1219170" rtl="0" eaLnBrk="1" fontAlgn="auto" latinLnBrk="0" hangingPunct="1">
              <a:spcBef>
                <a:spcPct val="0"/>
              </a:spcBef>
              <a:spcAft>
                <a:spcPts val="0"/>
              </a:spcAft>
              <a:buClrTx/>
              <a:buSzTx/>
              <a:tabLst/>
              <a:defRPr/>
            </a:pPr>
            <a:r>
              <a:rPr lang="en-US" sz="4000" i="1" dirty="0">
                <a:solidFill>
                  <a:prstClr val="black"/>
                </a:solidFill>
                <a:latin typeface="BigNoodleTitling" panose="02000708030402040100" pitchFamily="2" charset="0"/>
              </a:rPr>
              <a:t>9:13 – ate with sinners</a:t>
            </a:r>
          </a:p>
          <a:p>
            <a:pPr marR="0" lvl="0" algn="just" defTabSz="1219170" rtl="0" eaLnBrk="1" fontAlgn="auto" latinLnBrk="0" hangingPunct="1">
              <a:spcBef>
                <a:spcPct val="0"/>
              </a:spcBef>
              <a:spcAft>
                <a:spcPts val="0"/>
              </a:spcAft>
              <a:buClrTx/>
              <a:buSzTx/>
              <a:tabLst/>
              <a:defRPr/>
            </a:pPr>
            <a:r>
              <a:rPr lang="en-US" sz="4000" i="1" dirty="0">
                <a:solidFill>
                  <a:prstClr val="black"/>
                </a:solidFill>
                <a:latin typeface="BigNoodleTitling" panose="02000708030402040100" pitchFamily="2" charset="0"/>
              </a:rPr>
              <a:t>9:35 – great physician</a:t>
            </a:r>
          </a:p>
          <a:p>
            <a:pPr marR="0" lvl="0" algn="just" defTabSz="1219170" rtl="0" eaLnBrk="1" fontAlgn="auto" latinLnBrk="0" hangingPunct="1">
              <a:spcBef>
                <a:spcPct val="0"/>
              </a:spcBef>
              <a:spcAft>
                <a:spcPts val="0"/>
              </a:spcAft>
              <a:buClrTx/>
              <a:buSzTx/>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12:8 – lord of the sabbath</a:t>
            </a:r>
          </a:p>
          <a:p>
            <a:pPr marR="0" lvl="0" algn="just" defTabSz="1219170" rtl="0" eaLnBrk="1" fontAlgn="auto" latinLnBrk="0" hangingPunct="1">
              <a:spcBef>
                <a:spcPct val="0"/>
              </a:spcBef>
              <a:spcAft>
                <a:spcPts val="0"/>
              </a:spcAft>
              <a:buClrTx/>
              <a:buSzTx/>
              <a:tabLst/>
              <a:defRPr/>
            </a:pPr>
            <a:r>
              <a:rPr lang="en-US" sz="4000" i="1" dirty="0">
                <a:solidFill>
                  <a:prstClr val="black"/>
                </a:solidFill>
                <a:latin typeface="BigNoodleTitling" panose="02000708030402040100" pitchFamily="2" charset="0"/>
              </a:rPr>
              <a:t>15:24 – the good shepherd</a:t>
            </a:r>
          </a:p>
          <a:p>
            <a:pPr marR="0" lvl="0" algn="just" defTabSz="1219170" rtl="0" eaLnBrk="1" fontAlgn="auto" latinLnBrk="0" hangingPunct="1">
              <a:spcBef>
                <a:spcPct val="0"/>
              </a:spcBef>
              <a:spcAft>
                <a:spcPts val="0"/>
              </a:spcAft>
              <a:buClrTx/>
              <a:buSzTx/>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16:16 – the son of god</a:t>
            </a:r>
          </a:p>
          <a:p>
            <a:pPr marR="0" lvl="0" algn="just" defTabSz="1219170" rtl="0" eaLnBrk="1" fontAlgn="auto" latinLnBrk="0" hangingPunct="1">
              <a:spcBef>
                <a:spcPct val="0"/>
              </a:spcBef>
              <a:spcAft>
                <a:spcPts val="0"/>
              </a:spcAft>
              <a:buClrTx/>
              <a:buSzTx/>
              <a:tabLst/>
              <a:defRPr/>
            </a:pPr>
            <a:r>
              <a:rPr lang="en-US" sz="4000" i="1" dirty="0">
                <a:solidFill>
                  <a:prstClr val="black"/>
                </a:solidFill>
                <a:latin typeface="BigNoodleTitling" panose="02000708030402040100" pitchFamily="2" charset="0"/>
              </a:rPr>
              <a:t>16:18 – the head of his church</a:t>
            </a:r>
          </a:p>
          <a:p>
            <a:pPr marR="0" lvl="0" algn="just" defTabSz="1219170" rtl="0" eaLnBrk="1" fontAlgn="auto" latinLnBrk="0" hangingPunct="1">
              <a:spcBef>
                <a:spcPct val="0"/>
              </a:spcBef>
              <a:spcAft>
                <a:spcPts val="0"/>
              </a:spcAft>
              <a:buClrTx/>
              <a:buSzTx/>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17:5 – the prophet</a:t>
            </a:r>
          </a:p>
          <a:p>
            <a:pPr marR="0" lvl="0" algn="just" defTabSz="1219170" rtl="0" eaLnBrk="1" fontAlgn="auto" latinLnBrk="0" hangingPunct="1">
              <a:spcBef>
                <a:spcPct val="0"/>
              </a:spcBef>
              <a:spcAft>
                <a:spcPts val="0"/>
              </a:spcAft>
              <a:buClrTx/>
              <a:buSzTx/>
              <a:tabLst/>
              <a:defRPr/>
            </a:pPr>
            <a:r>
              <a:rPr lang="en-US" sz="4000" i="1" dirty="0">
                <a:solidFill>
                  <a:prstClr val="black"/>
                </a:solidFill>
                <a:latin typeface="BigNoodleTitling" panose="02000708030402040100" pitchFamily="2" charset="0"/>
              </a:rPr>
              <a:t>19:16 - the “good teacher”</a:t>
            </a:r>
            <a:endPar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R="0" lvl="0" algn="just" defTabSz="1219170" rtl="0" eaLnBrk="1" fontAlgn="auto" latinLnBrk="0" hangingPunct="1">
              <a:spcBef>
                <a:spcPct val="0"/>
              </a:spcBef>
              <a:spcAft>
                <a:spcPts val="0"/>
              </a:spcAft>
              <a:buClrTx/>
              <a:buSzTx/>
              <a:tabLst/>
              <a:defRPr/>
            </a:pPr>
            <a:r>
              <a:rPr lang="en-US" sz="4000" i="1" dirty="0">
                <a:solidFill>
                  <a:prstClr val="black"/>
                </a:solidFill>
                <a:latin typeface="BigNoodleTitling" panose="02000708030402040100" pitchFamily="2" charset="0"/>
              </a:rPr>
              <a:t>21:42 – the chief cornerstone</a:t>
            </a:r>
          </a:p>
          <a:p>
            <a:pPr marR="0" lvl="0" algn="just" defTabSz="1219170" rtl="0" eaLnBrk="1" fontAlgn="auto" latinLnBrk="0" hangingPunct="1">
              <a:spcBef>
                <a:spcPct val="0"/>
              </a:spcBef>
              <a:spcAft>
                <a:spcPts val="0"/>
              </a:spcAft>
              <a:buClrTx/>
              <a:buSzTx/>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22:45 – lord &amp; son of David</a:t>
            </a:r>
          </a:p>
          <a:p>
            <a:pPr marR="0" lvl="0" algn="just" defTabSz="1219170" rtl="0" eaLnBrk="1" fontAlgn="auto" latinLnBrk="0" hangingPunct="1">
              <a:spcBef>
                <a:spcPct val="0"/>
              </a:spcBef>
              <a:spcAft>
                <a:spcPts val="0"/>
              </a:spcAft>
              <a:buClrTx/>
              <a:buSzTx/>
              <a:tabLst/>
              <a:defRPr/>
            </a:pPr>
            <a:r>
              <a:rPr lang="en-US" sz="4000" i="1" dirty="0">
                <a:solidFill>
                  <a:prstClr val="black"/>
                </a:solidFill>
                <a:latin typeface="BigNoodleTitling" panose="02000708030402040100" pitchFamily="2" charset="0"/>
              </a:rPr>
              <a:t>28:18 – given all authority</a:t>
            </a:r>
            <a:endPar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prstClr val="white"/>
                </a:solidFill>
                <a:latin typeface="BigNoodleTitling" panose="02000708030402040100" pitchFamily="2" charset="0"/>
              </a:rPr>
              <a:t>His BEING</a:t>
            </a:r>
            <a:endPar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2503762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5400" b="0" i="1" strike="noStrike" kern="1200" cap="none" spc="0" normalizeH="0" baseline="0" noProof="0" dirty="0">
                <a:ln>
                  <a:noFill/>
                </a:ln>
                <a:solidFill>
                  <a:prstClr val="black"/>
                </a:solidFill>
                <a:effectLst/>
                <a:uLnTx/>
                <a:uFillTx/>
                <a:latin typeface="BigNoodleTitling" panose="02000708030402040100" pitchFamily="2" charset="0"/>
                <a:ea typeface="+mj-ea"/>
              </a:rPr>
              <a:t>HIS BEING</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5400" b="0" i="1" strike="noStrike" kern="1200" cap="none" spc="0" normalizeH="0" baseline="0" noProof="0" dirty="0">
                <a:ln>
                  <a:noFill/>
                </a:ln>
                <a:solidFill>
                  <a:prstClr val="black"/>
                </a:solidFill>
                <a:effectLst/>
                <a:uLnTx/>
                <a:uFillTx/>
                <a:latin typeface="BigNoodleTitling" panose="02000708030402040100" pitchFamily="2" charset="0"/>
                <a:ea typeface="+mj-ea"/>
              </a:rPr>
              <a:t>HIS TEACHING</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schemeClr val="tx1"/>
                </a:solidFill>
                <a:latin typeface="BigNoodleTitling" panose="02000708030402040100" pitchFamily="2" charset="0"/>
              </a:rPr>
              <a:t>WHY SHOULD WE PURSUE JESUS?</a:t>
            </a:r>
            <a:endParaRPr kumimoji="0" lang="en-US" sz="7200" b="0" i="1" u="none" strike="noStrike" kern="1200" cap="none" spc="0" normalizeH="0" baseline="0" noProof="0" dirty="0">
              <a:ln>
                <a:noFill/>
              </a:ln>
              <a:solidFill>
                <a:schemeClr val="tx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761772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1BE8EF9-ADB1-808E-6491-A89878EF4ACE}"/>
              </a:ext>
            </a:extLst>
          </p:cNvPr>
          <p:cNvSpPr/>
          <p:nvPr/>
        </p:nvSpPr>
        <p:spPr>
          <a:xfrm>
            <a:off x="0" y="603315"/>
            <a:ext cx="12192000" cy="5806912"/>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5400" b="0" i="1" u="sng" strike="noStrike" kern="1200" cap="none" spc="0" normalizeH="0" baseline="0" noProof="0" dirty="0">
                <a:ln>
                  <a:noFill/>
                </a:ln>
                <a:solidFill>
                  <a:prstClr val="black"/>
                </a:solidFill>
                <a:effectLst/>
                <a:uLnTx/>
                <a:uFillTx/>
                <a:latin typeface="BigNoodleTitling" panose="02000708030402040100" pitchFamily="2" charset="0"/>
                <a:ea typeface="+mj-ea"/>
              </a:rPr>
              <a:t>5 teaching sections:</a:t>
            </a:r>
            <a:endParaRPr lang="en-US" sz="5400" i="1" u="sng" dirty="0">
              <a:solidFill>
                <a:prstClr val="black"/>
              </a:solidFill>
              <a:latin typeface="BigNoodleTitling" panose="02000708030402040100" pitchFamily="2" charset="0"/>
            </a:endParaRPr>
          </a:p>
          <a:p>
            <a:pPr marL="685800" marR="0" lvl="0" indent="-685800" algn="l" defTabSz="1219170" rtl="0" eaLnBrk="1" fontAlgn="auto" latinLnBrk="0" hangingPunct="1">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5-7 – </a:t>
            </a:r>
            <a:r>
              <a:rPr lang="en-US" sz="4800" i="1" dirty="0">
                <a:solidFill>
                  <a:prstClr val="black"/>
                </a:solidFill>
                <a:latin typeface="BigNoodleTitling" panose="02000708030402040100" pitchFamily="2" charset="0"/>
              </a:rPr>
              <a:t>kingdom people</a:t>
            </a:r>
          </a:p>
          <a:p>
            <a:pPr marL="685800" marR="0" lvl="0" indent="-685800" algn="l" defTabSz="1219170" rtl="0" eaLnBrk="1" fontAlgn="auto" latinLnBrk="0" hangingPunct="1">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10 – kingdom purpose</a:t>
            </a:r>
          </a:p>
          <a:p>
            <a:pPr marL="685800" marR="0" lvl="0" indent="-685800" algn="l" defTabSz="1219170" rtl="0" eaLnBrk="1" fontAlgn="auto" latinLnBrk="0" hangingPunct="1">
              <a:spcBef>
                <a:spcPct val="0"/>
              </a:spcBef>
              <a:spcAft>
                <a:spcPts val="0"/>
              </a:spcAft>
              <a:buClrTx/>
              <a:buSzTx/>
              <a:buFont typeface="Arial" panose="020B0604020202020204" pitchFamily="34" charset="0"/>
              <a:buChar char="•"/>
              <a:tabLst/>
              <a:defRPr/>
            </a:pPr>
            <a:r>
              <a:rPr lang="en-US" sz="4800" i="1" dirty="0">
                <a:solidFill>
                  <a:prstClr val="black"/>
                </a:solidFill>
                <a:latin typeface="BigNoodleTitling" panose="02000708030402040100" pitchFamily="2" charset="0"/>
              </a:rPr>
              <a:t>13 – kingdom priority</a:t>
            </a:r>
          </a:p>
          <a:p>
            <a:pPr marL="685800" marR="0" lvl="0" indent="-685800" algn="l" defTabSz="1219170" rtl="0" eaLnBrk="1" fontAlgn="auto" latinLnBrk="0" hangingPunct="1">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18 – kingdom principles</a:t>
            </a:r>
          </a:p>
          <a:p>
            <a:pPr marL="685800" marR="0" lvl="0" indent="-685800" algn="l" defTabSz="1219170" rtl="0" eaLnBrk="1" fontAlgn="auto" latinLnBrk="0" hangingPunct="1">
              <a:spcBef>
                <a:spcPct val="0"/>
              </a:spcBef>
              <a:spcAft>
                <a:spcPts val="0"/>
              </a:spcAft>
              <a:buClrTx/>
              <a:buSzTx/>
              <a:buFont typeface="Arial" panose="020B0604020202020204" pitchFamily="34" charset="0"/>
              <a:buChar char="•"/>
              <a:tabLst/>
              <a:defRPr/>
            </a:pPr>
            <a:r>
              <a:rPr lang="en-US" sz="4800" i="1" dirty="0">
                <a:solidFill>
                  <a:prstClr val="black"/>
                </a:solidFill>
                <a:latin typeface="BigNoodleTitling" panose="02000708030402040100" pitchFamily="2" charset="0"/>
              </a:rPr>
              <a:t>23-25 – kingdom pending</a:t>
            </a:r>
            <a:endPar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prstClr val="white"/>
                </a:solidFill>
                <a:latin typeface="BigNoodleTitling" panose="02000708030402040100" pitchFamily="2" charset="0"/>
              </a:rPr>
              <a:t>His teaching</a:t>
            </a:r>
            <a:endPar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13434879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5400" b="0" i="1" u="sng" strike="noStrike" kern="1200" cap="none" spc="0" normalizeH="0" baseline="0" noProof="0" dirty="0">
                <a:ln>
                  <a:noFill/>
                </a:ln>
                <a:solidFill>
                  <a:prstClr val="black"/>
                </a:solidFill>
                <a:effectLst/>
                <a:uLnTx/>
                <a:uFillTx/>
                <a:latin typeface="BigNoodleTitling" panose="02000708030402040100" pitchFamily="2" charset="0"/>
                <a:ea typeface="+mj-ea"/>
              </a:rPr>
              <a:t>What he taught</a:t>
            </a:r>
            <a:r>
              <a:rPr lang="en-US" sz="5400" i="1" u="sng" dirty="0">
                <a:solidFill>
                  <a:prstClr val="black"/>
                </a:solidFill>
                <a:latin typeface="BigNoodleTitling" panose="02000708030402040100" pitchFamily="2" charset="0"/>
              </a:rPr>
              <a:t>:</a:t>
            </a:r>
          </a:p>
          <a:p>
            <a:pPr marL="685800" marR="0" lvl="0" indent="-685800" algn="l" defTabSz="121917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gospel of the kingdom – Matt. 10:7, 11:1, 5</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prstClr val="white"/>
                </a:solidFill>
                <a:latin typeface="BigNoodleTitling" panose="02000708030402040100" pitchFamily="2" charset="0"/>
              </a:rPr>
              <a:t>His teaching</a:t>
            </a:r>
            <a:endPar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1167155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defTabSz="1219170"/>
            <a:r>
              <a:rPr lang="en-US" sz="6600" i="1" dirty="0">
                <a:solidFill>
                  <a:prstClr val="black"/>
                </a:solidFill>
                <a:latin typeface="BigNoodleTitling" panose="02000708030402040100" pitchFamily="2" charset="0"/>
              </a:rPr>
              <a:t>Home of the soul</a:t>
            </a:r>
          </a:p>
          <a:p>
            <a:pPr defTabSz="1219170"/>
            <a:r>
              <a:rPr lang="en-US" sz="6600" i="1" dirty="0">
                <a:solidFill>
                  <a:prstClr val="black"/>
                </a:solidFill>
                <a:latin typeface="BigNoodleTitling" panose="02000708030402040100" pitchFamily="2" charset="0"/>
              </a:rPr>
              <a:t>#875</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defTabSz="1219170"/>
            <a:r>
              <a:rPr lang="en-US" sz="7200" i="1" dirty="0">
                <a:solidFill>
                  <a:schemeClr val="tx1"/>
                </a:solidFill>
                <a:latin typeface="BigNoodleTitling" panose="02000708030402040100" pitchFamily="2" charset="0"/>
              </a:rPr>
              <a:t>SONG:</a:t>
            </a:r>
          </a:p>
        </p:txBody>
      </p:sp>
    </p:spTree>
    <p:extLst>
      <p:ext uri="{BB962C8B-B14F-4D97-AF65-F5344CB8AC3E}">
        <p14:creationId xmlns:p14="http://schemas.microsoft.com/office/powerpoint/2010/main" val="4588893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5400" b="0" i="1" u="sng" strike="noStrike" kern="1200" cap="none" spc="0" normalizeH="0" baseline="0" noProof="0" dirty="0">
                <a:ln>
                  <a:noFill/>
                </a:ln>
                <a:solidFill>
                  <a:prstClr val="black"/>
                </a:solidFill>
                <a:effectLst/>
                <a:uLnTx/>
                <a:uFillTx/>
                <a:latin typeface="BigNoodleTitling" panose="02000708030402040100" pitchFamily="2" charset="0"/>
                <a:ea typeface="+mj-ea"/>
              </a:rPr>
              <a:t>What he taught</a:t>
            </a:r>
            <a:r>
              <a:rPr lang="en-US" sz="5400" i="1" u="sng" dirty="0">
                <a:solidFill>
                  <a:prstClr val="black"/>
                </a:solidFill>
                <a:latin typeface="BigNoodleTitling" panose="02000708030402040100" pitchFamily="2" charset="0"/>
              </a:rPr>
              <a:t>:</a:t>
            </a:r>
          </a:p>
          <a:p>
            <a:pPr marL="685800" marR="0" lvl="0" indent="-685800" algn="l" defTabSz="121917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gospel of the kingdom – Matt. 10:7, 11:1, 5</a:t>
            </a:r>
          </a:p>
          <a:p>
            <a:pPr marL="685800" marR="0" lvl="0" indent="-685800" algn="l" defTabSz="121917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truth – Matt. 22:16, Jn. 1:17, 8:26, 46</a:t>
            </a:r>
            <a:endPar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prstClr val="white"/>
                </a:solidFill>
                <a:latin typeface="BigNoodleTitling" panose="02000708030402040100" pitchFamily="2" charset="0"/>
              </a:rPr>
              <a:t>His teaching</a:t>
            </a:r>
            <a:endPar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10999100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5400" b="0" i="1" u="sng" strike="noStrike" kern="1200" cap="none" spc="0" normalizeH="0" baseline="0" noProof="0" dirty="0">
                <a:ln>
                  <a:noFill/>
                </a:ln>
                <a:solidFill>
                  <a:prstClr val="black"/>
                </a:solidFill>
                <a:effectLst/>
                <a:uLnTx/>
                <a:uFillTx/>
                <a:latin typeface="BigNoodleTitling" panose="02000708030402040100" pitchFamily="2" charset="0"/>
                <a:ea typeface="+mj-ea"/>
              </a:rPr>
              <a:t>Who he taught</a:t>
            </a:r>
            <a:r>
              <a:rPr lang="en-US" sz="5400" i="1" u="sng" dirty="0">
                <a:solidFill>
                  <a:prstClr val="black"/>
                </a:solidFill>
                <a:latin typeface="BigNoodleTitling" panose="02000708030402040100" pitchFamily="2" charset="0"/>
              </a:rPr>
              <a:t>:</a:t>
            </a:r>
          </a:p>
          <a:p>
            <a:pPr marL="685800" marR="0" lvl="0" indent="-685800" algn="l" defTabSz="121917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Those who </a:t>
            </a:r>
            <a:r>
              <a:rPr lang="en-US" sz="4800" i="1" dirty="0">
                <a:solidFill>
                  <a:prstClr val="black"/>
                </a:solidFill>
                <a:latin typeface="BigNoodleTitling" panose="02000708030402040100" pitchFamily="2" charset="0"/>
              </a:rPr>
              <a:t>listened – Matt. 22:33, Mk. 12:37</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prstClr val="white"/>
                </a:solidFill>
                <a:latin typeface="BigNoodleTitling" panose="02000708030402040100" pitchFamily="2" charset="0"/>
              </a:rPr>
              <a:t>His teaching</a:t>
            </a:r>
            <a:endPar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42766040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5400" b="0" i="1" u="sng" strike="noStrike" kern="1200" cap="none" spc="0" normalizeH="0" baseline="0" noProof="0" dirty="0">
                <a:ln>
                  <a:noFill/>
                </a:ln>
                <a:solidFill>
                  <a:prstClr val="black"/>
                </a:solidFill>
                <a:effectLst/>
                <a:uLnTx/>
                <a:uFillTx/>
                <a:latin typeface="BigNoodleTitling" panose="02000708030402040100" pitchFamily="2" charset="0"/>
                <a:ea typeface="+mj-ea"/>
              </a:rPr>
              <a:t>Who he taught</a:t>
            </a:r>
            <a:r>
              <a:rPr lang="en-US" sz="5400" i="1" u="sng" dirty="0">
                <a:solidFill>
                  <a:prstClr val="black"/>
                </a:solidFill>
                <a:latin typeface="BigNoodleTitling" panose="02000708030402040100" pitchFamily="2" charset="0"/>
              </a:rPr>
              <a:t>:</a:t>
            </a:r>
          </a:p>
          <a:p>
            <a:pPr marL="685800" marR="0" lvl="0" indent="-685800" algn="l" defTabSz="121917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Those who </a:t>
            </a:r>
            <a:r>
              <a:rPr lang="en-US" sz="4800" i="1" dirty="0">
                <a:solidFill>
                  <a:prstClr val="black"/>
                </a:solidFill>
                <a:latin typeface="BigNoodleTitling" panose="02000708030402040100" pitchFamily="2" charset="0"/>
              </a:rPr>
              <a:t>listened – Matt. 22:33, Mk. 12:37</a:t>
            </a:r>
          </a:p>
          <a:p>
            <a:pPr marL="685800" marR="0" lvl="0" indent="-685800" algn="l" defTabSz="121917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Those who did not listen – Matt. 13:15, 23:13ff</a:t>
            </a:r>
            <a:endPar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prstClr val="white"/>
                </a:solidFill>
                <a:latin typeface="BigNoodleTitling" panose="02000708030402040100" pitchFamily="2" charset="0"/>
              </a:rPr>
              <a:t>His teaching</a:t>
            </a:r>
            <a:endPar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15690013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5400" b="0" i="1" u="sng" strike="noStrike" kern="1200" cap="none" spc="0" normalizeH="0" baseline="0" noProof="0" dirty="0">
                <a:ln>
                  <a:noFill/>
                </a:ln>
                <a:solidFill>
                  <a:prstClr val="black"/>
                </a:solidFill>
                <a:effectLst/>
                <a:uLnTx/>
                <a:uFillTx/>
                <a:latin typeface="BigNoodleTitling" panose="02000708030402040100" pitchFamily="2" charset="0"/>
                <a:ea typeface="+mj-ea"/>
              </a:rPr>
              <a:t>how he taught</a:t>
            </a:r>
            <a:r>
              <a:rPr lang="en-US" sz="5400" i="1" u="sng" dirty="0">
                <a:solidFill>
                  <a:prstClr val="black"/>
                </a:solidFill>
                <a:latin typeface="BigNoodleTitling" panose="02000708030402040100" pitchFamily="2" charset="0"/>
              </a:rPr>
              <a:t>:</a:t>
            </a:r>
          </a:p>
          <a:p>
            <a:pPr marL="914400" marR="0" lvl="0" indent="-914400" algn="l" defTabSz="1219170" rtl="0" eaLnBrk="1" fontAlgn="auto" latinLnBrk="0" hangingPunct="1">
              <a:spcBef>
                <a:spcPct val="0"/>
              </a:spcBef>
              <a:spcAft>
                <a:spcPts val="0"/>
              </a:spcAft>
              <a:buClrTx/>
              <a:buSzTx/>
              <a:buFont typeface="+mj-lt"/>
              <a:buAutoNum type="arabicPeriod"/>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With Questions – Matt. 5:46-47, 6:27-28, 21:24-27</a:t>
            </a:r>
            <a:endParaRPr lang="en-US" sz="4800" i="1" dirty="0">
              <a:solidFill>
                <a:prstClr val="black"/>
              </a:solidFill>
              <a:latin typeface="BigNoodleTitling" panose="02000708030402040100" pitchFamily="2" charset="0"/>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prstClr val="white"/>
                </a:solidFill>
                <a:latin typeface="BigNoodleTitling" panose="02000708030402040100" pitchFamily="2" charset="0"/>
              </a:rPr>
              <a:t>His teaching</a:t>
            </a:r>
            <a:endPar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11975052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5400" b="0" i="1" u="sng" strike="noStrike" kern="1200" cap="none" spc="0" normalizeH="0" baseline="0" noProof="0" dirty="0">
                <a:ln>
                  <a:noFill/>
                </a:ln>
                <a:solidFill>
                  <a:prstClr val="black"/>
                </a:solidFill>
                <a:effectLst/>
                <a:uLnTx/>
                <a:uFillTx/>
                <a:latin typeface="BigNoodleTitling" panose="02000708030402040100" pitchFamily="2" charset="0"/>
                <a:ea typeface="+mj-ea"/>
              </a:rPr>
              <a:t>how he taught</a:t>
            </a:r>
            <a:r>
              <a:rPr lang="en-US" sz="5400" i="1" u="sng" dirty="0">
                <a:solidFill>
                  <a:prstClr val="black"/>
                </a:solidFill>
                <a:latin typeface="BigNoodleTitling" panose="02000708030402040100" pitchFamily="2" charset="0"/>
              </a:rPr>
              <a:t>:</a:t>
            </a:r>
          </a:p>
          <a:p>
            <a:pPr marL="914400" marR="0" lvl="0" indent="-914400" algn="l" defTabSz="1219170" rtl="0" eaLnBrk="1" fontAlgn="auto" latinLnBrk="0" hangingPunct="1">
              <a:spcBef>
                <a:spcPct val="0"/>
              </a:spcBef>
              <a:spcAft>
                <a:spcPts val="0"/>
              </a:spcAft>
              <a:buClrTx/>
              <a:buSzTx/>
              <a:buFont typeface="+mj-lt"/>
              <a:buAutoNum type="arabicPeriod"/>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With Questions – Matt. 5:46-47, 6:27-28, 21:24-27</a:t>
            </a:r>
            <a:endParaRPr lang="en-US" sz="4800" i="1" dirty="0">
              <a:solidFill>
                <a:prstClr val="black"/>
              </a:solidFill>
              <a:latin typeface="BigNoodleTitling" panose="02000708030402040100" pitchFamily="2" charset="0"/>
            </a:endParaRPr>
          </a:p>
          <a:p>
            <a:pPr marL="914400" marR="0" lvl="0" indent="-914400" algn="l" defTabSz="1219170" rtl="0" eaLnBrk="1" fontAlgn="auto" latinLnBrk="0" hangingPunct="1">
              <a:spcBef>
                <a:spcPct val="0"/>
              </a:spcBef>
              <a:spcAft>
                <a:spcPts val="0"/>
              </a:spcAft>
              <a:buClrTx/>
              <a:buSzTx/>
              <a:buFont typeface="+mj-lt"/>
              <a:buAutoNum type="arabicPeriod"/>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With silence – Jn. 8:6, Matt. 26:62-63</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prstClr val="white"/>
                </a:solidFill>
                <a:latin typeface="BigNoodleTitling" panose="02000708030402040100" pitchFamily="2" charset="0"/>
              </a:rPr>
              <a:t>His teaching</a:t>
            </a:r>
            <a:endPar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42235966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5400" b="0" i="1" u="sng" strike="noStrike" kern="1200" cap="none" spc="0" normalizeH="0" baseline="0" noProof="0" dirty="0">
                <a:ln>
                  <a:noFill/>
                </a:ln>
                <a:solidFill>
                  <a:prstClr val="black"/>
                </a:solidFill>
                <a:effectLst/>
                <a:uLnTx/>
                <a:uFillTx/>
                <a:latin typeface="BigNoodleTitling" panose="02000708030402040100" pitchFamily="2" charset="0"/>
                <a:ea typeface="+mj-ea"/>
              </a:rPr>
              <a:t>how he taught</a:t>
            </a:r>
            <a:r>
              <a:rPr lang="en-US" sz="5400" i="1" u="sng" dirty="0">
                <a:solidFill>
                  <a:prstClr val="black"/>
                </a:solidFill>
                <a:latin typeface="BigNoodleTitling" panose="02000708030402040100" pitchFamily="2" charset="0"/>
              </a:rPr>
              <a:t>:</a:t>
            </a:r>
          </a:p>
          <a:p>
            <a:pPr marL="914400" marR="0" lvl="0" indent="-914400" algn="l" defTabSz="1219170" rtl="0" eaLnBrk="1" fontAlgn="auto" latinLnBrk="0" hangingPunct="1">
              <a:spcBef>
                <a:spcPct val="0"/>
              </a:spcBef>
              <a:spcAft>
                <a:spcPts val="0"/>
              </a:spcAft>
              <a:buClrTx/>
              <a:buSzTx/>
              <a:buFont typeface="+mj-lt"/>
              <a:buAutoNum type="arabicPeriod"/>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With Questions – Matt. 5:46-47, 6:27-28, 21:24-27</a:t>
            </a:r>
            <a:endParaRPr lang="en-US" sz="4800" i="1" dirty="0">
              <a:solidFill>
                <a:prstClr val="black"/>
              </a:solidFill>
              <a:latin typeface="BigNoodleTitling" panose="02000708030402040100" pitchFamily="2" charset="0"/>
            </a:endParaRPr>
          </a:p>
          <a:p>
            <a:pPr marL="914400" marR="0" lvl="0" indent="-914400" algn="l" defTabSz="1219170" rtl="0" eaLnBrk="1" fontAlgn="auto" latinLnBrk="0" hangingPunct="1">
              <a:spcBef>
                <a:spcPct val="0"/>
              </a:spcBef>
              <a:spcAft>
                <a:spcPts val="0"/>
              </a:spcAft>
              <a:buClrTx/>
              <a:buSzTx/>
              <a:buFont typeface="+mj-lt"/>
              <a:buAutoNum type="arabicPeriod"/>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With silence – Jn. 8:6, Matt. 26:62-63</a:t>
            </a:r>
          </a:p>
          <a:p>
            <a:pPr marL="914400" marR="0" lvl="0" indent="-914400" algn="l" defTabSz="1219170" rtl="0" eaLnBrk="1" fontAlgn="auto" latinLnBrk="0" hangingPunct="1">
              <a:spcBef>
                <a:spcPct val="0"/>
              </a:spcBef>
              <a:spcAft>
                <a:spcPts val="0"/>
              </a:spcAft>
              <a:buClrTx/>
              <a:buSzTx/>
              <a:buFont typeface="+mj-lt"/>
              <a:buAutoNum type="arabicPeriod"/>
              <a:tabLst/>
              <a:defRPr/>
            </a:pPr>
            <a:r>
              <a:rPr lang="en-US" sz="4800" i="1" dirty="0">
                <a:solidFill>
                  <a:prstClr val="black"/>
                </a:solidFill>
                <a:latin typeface="BigNoodleTitling" panose="02000708030402040100" pitchFamily="2" charset="0"/>
              </a:rPr>
              <a:t>With authority – Matt. 7:28-29, 13:54-55, 19:25, 22:33</a:t>
            </a:r>
            <a:endPar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prstClr val="white"/>
                </a:solidFill>
                <a:latin typeface="BigNoodleTitling" panose="02000708030402040100" pitchFamily="2" charset="0"/>
              </a:rPr>
              <a:t>His teaching</a:t>
            </a:r>
            <a:endPar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1003937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5400" b="0" i="1" strike="noStrike" kern="1200" cap="none" spc="0" normalizeH="0" baseline="0" noProof="0" dirty="0">
                <a:ln>
                  <a:noFill/>
                </a:ln>
                <a:solidFill>
                  <a:prstClr val="black"/>
                </a:solidFill>
                <a:effectLst/>
                <a:uLnTx/>
                <a:uFillTx/>
                <a:latin typeface="BigNoodleTitling" panose="02000708030402040100" pitchFamily="2" charset="0"/>
                <a:ea typeface="+mj-ea"/>
              </a:rPr>
              <a:t>HIS BEING</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5400" b="0" i="1" strike="noStrike" kern="1200" cap="none" spc="0" normalizeH="0" baseline="0" noProof="0" dirty="0">
                <a:ln>
                  <a:noFill/>
                </a:ln>
                <a:solidFill>
                  <a:prstClr val="black"/>
                </a:solidFill>
                <a:effectLst/>
                <a:uLnTx/>
                <a:uFillTx/>
                <a:latin typeface="BigNoodleTitling" panose="02000708030402040100" pitchFamily="2" charset="0"/>
                <a:ea typeface="+mj-ea"/>
              </a:rPr>
              <a:t>HIS TEACHING</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lang="en-US" sz="5400" i="1" dirty="0">
                <a:solidFill>
                  <a:prstClr val="black"/>
                </a:solidFill>
                <a:latin typeface="BigNoodleTitling" panose="02000708030402040100" pitchFamily="2" charset="0"/>
              </a:rPr>
              <a:t>HIS DOING</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schemeClr val="tx1"/>
                </a:solidFill>
                <a:latin typeface="BigNoodleTitling" panose="02000708030402040100" pitchFamily="2" charset="0"/>
              </a:rPr>
              <a:t>WHY SHOULD WE PURSUE JESUS?</a:t>
            </a:r>
            <a:endParaRPr kumimoji="0" lang="en-US" sz="7200" b="0" i="1" u="none" strike="noStrike" kern="1200" cap="none" spc="0" normalizeH="0" baseline="0" noProof="0" dirty="0">
              <a:ln>
                <a:noFill/>
              </a:ln>
              <a:solidFill>
                <a:schemeClr val="tx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41224797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685800" marR="0" lvl="0" indent="-685800" algn="l" defTabSz="1219170" rtl="0" eaLnBrk="1" fontAlgn="auto" latinLnBrk="0" hangingPunct="1">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HIS LIFE – ACTS 10:38, 2 COR. 5:21</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prstClr val="white"/>
                </a:solidFill>
                <a:latin typeface="BigNoodleTitling" panose="02000708030402040100" pitchFamily="2" charset="0"/>
              </a:rPr>
              <a:t>His doing</a:t>
            </a:r>
            <a:endPar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32376602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685800" marR="0" lvl="0" indent="-685800" algn="l" defTabSz="1219170" rtl="0" eaLnBrk="1" fontAlgn="auto" latinLnBrk="0" hangingPunct="1">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HIS LIFE – ACTS 10:38, 2 COR. 5:21</a:t>
            </a:r>
          </a:p>
          <a:p>
            <a:pPr marL="685800" marR="0" lvl="0" indent="-685800" algn="l" defTabSz="1219170" rtl="0" eaLnBrk="1" fontAlgn="auto" latinLnBrk="0" hangingPunct="1">
              <a:spcBef>
                <a:spcPct val="0"/>
              </a:spcBef>
              <a:spcAft>
                <a:spcPts val="0"/>
              </a:spcAft>
              <a:buClrTx/>
              <a:buSzTx/>
              <a:buFont typeface="Arial" panose="020B0604020202020204" pitchFamily="34" charset="0"/>
              <a:buChar char="•"/>
              <a:tabLst/>
              <a:defRPr/>
            </a:pPr>
            <a:r>
              <a:rPr lang="en-US" sz="4800" i="1" dirty="0">
                <a:solidFill>
                  <a:prstClr val="black"/>
                </a:solidFill>
                <a:latin typeface="BigNoodleTitling" panose="02000708030402040100" pitchFamily="2" charset="0"/>
              </a:rPr>
              <a:t>HIS DEATH – Jn. 8:21, Rom. 3:24-25, 1 Cor. 15:3</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prstClr val="white"/>
                </a:solidFill>
                <a:latin typeface="BigNoodleTitling" panose="02000708030402040100" pitchFamily="2" charset="0"/>
              </a:rPr>
              <a:t>His doing</a:t>
            </a:r>
            <a:endPar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15402813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685800" marR="0" lvl="0" indent="-685800" algn="l" defTabSz="1219170" rtl="0" eaLnBrk="1" fontAlgn="auto" latinLnBrk="0" hangingPunct="1">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HIS LIFE – ACTS 10:38, 2 COR. 5:21</a:t>
            </a:r>
          </a:p>
          <a:p>
            <a:pPr marL="685800" marR="0" lvl="0" indent="-685800" algn="l" defTabSz="1219170" rtl="0" eaLnBrk="1" fontAlgn="auto" latinLnBrk="0" hangingPunct="1">
              <a:spcBef>
                <a:spcPct val="0"/>
              </a:spcBef>
              <a:spcAft>
                <a:spcPts val="0"/>
              </a:spcAft>
              <a:buClrTx/>
              <a:buSzTx/>
              <a:buFont typeface="Arial" panose="020B0604020202020204" pitchFamily="34" charset="0"/>
              <a:buChar char="•"/>
              <a:tabLst/>
              <a:defRPr/>
            </a:pPr>
            <a:r>
              <a:rPr lang="en-US" sz="4800" i="1" dirty="0">
                <a:solidFill>
                  <a:prstClr val="black"/>
                </a:solidFill>
                <a:latin typeface="BigNoodleTitling" panose="02000708030402040100" pitchFamily="2" charset="0"/>
              </a:rPr>
              <a:t>HIS DEATH – Jn. 8:21, Rom. 3:24-25, 1 Cor. 15:3</a:t>
            </a:r>
          </a:p>
          <a:p>
            <a:pPr marL="685800" marR="0" lvl="0" indent="-685800" algn="l" defTabSz="1219170" rtl="0" eaLnBrk="1" fontAlgn="auto" latinLnBrk="0" hangingPunct="1">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HIS BURIAL – 1 Cor. 15:4, Matt. 27:57-61</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prstClr val="white"/>
                </a:solidFill>
                <a:latin typeface="BigNoodleTitling" panose="02000708030402040100" pitchFamily="2" charset="0"/>
              </a:rPr>
              <a:t>His doing</a:t>
            </a:r>
            <a:endPar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1175457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F7681FA-C300-020B-5D47-02E404E2409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Home of the Soul</a:t>
            </a:r>
            <a:endParaRPr lang="en-US">
              <a:ea typeface="+mj-ea"/>
            </a:endParaRPr>
          </a:p>
        </p:txBody>
      </p:sp>
      <p:pic>
        <p:nvPicPr>
          <p:cNvPr id="2" name="Picture 46" descr="Home of the Soul-pp">
            <a:extLst>
              <a:ext uri="{FF2B5EF4-FFF2-40B4-BE49-F238E27FC236}">
                <a16:creationId xmlns:a16="http://schemas.microsoft.com/office/drawing/2014/main" id="{525A9ED6-88EE-946F-831B-DECE493C06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15D03E1F-E9C3-2DF8-DFA9-58B3999D203D}"/>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2096" name="Text Box 48">
            <a:extLst>
              <a:ext uri="{FF2B5EF4-FFF2-40B4-BE49-F238E27FC236}">
                <a16:creationId xmlns:a16="http://schemas.microsoft.com/office/drawing/2014/main" id="{158F40C0-04B6-F398-3D52-903BEAFE1A3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685800" marR="0" lvl="0" indent="-685800" algn="l" defTabSz="1219170" rtl="0" eaLnBrk="1" fontAlgn="auto" latinLnBrk="0" hangingPunct="1">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HIS LIFE – ACTS 10:38, 2 COR. 5:21</a:t>
            </a:r>
          </a:p>
          <a:p>
            <a:pPr marL="685800" marR="0" lvl="0" indent="-685800" algn="l" defTabSz="1219170" rtl="0" eaLnBrk="1" fontAlgn="auto" latinLnBrk="0" hangingPunct="1">
              <a:spcBef>
                <a:spcPct val="0"/>
              </a:spcBef>
              <a:spcAft>
                <a:spcPts val="0"/>
              </a:spcAft>
              <a:buClrTx/>
              <a:buSzTx/>
              <a:buFont typeface="Arial" panose="020B0604020202020204" pitchFamily="34" charset="0"/>
              <a:buChar char="•"/>
              <a:tabLst/>
              <a:defRPr/>
            </a:pPr>
            <a:r>
              <a:rPr lang="en-US" sz="4800" i="1" dirty="0">
                <a:solidFill>
                  <a:prstClr val="black"/>
                </a:solidFill>
                <a:latin typeface="BigNoodleTitling" panose="02000708030402040100" pitchFamily="2" charset="0"/>
              </a:rPr>
              <a:t>HIS DEATH – Jn. 8:21, Rom. 3:24-25, 1 Cor. 15:3</a:t>
            </a:r>
          </a:p>
          <a:p>
            <a:pPr marL="685800" marR="0" lvl="0" indent="-685800" algn="l" defTabSz="1219170" rtl="0" eaLnBrk="1" fontAlgn="auto" latinLnBrk="0" hangingPunct="1">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HIS BURIAL – 1 Cor. 15:4, Matt. 27:57-61</a:t>
            </a:r>
          </a:p>
          <a:p>
            <a:pPr marL="685800" marR="0" lvl="0" indent="-685800" algn="l" defTabSz="1219170" rtl="0" eaLnBrk="1" fontAlgn="auto" latinLnBrk="0" hangingPunct="1">
              <a:spcBef>
                <a:spcPct val="0"/>
              </a:spcBef>
              <a:spcAft>
                <a:spcPts val="0"/>
              </a:spcAft>
              <a:buClrTx/>
              <a:buSzTx/>
              <a:buFont typeface="Arial" panose="020B0604020202020204" pitchFamily="34" charset="0"/>
              <a:buChar char="•"/>
              <a:tabLst/>
              <a:defRPr/>
            </a:pPr>
            <a:r>
              <a:rPr lang="en-US" sz="4800" i="1" dirty="0">
                <a:solidFill>
                  <a:prstClr val="black"/>
                </a:solidFill>
                <a:latin typeface="BigNoodleTitling" panose="02000708030402040100" pitchFamily="2" charset="0"/>
              </a:rPr>
              <a:t>HIS RESURRECTION – Matt. 28:1-6, LK. 24:50-51</a:t>
            </a:r>
            <a:endPar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prstClr val="white"/>
                </a:solidFill>
                <a:latin typeface="BigNoodleTitling" panose="02000708030402040100" pitchFamily="2" charset="0"/>
              </a:rPr>
              <a:t>His doing</a:t>
            </a:r>
            <a:endPar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32104004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endParaRPr lang="en-US" sz="5400" i="1" dirty="0">
              <a:solidFill>
                <a:prstClr val="black"/>
              </a:solidFill>
              <a:latin typeface="BigNoodleTitling" panose="02000708030402040100" pitchFamily="2" charset="0"/>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schemeClr val="tx1"/>
                </a:solidFill>
                <a:latin typeface="BigNoodleTitling" panose="02000708030402040100" pitchFamily="2" charset="0"/>
              </a:rPr>
              <a:t>how SHOULD WE PURSUE JESUS?</a:t>
            </a:r>
            <a:endParaRPr kumimoji="0" lang="en-US" sz="7200" b="0" i="1" u="none" strike="noStrike" kern="1200" cap="none" spc="0" normalizeH="0" baseline="0" noProof="0" dirty="0">
              <a:ln>
                <a:noFill/>
              </a:ln>
              <a:solidFill>
                <a:schemeClr val="tx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19379715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kumimoji="0" lang="en-US" sz="5400" b="0" i="1" strike="noStrike" kern="1200" cap="none" spc="0" normalizeH="0" baseline="0" noProof="0" dirty="0">
                <a:ln>
                  <a:noFill/>
                </a:ln>
                <a:solidFill>
                  <a:prstClr val="black"/>
                </a:solidFill>
                <a:effectLst/>
                <a:uLnTx/>
                <a:uFillTx/>
                <a:latin typeface="BigNoodleTitling" panose="02000708030402040100" pitchFamily="2" charset="0"/>
                <a:ea typeface="+mj-ea"/>
              </a:rPr>
              <a:t>Not like </a:t>
            </a:r>
            <a:r>
              <a:rPr kumimoji="0" lang="en-US" sz="5400" b="0" i="1" strike="noStrike" kern="1200" cap="none" spc="0" normalizeH="0" baseline="0" noProof="0" dirty="0" err="1">
                <a:ln>
                  <a:noFill/>
                </a:ln>
                <a:solidFill>
                  <a:prstClr val="black"/>
                </a:solidFill>
                <a:effectLst/>
                <a:uLnTx/>
                <a:uFillTx/>
                <a:latin typeface="BigNoodleTitling" panose="02000708030402040100" pitchFamily="2" charset="0"/>
                <a:ea typeface="+mj-ea"/>
              </a:rPr>
              <a:t>herod</a:t>
            </a:r>
            <a:endParaRPr kumimoji="0" lang="en-US" sz="5400" b="0" i="1"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lang="en-US" sz="5400" i="1" dirty="0">
                <a:solidFill>
                  <a:prstClr val="black"/>
                </a:solidFill>
                <a:latin typeface="BigNoodleTitling" panose="02000708030402040100" pitchFamily="2" charset="0"/>
              </a:rPr>
              <a:t>Not like the pharisees &amp; scribes</a:t>
            </a:r>
          </a:p>
          <a:p>
            <a:pPr marL="914400" marR="0" lvl="0" indent="-914400" algn="l" defTabSz="1219170" rtl="0" eaLnBrk="1" fontAlgn="auto" latinLnBrk="0" hangingPunct="1">
              <a:lnSpc>
                <a:spcPct val="100000"/>
              </a:lnSpc>
              <a:spcBef>
                <a:spcPct val="0"/>
              </a:spcBef>
              <a:spcAft>
                <a:spcPts val="0"/>
              </a:spcAft>
              <a:buClrTx/>
              <a:buSzTx/>
              <a:buFont typeface="+mj-lt"/>
              <a:buAutoNum type="arabicPeriod"/>
              <a:tabLst/>
              <a:defRPr/>
            </a:pPr>
            <a:r>
              <a:rPr lang="en-US" sz="5400" i="1" dirty="0">
                <a:solidFill>
                  <a:prstClr val="black"/>
                </a:solidFill>
                <a:latin typeface="BigNoodleTitling" panose="02000708030402040100" pitchFamily="2" charset="0"/>
              </a:rPr>
              <a:t>Not like the material-minded</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lang="en-US" sz="7200" i="1" dirty="0">
                <a:solidFill>
                  <a:schemeClr val="tx1"/>
                </a:solidFill>
                <a:latin typeface="BigNoodleTitling" panose="02000708030402040100" pitchFamily="2" charset="0"/>
              </a:rPr>
              <a:t>how SHOULD WE PURSUE JESUS?</a:t>
            </a:r>
            <a:endParaRPr kumimoji="0" lang="en-US" sz="7200" b="0" i="1" u="none" strike="noStrike" kern="1200" cap="none" spc="0" normalizeH="0" baseline="0" noProof="0" dirty="0">
              <a:ln>
                <a:noFill/>
              </a:ln>
              <a:solidFill>
                <a:schemeClr val="tx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5205910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068045"/>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96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Ar</a:t>
            </a:r>
            <a:r>
              <a:rPr lang="en-US" sz="9600" i="1" dirty="0">
                <a:solidFill>
                  <a:prstClr val="black"/>
                </a:solidFill>
                <a:latin typeface="BigNoodleTitling" panose="02000708030402040100" pitchFamily="2" charset="0"/>
              </a:rPr>
              <a:t>e </a:t>
            </a:r>
            <a:r>
              <a:rPr lang="en-US" sz="9600" b="1" i="1" u="sng" dirty="0">
                <a:solidFill>
                  <a:prstClr val="black"/>
                </a:solidFill>
                <a:latin typeface="BigNoodleTitling" panose="02000708030402040100" pitchFamily="2" charset="0"/>
              </a:rPr>
              <a:t>you</a:t>
            </a:r>
            <a:r>
              <a:rPr lang="en-US" sz="9600" i="1" dirty="0">
                <a:solidFill>
                  <a:prstClr val="black"/>
                </a:solidFill>
                <a:latin typeface="BigNoodleTitling" panose="02000708030402040100" pitchFamily="2" charset="0"/>
              </a:rPr>
              <a:t> </a:t>
            </a:r>
            <a:r>
              <a:rPr kumimoji="0" lang="en-US" sz="9600" i="1" strike="noStrike" kern="1200" cap="none" spc="0" normalizeH="0" baseline="0" noProof="0" dirty="0">
                <a:ln>
                  <a:noFill/>
                </a:ln>
                <a:solidFill>
                  <a:prstClr val="black"/>
                </a:solidFill>
                <a:effectLst/>
                <a:uLnTx/>
                <a:uFillTx/>
                <a:latin typeface="BigNoodleTitling" panose="02000708030402040100" pitchFamily="2" charset="0"/>
                <a:ea typeface="+mj-ea"/>
              </a:rPr>
              <a:t>IN PURSUIT</a:t>
            </a:r>
          </a:p>
          <a:p>
            <a:pPr marL="0" marR="0" lvl="0" indent="0" algn="ctr" defTabSz="1219170" rtl="0" eaLnBrk="1" fontAlgn="auto" latinLnBrk="0" hangingPunct="1">
              <a:lnSpc>
                <a:spcPct val="100000"/>
              </a:lnSpc>
              <a:spcBef>
                <a:spcPct val="0"/>
              </a:spcBef>
              <a:spcAft>
                <a:spcPts val="0"/>
              </a:spcAft>
              <a:buClrTx/>
              <a:buSzTx/>
              <a:buFontTx/>
              <a:buNone/>
              <a:tabLst/>
              <a:defRPr/>
            </a:pPr>
            <a:r>
              <a:rPr lang="en-US" sz="9600" i="1" dirty="0">
                <a:solidFill>
                  <a:prstClr val="black"/>
                </a:solidFill>
                <a:latin typeface="BigNoodleTitling" panose="02000708030402040100" pitchFamily="2" charset="0"/>
              </a:rPr>
              <a:t>Of the king?</a:t>
            </a:r>
            <a:endParaRPr kumimoji="0" lang="en-US" sz="9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11723700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5094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There’s a fountain free</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#909</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0"/>
            <a:ext cx="5241303"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Invitation SONG:</a:t>
            </a:r>
          </a:p>
        </p:txBody>
      </p:sp>
    </p:spTree>
    <p:extLst>
      <p:ext uri="{BB962C8B-B14F-4D97-AF65-F5344CB8AC3E}">
        <p14:creationId xmlns:p14="http://schemas.microsoft.com/office/powerpoint/2010/main" val="15100111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F8F9402-753E-94E2-6EFB-E7CEC2DD73E2}"/>
              </a:ext>
            </a:extLst>
          </p:cNvPr>
          <p:cNvSpPr>
            <a:spLocks noGrp="1" noChangeArrowheads="1"/>
          </p:cNvSpPr>
          <p:nvPr>
            <p:ph type="ctrTitle"/>
          </p:nvPr>
        </p:nvSpPr>
        <p:spPr>
          <a:xfrm>
            <a:off x="101600" y="152400"/>
            <a:ext cx="5384800" cy="228600"/>
          </a:xfrm>
        </p:spPr>
        <p:txBody>
          <a:bodyPr/>
          <a:lstStyle/>
          <a:p>
            <a:pPr eaLnBrk="1" hangingPunct="1"/>
            <a:r>
              <a:rPr lang="en-US" altLang="en-US" sz="2400"/>
              <a:t>1-1 There</a:t>
            </a:r>
            <a:r>
              <a:rPr lang="ja-JP" altLang="en-US" sz="2400">
                <a:latin typeface="Arial" panose="020B0604020202020204" pitchFamily="34" charset="0"/>
              </a:rPr>
              <a:t>’</a:t>
            </a:r>
            <a:r>
              <a:rPr lang="en-US" altLang="ja-JP" sz="2400"/>
              <a:t>s A Fountain free</a:t>
            </a:r>
            <a:endParaRPr lang="en-US" altLang="en-US"/>
          </a:p>
        </p:txBody>
      </p:sp>
      <p:pic>
        <p:nvPicPr>
          <p:cNvPr id="2" name="Picture 57" descr="There's a Fountain Free-pp">
            <a:extLst>
              <a:ext uri="{FF2B5EF4-FFF2-40B4-BE49-F238E27FC236}">
                <a16:creationId xmlns:a16="http://schemas.microsoft.com/office/drawing/2014/main" id="{15AA35EA-D936-98FD-7F67-46D34D545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A5DD6B5A-7240-06D3-4331-A143123FF6FC}"/>
              </a:ext>
            </a:extLst>
          </p:cNvPr>
          <p:cNvSpPr txBox="1">
            <a:spLocks noChangeArrowheads="1"/>
          </p:cNvSpPr>
          <p:nvPr/>
        </p:nvSpPr>
        <p:spPr bwMode="auto">
          <a:xfrm>
            <a:off x="101601" y="76201"/>
            <a:ext cx="45375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There</a:t>
            </a:r>
            <a:r>
              <a:rPr lang="ja-JP" altLang="en-US" sz="3200" b="1">
                <a:solidFill>
                  <a:srgbClr val="000000"/>
                </a:solidFill>
                <a:latin typeface="Arial" panose="020B0604020202020204" pitchFamily="34" charset="0"/>
              </a:rPr>
              <a:t>’</a:t>
            </a:r>
            <a:r>
              <a:rPr lang="en-US" altLang="ja-JP" sz="3200" b="1">
                <a:solidFill>
                  <a:srgbClr val="000000"/>
                </a:solidFill>
              </a:rPr>
              <a:t>s A Fountain Free</a:t>
            </a:r>
            <a:endParaRPr lang="en-US" altLang="en-US" sz="3200">
              <a:solidFill>
                <a:srgbClr val="000000"/>
              </a:solidFill>
            </a:endParaRPr>
          </a:p>
        </p:txBody>
      </p:sp>
      <p:sp>
        <p:nvSpPr>
          <p:cNvPr id="2107" name="Text Box 59">
            <a:extLst>
              <a:ext uri="{FF2B5EF4-FFF2-40B4-BE49-F238E27FC236}">
                <a16:creationId xmlns:a16="http://schemas.microsoft.com/office/drawing/2014/main" id="{C63985BB-B8AB-06FB-7561-F6BBEDFDDA0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909</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1FB40803-6388-EED3-EF1E-13B95EADA209}"/>
              </a:ext>
            </a:extLst>
          </p:cNvPr>
          <p:cNvSpPr>
            <a:spLocks noGrp="1" noChangeArrowheads="1"/>
          </p:cNvSpPr>
          <p:nvPr>
            <p:ph type="ctrTitle"/>
          </p:nvPr>
        </p:nvSpPr>
        <p:spPr>
          <a:xfrm>
            <a:off x="101600" y="152400"/>
            <a:ext cx="5384800" cy="228600"/>
          </a:xfrm>
        </p:spPr>
        <p:txBody>
          <a:bodyPr/>
          <a:lstStyle/>
          <a:p>
            <a:pPr eaLnBrk="1" hangingPunct="1"/>
            <a:r>
              <a:rPr lang="en-US" altLang="en-US" sz="2400"/>
              <a:t>1-2 There</a:t>
            </a:r>
            <a:r>
              <a:rPr lang="ja-JP" altLang="en-US" sz="2400">
                <a:latin typeface="Arial" panose="020B0604020202020204" pitchFamily="34" charset="0"/>
              </a:rPr>
              <a:t>’</a:t>
            </a:r>
            <a:r>
              <a:rPr lang="en-US" altLang="ja-JP" sz="2400"/>
              <a:t>s A Fountain free</a:t>
            </a:r>
            <a:endParaRPr lang="en-US" altLang="en-US"/>
          </a:p>
        </p:txBody>
      </p:sp>
      <p:pic>
        <p:nvPicPr>
          <p:cNvPr id="3074" name="Picture 3" descr="There's a Fountain Free-pp">
            <a:extLst>
              <a:ext uri="{FF2B5EF4-FFF2-40B4-BE49-F238E27FC236}">
                <a16:creationId xmlns:a16="http://schemas.microsoft.com/office/drawing/2014/main" id="{179E2F5E-F986-8531-0471-E7C93A59A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CC319036-76DE-DCF9-34A1-BB601578B00B}"/>
              </a:ext>
            </a:extLst>
          </p:cNvPr>
          <p:cNvSpPr txBox="1">
            <a:spLocks noChangeArrowheads="1"/>
          </p:cNvSpPr>
          <p:nvPr/>
        </p:nvSpPr>
        <p:spPr bwMode="auto">
          <a:xfrm>
            <a:off x="101601" y="76201"/>
            <a:ext cx="45375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There</a:t>
            </a:r>
            <a:r>
              <a:rPr lang="ja-JP" altLang="en-US" sz="3200" b="1">
                <a:solidFill>
                  <a:srgbClr val="000000"/>
                </a:solidFill>
                <a:latin typeface="Arial" panose="020B0604020202020204" pitchFamily="34" charset="0"/>
              </a:rPr>
              <a:t>’</a:t>
            </a:r>
            <a:r>
              <a:rPr lang="en-US" altLang="ja-JP" sz="3200" b="1">
                <a:solidFill>
                  <a:srgbClr val="000000"/>
                </a:solidFill>
              </a:rPr>
              <a:t>s A Fountain Free</a:t>
            </a:r>
            <a:endParaRPr lang="en-US" altLang="en-US" sz="3200">
              <a:solidFill>
                <a:srgbClr val="000000"/>
              </a:solidFill>
            </a:endParaRPr>
          </a:p>
        </p:txBody>
      </p:sp>
      <p:sp>
        <p:nvSpPr>
          <p:cNvPr id="194565" name="Text Box 5">
            <a:extLst>
              <a:ext uri="{FF2B5EF4-FFF2-40B4-BE49-F238E27FC236}">
                <a16:creationId xmlns:a16="http://schemas.microsoft.com/office/drawing/2014/main" id="{004ADFA3-A6DB-9C2F-BB7A-2526A4156E9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909</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8FFB456C-2572-20C3-E0C7-9F34090120FA}"/>
              </a:ext>
            </a:extLst>
          </p:cNvPr>
          <p:cNvSpPr>
            <a:spLocks noGrp="1" noChangeArrowheads="1"/>
          </p:cNvSpPr>
          <p:nvPr>
            <p:ph type="ctrTitle"/>
          </p:nvPr>
        </p:nvSpPr>
        <p:spPr>
          <a:xfrm>
            <a:off x="101600" y="152400"/>
            <a:ext cx="5384800" cy="228600"/>
          </a:xfrm>
        </p:spPr>
        <p:txBody>
          <a:bodyPr/>
          <a:lstStyle/>
          <a:p>
            <a:pPr eaLnBrk="1" hangingPunct="1"/>
            <a:r>
              <a:rPr lang="en-US" altLang="en-US" sz="2400"/>
              <a:t>C-1 There</a:t>
            </a:r>
            <a:r>
              <a:rPr lang="ja-JP" altLang="en-US" sz="2400">
                <a:latin typeface="Arial" panose="020B0604020202020204" pitchFamily="34" charset="0"/>
              </a:rPr>
              <a:t>’</a:t>
            </a:r>
            <a:r>
              <a:rPr lang="en-US" altLang="ja-JP" sz="2400"/>
              <a:t>s A Fountain free</a:t>
            </a:r>
            <a:endParaRPr lang="en-US" altLang="en-US"/>
          </a:p>
        </p:txBody>
      </p:sp>
      <p:pic>
        <p:nvPicPr>
          <p:cNvPr id="4098" name="Picture 3" descr="There's a Fountain Free-pp">
            <a:extLst>
              <a:ext uri="{FF2B5EF4-FFF2-40B4-BE49-F238E27FC236}">
                <a16:creationId xmlns:a16="http://schemas.microsoft.com/office/drawing/2014/main" id="{2DE41362-2223-38DD-72D0-92404F321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1B1B5B26-03F5-ABD7-A21A-6DE85CFAC09A}"/>
              </a:ext>
            </a:extLst>
          </p:cNvPr>
          <p:cNvSpPr txBox="1">
            <a:spLocks noChangeArrowheads="1"/>
          </p:cNvSpPr>
          <p:nvPr/>
        </p:nvSpPr>
        <p:spPr bwMode="auto">
          <a:xfrm>
            <a:off x="101601" y="-25399"/>
            <a:ext cx="45375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There</a:t>
            </a:r>
            <a:r>
              <a:rPr lang="ja-JP" altLang="en-US" sz="3200" b="1">
                <a:solidFill>
                  <a:srgbClr val="000000"/>
                </a:solidFill>
                <a:latin typeface="Arial" panose="020B0604020202020204" pitchFamily="34" charset="0"/>
              </a:rPr>
              <a:t>’</a:t>
            </a:r>
            <a:r>
              <a:rPr lang="en-US" altLang="ja-JP" sz="3200" b="1">
                <a:solidFill>
                  <a:srgbClr val="000000"/>
                </a:solidFill>
              </a:rPr>
              <a:t>s A Fountain Free</a:t>
            </a:r>
            <a:endParaRPr lang="en-US" altLang="en-US" sz="3200">
              <a:solidFill>
                <a:srgbClr val="000000"/>
              </a:solidFill>
            </a:endParaRPr>
          </a:p>
        </p:txBody>
      </p:sp>
      <p:sp>
        <p:nvSpPr>
          <p:cNvPr id="201733" name="Text Box 5">
            <a:extLst>
              <a:ext uri="{FF2B5EF4-FFF2-40B4-BE49-F238E27FC236}">
                <a16:creationId xmlns:a16="http://schemas.microsoft.com/office/drawing/2014/main" id="{C1BB8F33-336D-AE82-D544-C5B830D79A9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909</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1D70104D-02CE-DF4D-A955-1931B6C4E919}"/>
              </a:ext>
            </a:extLst>
          </p:cNvPr>
          <p:cNvSpPr>
            <a:spLocks noGrp="1" noChangeArrowheads="1"/>
          </p:cNvSpPr>
          <p:nvPr>
            <p:ph type="ctrTitle"/>
          </p:nvPr>
        </p:nvSpPr>
        <p:spPr>
          <a:xfrm>
            <a:off x="101600" y="152400"/>
            <a:ext cx="5384800" cy="228600"/>
          </a:xfrm>
        </p:spPr>
        <p:txBody>
          <a:bodyPr/>
          <a:lstStyle/>
          <a:p>
            <a:pPr eaLnBrk="1" hangingPunct="1"/>
            <a:r>
              <a:rPr lang="en-US" altLang="en-US" sz="2400"/>
              <a:t>C-2 There</a:t>
            </a:r>
            <a:r>
              <a:rPr lang="ja-JP" altLang="en-US" sz="2400">
                <a:latin typeface="Arial" panose="020B0604020202020204" pitchFamily="34" charset="0"/>
              </a:rPr>
              <a:t>’</a:t>
            </a:r>
            <a:r>
              <a:rPr lang="en-US" altLang="ja-JP" sz="2400"/>
              <a:t>s A Fountain free</a:t>
            </a:r>
            <a:endParaRPr lang="en-US" altLang="en-US"/>
          </a:p>
        </p:txBody>
      </p:sp>
      <p:pic>
        <p:nvPicPr>
          <p:cNvPr id="5122" name="Picture 3" descr="There's a Fountain Free-pp">
            <a:extLst>
              <a:ext uri="{FF2B5EF4-FFF2-40B4-BE49-F238E27FC236}">
                <a16:creationId xmlns:a16="http://schemas.microsoft.com/office/drawing/2014/main" id="{BF82D5CA-D1EB-10FE-594D-617B499B46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13C53E95-60E3-401C-8125-98ACD650E8A1}"/>
              </a:ext>
            </a:extLst>
          </p:cNvPr>
          <p:cNvSpPr txBox="1">
            <a:spLocks noChangeArrowheads="1"/>
          </p:cNvSpPr>
          <p:nvPr/>
        </p:nvSpPr>
        <p:spPr bwMode="auto">
          <a:xfrm>
            <a:off x="101601" y="76201"/>
            <a:ext cx="45375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There</a:t>
            </a:r>
            <a:r>
              <a:rPr lang="ja-JP" altLang="en-US" sz="3200" b="1">
                <a:solidFill>
                  <a:srgbClr val="000000"/>
                </a:solidFill>
                <a:latin typeface="Arial" panose="020B0604020202020204" pitchFamily="34" charset="0"/>
              </a:rPr>
              <a:t>’</a:t>
            </a:r>
            <a:r>
              <a:rPr lang="en-US" altLang="ja-JP" sz="3200" b="1">
                <a:solidFill>
                  <a:srgbClr val="000000"/>
                </a:solidFill>
              </a:rPr>
              <a:t>s A Fountain Free</a:t>
            </a:r>
            <a:endParaRPr lang="en-US" altLang="en-US" sz="3200">
              <a:solidFill>
                <a:srgbClr val="000000"/>
              </a:solidFill>
            </a:endParaRPr>
          </a:p>
        </p:txBody>
      </p:sp>
      <p:sp>
        <p:nvSpPr>
          <p:cNvPr id="202757" name="Text Box 5">
            <a:extLst>
              <a:ext uri="{FF2B5EF4-FFF2-40B4-BE49-F238E27FC236}">
                <a16:creationId xmlns:a16="http://schemas.microsoft.com/office/drawing/2014/main" id="{0738936C-5C43-4FB3-0DC8-F902822204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909</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D81C1FD2-0B8C-0B00-CD02-2BC9D0AC8325}"/>
              </a:ext>
            </a:extLst>
          </p:cNvPr>
          <p:cNvSpPr>
            <a:spLocks noGrp="1" noChangeArrowheads="1"/>
          </p:cNvSpPr>
          <p:nvPr>
            <p:ph type="ctrTitle"/>
          </p:nvPr>
        </p:nvSpPr>
        <p:spPr>
          <a:xfrm>
            <a:off x="101600" y="152400"/>
            <a:ext cx="5384800" cy="228600"/>
          </a:xfrm>
        </p:spPr>
        <p:txBody>
          <a:bodyPr/>
          <a:lstStyle/>
          <a:p>
            <a:pPr eaLnBrk="1" hangingPunct="1"/>
            <a:r>
              <a:rPr lang="en-US" altLang="en-US" sz="2400"/>
              <a:t>3-1 There</a:t>
            </a:r>
            <a:r>
              <a:rPr lang="ja-JP" altLang="en-US" sz="2400">
                <a:latin typeface="Arial" panose="020B0604020202020204" pitchFamily="34" charset="0"/>
              </a:rPr>
              <a:t>’</a:t>
            </a:r>
            <a:r>
              <a:rPr lang="en-US" altLang="ja-JP" sz="2400"/>
              <a:t>s A Fountain free</a:t>
            </a:r>
            <a:endParaRPr lang="en-US" altLang="en-US"/>
          </a:p>
        </p:txBody>
      </p:sp>
      <p:pic>
        <p:nvPicPr>
          <p:cNvPr id="10242" name="Picture 3" descr="There's a Fountain Free-pp">
            <a:extLst>
              <a:ext uri="{FF2B5EF4-FFF2-40B4-BE49-F238E27FC236}">
                <a16:creationId xmlns:a16="http://schemas.microsoft.com/office/drawing/2014/main" id="{3678C0E2-6355-11E6-093C-10DAD11C1A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9D1BB00C-F3E3-22ED-27A0-B79A92B9FECB}"/>
              </a:ext>
            </a:extLst>
          </p:cNvPr>
          <p:cNvSpPr txBox="1">
            <a:spLocks noChangeArrowheads="1"/>
          </p:cNvSpPr>
          <p:nvPr/>
        </p:nvSpPr>
        <p:spPr bwMode="auto">
          <a:xfrm>
            <a:off x="101601" y="76201"/>
            <a:ext cx="45375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There</a:t>
            </a:r>
            <a:r>
              <a:rPr lang="ja-JP" altLang="en-US" sz="3200" b="1">
                <a:solidFill>
                  <a:srgbClr val="000000"/>
                </a:solidFill>
                <a:latin typeface="Arial" panose="020B0604020202020204" pitchFamily="34" charset="0"/>
              </a:rPr>
              <a:t>’</a:t>
            </a:r>
            <a:r>
              <a:rPr lang="en-US" altLang="ja-JP" sz="3200" b="1">
                <a:solidFill>
                  <a:srgbClr val="000000"/>
                </a:solidFill>
              </a:rPr>
              <a:t>s A Fountain Free</a:t>
            </a:r>
            <a:endParaRPr lang="en-US" altLang="en-US" sz="3200">
              <a:solidFill>
                <a:srgbClr val="000000"/>
              </a:solidFill>
            </a:endParaRPr>
          </a:p>
        </p:txBody>
      </p:sp>
      <p:sp>
        <p:nvSpPr>
          <p:cNvPr id="197637" name="Text Box 5">
            <a:extLst>
              <a:ext uri="{FF2B5EF4-FFF2-40B4-BE49-F238E27FC236}">
                <a16:creationId xmlns:a16="http://schemas.microsoft.com/office/drawing/2014/main" id="{C1E627EC-9412-1584-6840-38E351C6F51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909</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4966</TotalTime>
  <Words>2002</Words>
  <Application>Microsoft Office PowerPoint</Application>
  <PresentationFormat>Widescreen</PresentationFormat>
  <Paragraphs>430</Paragraphs>
  <Slides>134</Slides>
  <Notes>0</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134</vt:i4>
      </vt:variant>
    </vt:vector>
  </HeadingPairs>
  <TitlesOfParts>
    <vt:vector size="142" baseType="lpstr">
      <vt:lpstr>BigNoodleTitling</vt:lpstr>
      <vt:lpstr>Arial</vt:lpstr>
      <vt:lpstr>Calibri</vt:lpstr>
      <vt:lpstr>Times</vt:lpstr>
      <vt:lpstr>Trebuchet MS</vt:lpstr>
      <vt:lpstr>MS PGothic</vt:lpstr>
      <vt:lpstr>Default</vt:lpstr>
      <vt:lpstr>Blank</vt:lpstr>
      <vt:lpstr>1-1 Restore My Soul</vt:lpstr>
      <vt:lpstr>1-2 Restore My Soul</vt:lpstr>
      <vt:lpstr>2-1 Restore My Soul</vt:lpstr>
      <vt:lpstr>2-2 Restore My Soul</vt:lpstr>
      <vt:lpstr>3-1 Restore My Soul</vt:lpstr>
      <vt:lpstr>3-2 Restore My Soul</vt:lpstr>
      <vt:lpstr>PowerPoint Presentation</vt:lpstr>
      <vt:lpstr>PowerPoint Presentation</vt:lpstr>
      <vt:lpstr>1-1 Home of the Soul</vt:lpstr>
      <vt:lpstr>1-2 Home of the Soul</vt:lpstr>
      <vt:lpstr>C-1 Home of the Soul</vt:lpstr>
      <vt:lpstr>C-2 Home of the Soul</vt:lpstr>
      <vt:lpstr>C-3 Home of the Soul</vt:lpstr>
      <vt:lpstr>C-4 Home of the Soul</vt:lpstr>
      <vt:lpstr>2-1 Home of the Soul</vt:lpstr>
      <vt:lpstr>2-2 Home of the Soul</vt:lpstr>
      <vt:lpstr>C-1 Home of the Soul</vt:lpstr>
      <vt:lpstr>C-2 Home of the Soul</vt:lpstr>
      <vt:lpstr>C-3 Home of the Soul</vt:lpstr>
      <vt:lpstr>C-4 Home of the Soul</vt:lpstr>
      <vt:lpstr>3-1 Home of the Soul</vt:lpstr>
      <vt:lpstr>3-2 Home of the Soul</vt:lpstr>
      <vt:lpstr>C-1 Home of the Soul</vt:lpstr>
      <vt:lpstr>C-2 Home of the Soul</vt:lpstr>
      <vt:lpstr>C-3 Home of the Soul</vt:lpstr>
      <vt:lpstr>C-4 Home of the Soul</vt:lpstr>
      <vt:lpstr>PowerPoint Presentation</vt:lpstr>
      <vt:lpstr>1-1 Walking Alone at eve</vt:lpstr>
      <vt:lpstr>1-2 Walking Alone at eve</vt:lpstr>
      <vt:lpstr>1-3 Walking Alone at eve</vt:lpstr>
      <vt:lpstr>C-1 Walking Alone at eve</vt:lpstr>
      <vt:lpstr>C-2 Walking Alone at eve</vt:lpstr>
      <vt:lpstr>C-3 Walking Alone at eve</vt:lpstr>
      <vt:lpstr>2-1 Walking Alone at eve</vt:lpstr>
      <vt:lpstr>2-2 Walking Alone at eve</vt:lpstr>
      <vt:lpstr>2-3 Walking Alone at eve</vt:lpstr>
      <vt:lpstr>C-1 Walking Alone at eve</vt:lpstr>
      <vt:lpstr>C-2 Walking Alone at eve</vt:lpstr>
      <vt:lpstr>C-3 Walking Alone at eve</vt:lpstr>
      <vt:lpstr>3-1 Walking Alone at eve</vt:lpstr>
      <vt:lpstr>3-2 Walking Alone at eve</vt:lpstr>
      <vt:lpstr>3-3 Walking Alone at eve</vt:lpstr>
      <vt:lpstr>C-1 Walking Alone at eve</vt:lpstr>
      <vt:lpstr>C-2 Walking Alone at eve</vt:lpstr>
      <vt:lpstr>C-3 Walking Alone at eve</vt:lpstr>
      <vt:lpstr>PowerPoint Presentation</vt:lpstr>
      <vt:lpstr>PowerPoint Presentation</vt:lpstr>
      <vt:lpstr>1-1 Nearer Still Nearer</vt:lpstr>
      <vt:lpstr>1-2 Nearer Still Nearer</vt:lpstr>
      <vt:lpstr>2-1 Nearer Still Nearer</vt:lpstr>
      <vt:lpstr>2-2 Nearer Still Nearer</vt:lpstr>
      <vt:lpstr>4-1 Nearer Still Nearer</vt:lpstr>
      <vt:lpstr>4-2 Nearer Still Nearer</vt:lpstr>
      <vt:lpstr>PowerPoint Presentation</vt:lpstr>
      <vt:lpstr>1-1 We Have an Anchor</vt:lpstr>
      <vt:lpstr>1-2 We Have an Anchor</vt:lpstr>
      <vt:lpstr>C-1 We Have an Anchor</vt:lpstr>
      <vt:lpstr>C-2 We Have an Anchor</vt:lpstr>
      <vt:lpstr>2-1 We Have an Anchor</vt:lpstr>
      <vt:lpstr>2-2 We Have an Anchor</vt:lpstr>
      <vt:lpstr>C-1 We Have an Anchor</vt:lpstr>
      <vt:lpstr>C-2 We Have an Anchor</vt:lpstr>
      <vt:lpstr>3-1 We Have an Anchor</vt:lpstr>
      <vt:lpstr>3-2 We Have an Anchor</vt:lpstr>
      <vt:lpstr>C-1 We Have an Anchor</vt:lpstr>
      <vt:lpstr>C-2 We Have an Anchor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There’s A Fountain free</vt:lpstr>
      <vt:lpstr>1-2 There’s A Fountain free</vt:lpstr>
      <vt:lpstr>C-1 There’s A Fountain free</vt:lpstr>
      <vt:lpstr>C-2 There’s A Fountain free</vt:lpstr>
      <vt:lpstr>3-1 There’s A Fountain free</vt:lpstr>
      <vt:lpstr>3-2 There’s A Fountain free</vt:lpstr>
      <vt:lpstr>C-1 There’s A Fountain free</vt:lpstr>
      <vt:lpstr>C-2 There’s A Fountain free</vt:lpstr>
      <vt:lpstr>PowerPoint Presentation</vt:lpstr>
      <vt:lpstr>PowerPoint Presentation</vt:lpstr>
      <vt:lpstr>PowerPoint Presentation</vt:lpstr>
      <vt:lpstr>1-1 Hallelujah What A Savior</vt:lpstr>
      <vt:lpstr>1-2 Hallelujah What A Savior</vt:lpstr>
      <vt:lpstr>2-1 Hallelujah What A Savior</vt:lpstr>
      <vt:lpstr>2-2 Hallelujah What A Savior</vt:lpstr>
      <vt:lpstr>3-1 Hallelujah What A Savior</vt:lpstr>
      <vt:lpstr>3-2 Hallelujah What A Savior</vt:lpstr>
      <vt:lpstr>4-1 Hallelujah What A Savior</vt:lpstr>
      <vt:lpstr>4-2 Hallelujah What A Savior</vt:lpstr>
      <vt:lpstr>5-1 Hallelujah What A Savior</vt:lpstr>
      <vt:lpstr>5-2 Hallelujah What A Savior</vt:lpstr>
      <vt:lpstr>PowerPoint Presentation</vt:lpstr>
      <vt:lpstr>PowerPoint Presentation</vt:lpstr>
      <vt:lpstr>PowerPoint Presentation</vt:lpstr>
      <vt:lpstr>PowerPoint Presentation</vt:lpstr>
      <vt:lpstr>1-1 Listen to our Hearts</vt:lpstr>
      <vt:lpstr>1-2 Listen to our Hearts</vt:lpstr>
      <vt:lpstr>1-3 Listen to our Hearts</vt:lpstr>
      <vt:lpstr>C-1 Listen to our Hearts</vt:lpstr>
      <vt:lpstr>C-2 Listen to our Hearts</vt:lpstr>
      <vt:lpstr>C-3 Listen to our Hearts</vt:lpstr>
      <vt:lpstr>C-4 Listen to our Hearts</vt:lpstr>
      <vt:lpstr>2-1 Listen to our Hearts</vt:lpstr>
      <vt:lpstr>2-2 Listen to our Hearts</vt:lpstr>
      <vt:lpstr>2-3 Listen to our Hearts</vt:lpstr>
      <vt:lpstr>C-1 Listen to our Hearts</vt:lpstr>
      <vt:lpstr>C-2 Listen to our Hearts</vt:lpstr>
      <vt:lpstr>C-3 Listen to our Hearts</vt:lpstr>
      <vt:lpstr>C-4 Listen to our Hearts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28</cp:revision>
  <dcterms:created xsi:type="dcterms:W3CDTF">2022-12-26T15:15:45Z</dcterms:created>
  <dcterms:modified xsi:type="dcterms:W3CDTF">2023-01-01T03:11:05Z</dcterms:modified>
</cp:coreProperties>
</file>