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Lst>
  <p:notesMasterIdLst>
    <p:notesMasterId r:id="rId128"/>
  </p:notesMasterIdLst>
  <p:sldIdLst>
    <p:sldId id="3535" r:id="rId3"/>
    <p:sldId id="3536" r:id="rId4"/>
    <p:sldId id="3537" r:id="rId5"/>
    <p:sldId id="3538" r:id="rId6"/>
    <p:sldId id="3539" r:id="rId7"/>
    <p:sldId id="3545" r:id="rId8"/>
    <p:sldId id="3546" r:id="rId9"/>
    <p:sldId id="3547" r:id="rId10"/>
    <p:sldId id="3548" r:id="rId11"/>
    <p:sldId id="3549" r:id="rId12"/>
    <p:sldId id="3403" r:id="rId13"/>
    <p:sldId id="3405" r:id="rId14"/>
    <p:sldId id="3562" r:id="rId15"/>
    <p:sldId id="3563" r:id="rId16"/>
    <p:sldId id="3564" r:id="rId17"/>
    <p:sldId id="3565" r:id="rId18"/>
    <p:sldId id="3566" r:id="rId19"/>
    <p:sldId id="3567" r:id="rId20"/>
    <p:sldId id="3568" r:id="rId21"/>
    <p:sldId id="3569" r:id="rId22"/>
    <p:sldId id="3570" r:id="rId23"/>
    <p:sldId id="3398" r:id="rId24"/>
    <p:sldId id="256" r:id="rId25"/>
    <p:sldId id="261" r:id="rId26"/>
    <p:sldId id="257" r:id="rId27"/>
    <p:sldId id="262" r:id="rId28"/>
    <p:sldId id="259" r:id="rId29"/>
    <p:sldId id="264" r:id="rId30"/>
    <p:sldId id="3399" r:id="rId31"/>
    <p:sldId id="3404" r:id="rId32"/>
    <p:sldId id="3550" r:id="rId33"/>
    <p:sldId id="3551" r:id="rId34"/>
    <p:sldId id="3552" r:id="rId35"/>
    <p:sldId id="3553" r:id="rId36"/>
    <p:sldId id="3554" r:id="rId37"/>
    <p:sldId id="3555" r:id="rId38"/>
    <p:sldId id="3556" r:id="rId39"/>
    <p:sldId id="3557" r:id="rId40"/>
    <p:sldId id="3558" r:id="rId41"/>
    <p:sldId id="3559" r:id="rId42"/>
    <p:sldId id="3560" r:id="rId43"/>
    <p:sldId id="3561" r:id="rId44"/>
    <p:sldId id="3605" r:id="rId45"/>
    <p:sldId id="3528" r:id="rId46"/>
    <p:sldId id="3529" r:id="rId47"/>
    <p:sldId id="3530" r:id="rId48"/>
    <p:sldId id="268" r:id="rId49"/>
    <p:sldId id="269" r:id="rId50"/>
    <p:sldId id="3531" r:id="rId51"/>
    <p:sldId id="258" r:id="rId52"/>
    <p:sldId id="3532" r:id="rId53"/>
    <p:sldId id="266" r:id="rId54"/>
    <p:sldId id="271" r:id="rId55"/>
    <p:sldId id="272" r:id="rId56"/>
    <p:sldId id="273" r:id="rId57"/>
    <p:sldId id="260" r:id="rId58"/>
    <p:sldId id="3533" r:id="rId59"/>
    <p:sldId id="265" r:id="rId60"/>
    <p:sldId id="3534" r:id="rId61"/>
    <p:sldId id="263" r:id="rId62"/>
    <p:sldId id="267" r:id="rId63"/>
    <p:sldId id="3401" r:id="rId64"/>
    <p:sldId id="270" r:id="rId65"/>
    <p:sldId id="275" r:id="rId66"/>
    <p:sldId id="2092" r:id="rId67"/>
    <p:sldId id="3525" r:id="rId68"/>
    <p:sldId id="3416" r:id="rId69"/>
    <p:sldId id="3523" r:id="rId70"/>
    <p:sldId id="3527" r:id="rId71"/>
    <p:sldId id="3503" r:id="rId72"/>
    <p:sldId id="3618" r:id="rId73"/>
    <p:sldId id="3619" r:id="rId74"/>
    <p:sldId id="3620" r:id="rId75"/>
    <p:sldId id="3505" r:id="rId76"/>
    <p:sldId id="3608" r:id="rId77"/>
    <p:sldId id="3609" r:id="rId78"/>
    <p:sldId id="3610" r:id="rId79"/>
    <p:sldId id="3606" r:id="rId80"/>
    <p:sldId id="3611" r:id="rId81"/>
    <p:sldId id="3613" r:id="rId82"/>
    <p:sldId id="3614" r:id="rId83"/>
    <p:sldId id="3607" r:id="rId84"/>
    <p:sldId id="3612" r:id="rId85"/>
    <p:sldId id="3617" r:id="rId86"/>
    <p:sldId id="3615" r:id="rId87"/>
    <p:sldId id="3616" r:id="rId88"/>
    <p:sldId id="3515" r:id="rId89"/>
    <p:sldId id="3413" r:id="rId90"/>
    <p:sldId id="3571" r:id="rId91"/>
    <p:sldId id="3572" r:id="rId92"/>
    <p:sldId id="3573" r:id="rId93"/>
    <p:sldId id="3574" r:id="rId94"/>
    <p:sldId id="3575" r:id="rId95"/>
    <p:sldId id="3576" r:id="rId96"/>
    <p:sldId id="3577" r:id="rId97"/>
    <p:sldId id="3578" r:id="rId98"/>
    <p:sldId id="3579" r:id="rId99"/>
    <p:sldId id="3580" r:id="rId100"/>
    <p:sldId id="3581" r:id="rId101"/>
    <p:sldId id="3501" r:id="rId102"/>
    <p:sldId id="3411" r:id="rId103"/>
    <p:sldId id="3582" r:id="rId104"/>
    <p:sldId id="3583" r:id="rId105"/>
    <p:sldId id="3584" r:id="rId106"/>
    <p:sldId id="3585" r:id="rId107"/>
    <p:sldId id="3586" r:id="rId108"/>
    <p:sldId id="3587" r:id="rId109"/>
    <p:sldId id="3588" r:id="rId110"/>
    <p:sldId id="3589" r:id="rId111"/>
    <p:sldId id="3590" r:id="rId112"/>
    <p:sldId id="3591" r:id="rId113"/>
    <p:sldId id="3502" r:id="rId114"/>
    <p:sldId id="3604" r:id="rId115"/>
    <p:sldId id="3400" r:id="rId116"/>
    <p:sldId id="3412" r:id="rId117"/>
    <p:sldId id="3592" r:id="rId118"/>
    <p:sldId id="3593" r:id="rId119"/>
    <p:sldId id="3594" r:id="rId120"/>
    <p:sldId id="3595" r:id="rId121"/>
    <p:sldId id="3600" r:id="rId122"/>
    <p:sldId id="3601" r:id="rId123"/>
    <p:sldId id="3602" r:id="rId124"/>
    <p:sldId id="3603" r:id="rId125"/>
    <p:sldId id="3521" r:id="rId126"/>
    <p:sldId id="3409" r:id="rId127"/>
  </p:sldIdLst>
  <p:sldSz cx="12192000" cy="6858000"/>
  <p:notesSz cx="6858000" cy="9144000"/>
  <p:embeddedFontLst>
    <p:embeddedFont>
      <p:font typeface="MS PGothic" panose="020B0600070205080204" pitchFamily="34" charset="-128"/>
      <p:regular r:id="rId129"/>
    </p:embeddedFont>
    <p:embeddedFont>
      <p:font typeface="BigNoodleTitling" panose="02000708030402040100" pitchFamily="2" charset="0"/>
      <p:regular r:id="rId130"/>
      <p:italic r:id="rId131"/>
    </p:embeddedFont>
    <p:embeddedFont>
      <p:font typeface="Calibri" panose="020F0502020204030204" pitchFamily="34" charset="0"/>
      <p:regular r:id="rId132"/>
      <p:bold r:id="rId133"/>
      <p:italic r:id="rId134"/>
      <p:boldItalic r:id="rId135"/>
    </p:embeddedFont>
    <p:embeddedFont>
      <p:font typeface="Times" panose="02020603050405020304" pitchFamily="18" charset="0"/>
      <p:regular r:id="rId136"/>
      <p:bold r:id="rId137"/>
      <p:italic r:id="rId138"/>
      <p:boldItalic r:id="rId139"/>
    </p:embeddedFont>
    <p:embeddedFont>
      <p:font typeface="Trebuchet MS" panose="020B0603020202020204" pitchFamily="34" charset="0"/>
      <p:regular r:id="rId140"/>
      <p:bold r:id="rId141"/>
      <p:italic r:id="rId142"/>
      <p:boldItalic r:id="rId1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4931"/>
    <a:srgbClr val="E6E6E6"/>
    <a:srgbClr val="C760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p:scale>
          <a:sx n="47" d="100"/>
          <a:sy n="47" d="100"/>
        </p:scale>
        <p:origin x="57" y="10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5.fntdata"/><Relationship Id="rId138" Type="http://schemas.openxmlformats.org/officeDocument/2006/relationships/font" Target="fonts/font10.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notesMaster" Target="notesMasters/notesMaster1.xml"/><Relationship Id="rId144"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6.fntdata"/><Relationship Id="rId139" Type="http://schemas.openxmlformats.org/officeDocument/2006/relationships/font" Target="fonts/font11.fntdata"/><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font" Target="fonts/font1.fntdata"/><Relationship Id="rId13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font" Target="fonts/font4.fntdata"/><Relationship Id="rId140" Type="http://schemas.openxmlformats.org/officeDocument/2006/relationships/font" Target="fonts/font12.fntdata"/><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font" Target="fonts/font2.fntdata"/><Relationship Id="rId135" Type="http://schemas.openxmlformats.org/officeDocument/2006/relationships/font" Target="fonts/font7.fntdata"/><Relationship Id="rId143"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13.fntdata"/><Relationship Id="rId14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3.fntdata"/><Relationship Id="rId136" Type="http://schemas.openxmlformats.org/officeDocument/2006/relationships/font" Target="fonts/font8.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83DC1-3D17-4A4B-9AA6-5383A92E8D1F}" type="datetimeFigureOut">
              <a:rPr lang="en-US" smtClean="0"/>
              <a:t>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E3091-C583-44D2-96E8-45D09ECB202A}" type="slidenum">
              <a:rPr lang="en-US" smtClean="0"/>
              <a:t>‹#›</a:t>
            </a:fld>
            <a:endParaRPr lang="en-US"/>
          </a:p>
        </p:txBody>
      </p:sp>
    </p:spTree>
    <p:extLst>
      <p:ext uri="{BB962C8B-B14F-4D97-AF65-F5344CB8AC3E}">
        <p14:creationId xmlns:p14="http://schemas.microsoft.com/office/powerpoint/2010/main" val="3582414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9EB2709-5A26-CA8A-4261-0903621C46B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D4EDA3-5C43-4805-B901-B89248B781D9}"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1970" name="Rectangle 2">
            <a:extLst>
              <a:ext uri="{FF2B5EF4-FFF2-40B4-BE49-F238E27FC236}">
                <a16:creationId xmlns:a16="http://schemas.microsoft.com/office/drawing/2014/main" id="{8782889E-AAC7-27C2-CF82-E31B2CC29B9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1971" name="Rectangle 3">
            <a:extLst>
              <a:ext uri="{FF2B5EF4-FFF2-40B4-BE49-F238E27FC236}">
                <a16:creationId xmlns:a16="http://schemas.microsoft.com/office/drawing/2014/main" id="{949C81B7-1376-EBC3-E2C5-928FE3E69FB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4256048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388E931-28BC-C41E-846A-C8CD726D807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86F8D3-727B-4A0F-8870-4356FC4C592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6306" name="Rectangle 2">
            <a:extLst>
              <a:ext uri="{FF2B5EF4-FFF2-40B4-BE49-F238E27FC236}">
                <a16:creationId xmlns:a16="http://schemas.microsoft.com/office/drawing/2014/main" id="{CB48C252-5991-C773-E504-5E4C0E13D79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307" name="Rectangle 3">
            <a:extLst>
              <a:ext uri="{FF2B5EF4-FFF2-40B4-BE49-F238E27FC236}">
                <a16:creationId xmlns:a16="http://schemas.microsoft.com/office/drawing/2014/main" id="{8B5CA405-FF5A-26CB-A431-CAEC32645C8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318703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EF00016-A6A8-E9C2-E9A5-AAAA4F9909D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8E2FC4-7DF5-42F8-A5FA-522646EF6CFB}"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2994" name="Rectangle 2">
            <a:extLst>
              <a:ext uri="{FF2B5EF4-FFF2-40B4-BE49-F238E27FC236}">
                <a16:creationId xmlns:a16="http://schemas.microsoft.com/office/drawing/2014/main" id="{8115369E-3CBC-C89F-C588-38DA1D99F4C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995" name="Rectangle 3">
            <a:extLst>
              <a:ext uri="{FF2B5EF4-FFF2-40B4-BE49-F238E27FC236}">
                <a16:creationId xmlns:a16="http://schemas.microsoft.com/office/drawing/2014/main" id="{FE830A1E-1A11-2932-268D-3AAF6ECFD6C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347822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65CCA1C-DB36-9EFE-30A2-18301223497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046330-C337-49BF-82AA-CF645F2F95B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4018" name="Rectangle 2">
            <a:extLst>
              <a:ext uri="{FF2B5EF4-FFF2-40B4-BE49-F238E27FC236}">
                <a16:creationId xmlns:a16="http://schemas.microsoft.com/office/drawing/2014/main" id="{AB8438DB-AB06-22F9-B626-7D1BA34FFCF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019" name="Rectangle 3">
            <a:extLst>
              <a:ext uri="{FF2B5EF4-FFF2-40B4-BE49-F238E27FC236}">
                <a16:creationId xmlns:a16="http://schemas.microsoft.com/office/drawing/2014/main" id="{C2DC57DA-B1E7-FDE6-E524-54BB4274C71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3260885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2B6C54-8A28-DAAE-D0A8-7AA321B2E38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49B2AE-AD54-4D24-B863-FEE281480F4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5042" name="Rectangle 2">
            <a:extLst>
              <a:ext uri="{FF2B5EF4-FFF2-40B4-BE49-F238E27FC236}">
                <a16:creationId xmlns:a16="http://schemas.microsoft.com/office/drawing/2014/main" id="{5F4A44E1-C44B-46B8-C895-9ED6C99D6C0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043" name="Rectangle 3">
            <a:extLst>
              <a:ext uri="{FF2B5EF4-FFF2-40B4-BE49-F238E27FC236}">
                <a16:creationId xmlns:a16="http://schemas.microsoft.com/office/drawing/2014/main" id="{FF21BFB3-DFD0-5F67-D5AD-7FCB742CDA5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1102432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5ABF9D-4C05-9DBB-FF80-2934481E1A64}"/>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27D960-7D44-43FE-AD9B-0F0DB648F4CB}"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6066" name="Rectangle 2">
            <a:extLst>
              <a:ext uri="{FF2B5EF4-FFF2-40B4-BE49-F238E27FC236}">
                <a16:creationId xmlns:a16="http://schemas.microsoft.com/office/drawing/2014/main" id="{F193BBB9-C1D0-4DFE-E141-350B2237C89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6067" name="Rectangle 3">
            <a:extLst>
              <a:ext uri="{FF2B5EF4-FFF2-40B4-BE49-F238E27FC236}">
                <a16:creationId xmlns:a16="http://schemas.microsoft.com/office/drawing/2014/main" id="{2455BCC0-3BA1-48E0-AEDE-C606C6AE787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2451598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F1E753-A53E-3B55-6A61-D56AABF5944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1C313F-A2F9-4358-81FD-0F6BDDADB4A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2210" name="Rectangle 2">
            <a:extLst>
              <a:ext uri="{FF2B5EF4-FFF2-40B4-BE49-F238E27FC236}">
                <a16:creationId xmlns:a16="http://schemas.microsoft.com/office/drawing/2014/main" id="{56C9879D-EAD6-1A4C-4754-69973FEE5F9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211" name="Rectangle 3">
            <a:extLst>
              <a:ext uri="{FF2B5EF4-FFF2-40B4-BE49-F238E27FC236}">
                <a16:creationId xmlns:a16="http://schemas.microsoft.com/office/drawing/2014/main" id="{1CE4CDCB-C2D5-F509-397E-43B1A676A1F4}"/>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376531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4F8718-C1B2-D97A-067C-1994D1914C0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7B6302-8E37-4FB7-B62E-95EDF766B29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3234" name="Rectangle 2">
            <a:extLst>
              <a:ext uri="{FF2B5EF4-FFF2-40B4-BE49-F238E27FC236}">
                <a16:creationId xmlns:a16="http://schemas.microsoft.com/office/drawing/2014/main" id="{478CFE6F-23AE-1B6F-A681-050EFE53275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a:extLst>
              <a:ext uri="{FF2B5EF4-FFF2-40B4-BE49-F238E27FC236}">
                <a16:creationId xmlns:a16="http://schemas.microsoft.com/office/drawing/2014/main" id="{701B442D-5E66-4B4D-703A-BE9794A4AB4A}"/>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3443848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972598-1632-C749-CE5D-56375E58A65F}"/>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7B2039-1EB9-4216-9219-E76399B9291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4258" name="Rectangle 2">
            <a:extLst>
              <a:ext uri="{FF2B5EF4-FFF2-40B4-BE49-F238E27FC236}">
                <a16:creationId xmlns:a16="http://schemas.microsoft.com/office/drawing/2014/main" id="{96C06D33-965B-36AB-EDBB-C9FB66A8121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259" name="Rectangle 3">
            <a:extLst>
              <a:ext uri="{FF2B5EF4-FFF2-40B4-BE49-F238E27FC236}">
                <a16:creationId xmlns:a16="http://schemas.microsoft.com/office/drawing/2014/main" id="{24213E02-C4A7-B090-D000-BF266F6B298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4122380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2064CA-D9A6-59A4-B656-548AD21D04D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AFC958-1107-453C-BF82-D7831E281A29}"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5282" name="Rectangle 2">
            <a:extLst>
              <a:ext uri="{FF2B5EF4-FFF2-40B4-BE49-F238E27FC236}">
                <a16:creationId xmlns:a16="http://schemas.microsoft.com/office/drawing/2014/main" id="{21CD7D4B-A809-023E-8628-5A66A1E4094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283" name="Rectangle 3">
            <a:extLst>
              <a:ext uri="{FF2B5EF4-FFF2-40B4-BE49-F238E27FC236}">
                <a16:creationId xmlns:a16="http://schemas.microsoft.com/office/drawing/2014/main" id="{D5A4A528-C52C-F13D-5B7C-9D71235CD237}"/>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1575859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279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4BE197-BB65-8082-4D16-962ECD9E1B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DDA3CE-A8AD-AF41-E404-E6867FB52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010686-A28E-E0E4-185B-DC15CFA0A3E3}"/>
              </a:ext>
            </a:extLst>
          </p:cNvPr>
          <p:cNvSpPr>
            <a:spLocks noGrp="1" noChangeArrowheads="1"/>
          </p:cNvSpPr>
          <p:nvPr>
            <p:ph type="sldNum" sz="quarter" idx="12"/>
          </p:nvPr>
        </p:nvSpPr>
        <p:spPr>
          <a:ln/>
        </p:spPr>
        <p:txBody>
          <a:bodyPr/>
          <a:lstStyle>
            <a:lvl1pPr>
              <a:defRPr/>
            </a:lvl1pPr>
          </a:lstStyle>
          <a:p>
            <a:fld id="{DDB6DF15-D537-43E7-B028-8889B7991428}" type="slidenum">
              <a:rPr lang="en-US" altLang="en-US"/>
              <a:pPr/>
              <a:t>‹#›</a:t>
            </a:fld>
            <a:endParaRPr lang="en-US" altLang="en-US"/>
          </a:p>
        </p:txBody>
      </p:sp>
    </p:spTree>
    <p:extLst>
      <p:ext uri="{BB962C8B-B14F-4D97-AF65-F5344CB8AC3E}">
        <p14:creationId xmlns:p14="http://schemas.microsoft.com/office/powerpoint/2010/main" val="4194910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8ABE11CA-3889-988A-F585-5003C9ECC5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4B07C6-AC18-6787-173F-8DE824ED58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24DE14-0780-E8A4-0739-EC4F2317E080}"/>
              </a:ext>
            </a:extLst>
          </p:cNvPr>
          <p:cNvSpPr>
            <a:spLocks noGrp="1" noChangeArrowheads="1"/>
          </p:cNvSpPr>
          <p:nvPr>
            <p:ph type="sldNum" sz="quarter" idx="12"/>
          </p:nvPr>
        </p:nvSpPr>
        <p:spPr>
          <a:ln/>
        </p:spPr>
        <p:txBody>
          <a:bodyPr/>
          <a:lstStyle>
            <a:lvl1pPr>
              <a:defRPr/>
            </a:lvl1pPr>
          </a:lstStyle>
          <a:p>
            <a:fld id="{5F46CF76-7844-4FEF-B8D9-9E316A26532A}" type="slidenum">
              <a:rPr lang="en-US" altLang="en-US"/>
              <a:pPr/>
              <a:t>‹#›</a:t>
            </a:fld>
            <a:endParaRPr lang="en-US" altLang="en-US"/>
          </a:p>
        </p:txBody>
      </p:sp>
    </p:spTree>
    <p:extLst>
      <p:ext uri="{BB962C8B-B14F-4D97-AF65-F5344CB8AC3E}">
        <p14:creationId xmlns:p14="http://schemas.microsoft.com/office/powerpoint/2010/main" val="2874747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03E6B72-542A-756A-DA0E-255C84C0E1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F8A77B-614F-E661-49E5-D2584806FC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9EA8CC-4EA4-210C-B14B-A2E08C5F434C}"/>
              </a:ext>
            </a:extLst>
          </p:cNvPr>
          <p:cNvSpPr>
            <a:spLocks noGrp="1" noChangeArrowheads="1"/>
          </p:cNvSpPr>
          <p:nvPr>
            <p:ph type="sldNum" sz="quarter" idx="12"/>
          </p:nvPr>
        </p:nvSpPr>
        <p:spPr>
          <a:ln/>
        </p:spPr>
        <p:txBody>
          <a:bodyPr/>
          <a:lstStyle>
            <a:lvl1pPr>
              <a:defRPr/>
            </a:lvl1pPr>
          </a:lstStyle>
          <a:p>
            <a:fld id="{698797DF-B81A-4E6E-8621-370B6A075273}" type="slidenum">
              <a:rPr lang="en-US" altLang="en-US"/>
              <a:pPr/>
              <a:t>‹#›</a:t>
            </a:fld>
            <a:endParaRPr lang="en-US" altLang="en-US"/>
          </a:p>
        </p:txBody>
      </p:sp>
    </p:spTree>
    <p:extLst>
      <p:ext uri="{BB962C8B-B14F-4D97-AF65-F5344CB8AC3E}">
        <p14:creationId xmlns:p14="http://schemas.microsoft.com/office/powerpoint/2010/main" val="2918025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AFE7C7-F952-0368-BD87-6852FF37C11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A9593F5-91CA-6676-743D-8A46BFA3EB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53C6B89-8ACC-FE13-48CC-3B971025DAD1}"/>
              </a:ext>
            </a:extLst>
          </p:cNvPr>
          <p:cNvSpPr>
            <a:spLocks noGrp="1" noChangeArrowheads="1"/>
          </p:cNvSpPr>
          <p:nvPr>
            <p:ph type="sldNum" sz="quarter" idx="12"/>
          </p:nvPr>
        </p:nvSpPr>
        <p:spPr>
          <a:ln/>
        </p:spPr>
        <p:txBody>
          <a:bodyPr/>
          <a:lstStyle>
            <a:lvl1pPr>
              <a:defRPr/>
            </a:lvl1pPr>
          </a:lstStyle>
          <a:p>
            <a:fld id="{329DF10D-82EF-4EA2-9BE5-DEE844479320}" type="slidenum">
              <a:rPr lang="en-US" altLang="en-US"/>
              <a:pPr/>
              <a:t>‹#›</a:t>
            </a:fld>
            <a:endParaRPr lang="en-US" altLang="en-US"/>
          </a:p>
        </p:txBody>
      </p:sp>
    </p:spTree>
    <p:extLst>
      <p:ext uri="{BB962C8B-B14F-4D97-AF65-F5344CB8AC3E}">
        <p14:creationId xmlns:p14="http://schemas.microsoft.com/office/powerpoint/2010/main" val="2818800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F1AD75-A76B-48DF-D01F-AF6900A3CF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7B24CFD-53C5-EFA3-F6DD-AEFCCAF99B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929E916-ADA8-FD6A-C081-3029D281FD48}"/>
              </a:ext>
            </a:extLst>
          </p:cNvPr>
          <p:cNvSpPr>
            <a:spLocks noGrp="1" noChangeArrowheads="1"/>
          </p:cNvSpPr>
          <p:nvPr>
            <p:ph type="sldNum" sz="quarter" idx="12"/>
          </p:nvPr>
        </p:nvSpPr>
        <p:spPr>
          <a:ln/>
        </p:spPr>
        <p:txBody>
          <a:bodyPr/>
          <a:lstStyle>
            <a:lvl1pPr>
              <a:defRPr/>
            </a:lvl1pPr>
          </a:lstStyle>
          <a:p>
            <a:fld id="{804B356D-3EA8-4018-8BD9-93DC95C7163E}" type="slidenum">
              <a:rPr lang="en-US" altLang="en-US"/>
              <a:pPr/>
              <a:t>‹#›</a:t>
            </a:fld>
            <a:endParaRPr lang="en-US" altLang="en-US"/>
          </a:p>
        </p:txBody>
      </p:sp>
    </p:spTree>
    <p:extLst>
      <p:ext uri="{BB962C8B-B14F-4D97-AF65-F5344CB8AC3E}">
        <p14:creationId xmlns:p14="http://schemas.microsoft.com/office/powerpoint/2010/main" val="3969977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354118B-99FF-BC12-9D96-FC336EB1F59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C9B0A56-7338-AD95-C181-7BB4754018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C1047DC-AA6D-FFC5-0E4F-3E286BEFD45A}"/>
              </a:ext>
            </a:extLst>
          </p:cNvPr>
          <p:cNvSpPr>
            <a:spLocks noGrp="1" noChangeArrowheads="1"/>
          </p:cNvSpPr>
          <p:nvPr>
            <p:ph type="sldNum" sz="quarter" idx="12"/>
          </p:nvPr>
        </p:nvSpPr>
        <p:spPr>
          <a:ln/>
        </p:spPr>
        <p:txBody>
          <a:bodyPr/>
          <a:lstStyle>
            <a:lvl1pPr>
              <a:defRPr/>
            </a:lvl1pPr>
          </a:lstStyle>
          <a:p>
            <a:fld id="{71F6D729-8515-40D9-ADED-226BFBB34B9B}" type="slidenum">
              <a:rPr lang="en-US" altLang="en-US"/>
              <a:pPr/>
              <a:t>‹#›</a:t>
            </a:fld>
            <a:endParaRPr lang="en-US" altLang="en-US"/>
          </a:p>
        </p:txBody>
      </p:sp>
    </p:spTree>
    <p:extLst>
      <p:ext uri="{BB962C8B-B14F-4D97-AF65-F5344CB8AC3E}">
        <p14:creationId xmlns:p14="http://schemas.microsoft.com/office/powerpoint/2010/main" val="4054377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A474182E-B8EB-59B3-88E6-6E8609D70E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4983AF-9E84-5DE0-D6E3-1430976B7A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E82C64-5165-C3AC-CACE-E5708FA83BCD}"/>
              </a:ext>
            </a:extLst>
          </p:cNvPr>
          <p:cNvSpPr>
            <a:spLocks noGrp="1" noChangeArrowheads="1"/>
          </p:cNvSpPr>
          <p:nvPr>
            <p:ph type="sldNum" sz="quarter" idx="12"/>
          </p:nvPr>
        </p:nvSpPr>
        <p:spPr>
          <a:ln/>
        </p:spPr>
        <p:txBody>
          <a:bodyPr/>
          <a:lstStyle>
            <a:lvl1pPr>
              <a:defRPr/>
            </a:lvl1pPr>
          </a:lstStyle>
          <a:p>
            <a:fld id="{A1659BFA-97B6-44B6-8769-0F462566177C}" type="slidenum">
              <a:rPr lang="en-US" altLang="en-US"/>
              <a:pPr/>
              <a:t>‹#›</a:t>
            </a:fld>
            <a:endParaRPr lang="en-US" altLang="en-US"/>
          </a:p>
        </p:txBody>
      </p:sp>
    </p:spTree>
    <p:extLst>
      <p:ext uri="{BB962C8B-B14F-4D97-AF65-F5344CB8AC3E}">
        <p14:creationId xmlns:p14="http://schemas.microsoft.com/office/powerpoint/2010/main" val="1544384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EF4E926-DE94-FF84-1281-DB275917B7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1DB232-D2E1-5F29-C2E1-C13EE73D0F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16B3CF-2B33-4DE5-65C9-03EF60D8BDE0}"/>
              </a:ext>
            </a:extLst>
          </p:cNvPr>
          <p:cNvSpPr>
            <a:spLocks noGrp="1" noChangeArrowheads="1"/>
          </p:cNvSpPr>
          <p:nvPr>
            <p:ph type="sldNum" sz="quarter" idx="12"/>
          </p:nvPr>
        </p:nvSpPr>
        <p:spPr>
          <a:ln/>
        </p:spPr>
        <p:txBody>
          <a:bodyPr/>
          <a:lstStyle>
            <a:lvl1pPr>
              <a:defRPr/>
            </a:lvl1pPr>
          </a:lstStyle>
          <a:p>
            <a:fld id="{3C46BA0E-8B38-4391-B235-98A1274374A1}" type="slidenum">
              <a:rPr lang="en-US" altLang="en-US"/>
              <a:pPr/>
              <a:t>‹#›</a:t>
            </a:fld>
            <a:endParaRPr lang="en-US" altLang="en-US"/>
          </a:p>
        </p:txBody>
      </p:sp>
    </p:spTree>
    <p:extLst>
      <p:ext uri="{BB962C8B-B14F-4D97-AF65-F5344CB8AC3E}">
        <p14:creationId xmlns:p14="http://schemas.microsoft.com/office/powerpoint/2010/main" val="3992272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B11AC8-2FB3-5247-C6A3-94092A12E2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03B95B-C345-B2CF-31A4-EA406B271E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D82DF6-E68A-666F-4CFB-530C5F988CAE}"/>
              </a:ext>
            </a:extLst>
          </p:cNvPr>
          <p:cNvSpPr>
            <a:spLocks noGrp="1" noChangeArrowheads="1"/>
          </p:cNvSpPr>
          <p:nvPr>
            <p:ph type="sldNum" sz="quarter" idx="12"/>
          </p:nvPr>
        </p:nvSpPr>
        <p:spPr>
          <a:ln/>
        </p:spPr>
        <p:txBody>
          <a:bodyPr/>
          <a:lstStyle>
            <a:lvl1pPr>
              <a:defRPr/>
            </a:lvl1pPr>
          </a:lstStyle>
          <a:p>
            <a:fld id="{88104250-34D3-4EE0-9113-4A64F1B0B7EF}" type="slidenum">
              <a:rPr lang="en-US" altLang="en-US"/>
              <a:pPr/>
              <a:t>‹#›</a:t>
            </a:fld>
            <a:endParaRPr lang="en-US" altLang="en-US"/>
          </a:p>
        </p:txBody>
      </p:sp>
    </p:spTree>
    <p:extLst>
      <p:ext uri="{BB962C8B-B14F-4D97-AF65-F5344CB8AC3E}">
        <p14:creationId xmlns:p14="http://schemas.microsoft.com/office/powerpoint/2010/main" val="3728346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E4D9B7-9C15-FFCB-A874-2FEBD3B042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EDB434-3201-C78F-BCBA-EF916EE0C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5DFB0A-AC67-5E0F-BD70-A3A70276C839}"/>
              </a:ext>
            </a:extLst>
          </p:cNvPr>
          <p:cNvSpPr>
            <a:spLocks noGrp="1" noChangeArrowheads="1"/>
          </p:cNvSpPr>
          <p:nvPr>
            <p:ph type="sldNum" sz="quarter" idx="12"/>
          </p:nvPr>
        </p:nvSpPr>
        <p:spPr>
          <a:ln/>
        </p:spPr>
        <p:txBody>
          <a:bodyPr/>
          <a:lstStyle>
            <a:lvl1pPr>
              <a:defRPr/>
            </a:lvl1pPr>
          </a:lstStyle>
          <a:p>
            <a:fld id="{03699309-1444-403F-8406-C4454FE5E997}" type="slidenum">
              <a:rPr lang="en-US" altLang="en-US"/>
              <a:pPr/>
              <a:t>‹#›</a:t>
            </a:fld>
            <a:endParaRPr lang="en-US" altLang="en-US"/>
          </a:p>
        </p:txBody>
      </p:sp>
    </p:spTree>
    <p:extLst>
      <p:ext uri="{BB962C8B-B14F-4D97-AF65-F5344CB8AC3E}">
        <p14:creationId xmlns:p14="http://schemas.microsoft.com/office/powerpoint/2010/main" val="429335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72547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105796" y="1990553"/>
            <a:ext cx="5905145" cy="2749153"/>
          </a:xfrm>
        </p:spPr>
        <p:txBody>
          <a:bodyPr/>
          <a:lstStyle/>
          <a:p>
            <a:r>
              <a:rPr lang="en-US" dirty="0"/>
              <a:t>Add Your Title</a:t>
            </a:r>
          </a:p>
        </p:txBody>
      </p:sp>
    </p:spTree>
    <p:extLst>
      <p:ext uri="{BB962C8B-B14F-4D97-AF65-F5344CB8AC3E}">
        <p14:creationId xmlns:p14="http://schemas.microsoft.com/office/powerpoint/2010/main" val="1503764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311992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387892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621179" y="4572648"/>
            <a:ext cx="2944051" cy="143862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152132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391774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770901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05CD0D3-BFD2-7275-2963-5942C72608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ECAF3C-3CB7-4BAE-B969-D54911AC8F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5A4640-2F8A-E8B6-C156-93E583287F90}"/>
              </a:ext>
            </a:extLst>
          </p:cNvPr>
          <p:cNvSpPr>
            <a:spLocks noGrp="1" noChangeArrowheads="1"/>
          </p:cNvSpPr>
          <p:nvPr>
            <p:ph type="sldNum" sz="quarter" idx="12"/>
          </p:nvPr>
        </p:nvSpPr>
        <p:spPr>
          <a:ln/>
        </p:spPr>
        <p:txBody>
          <a:bodyPr/>
          <a:lstStyle>
            <a:lvl1pPr>
              <a:defRPr/>
            </a:lvl1pPr>
          </a:lstStyle>
          <a:p>
            <a:fld id="{A2B6FFEE-F313-4BFB-9CC0-90736E9F1C89}" type="slidenum">
              <a:rPr lang="en-US" altLang="en-US"/>
              <a:pPr/>
              <a:t>‹#›</a:t>
            </a:fld>
            <a:endParaRPr lang="en-US" altLang="en-US"/>
          </a:p>
        </p:txBody>
      </p:sp>
    </p:spTree>
    <p:extLst>
      <p:ext uri="{BB962C8B-B14F-4D97-AF65-F5344CB8AC3E}">
        <p14:creationId xmlns:p14="http://schemas.microsoft.com/office/powerpoint/2010/main" val="3384992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91792365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33364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3364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3364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80CF9A-D2BC-C5C9-09BA-314A033CB074}"/>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303296CC-7DEF-33B9-693A-70D4438A739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2D562E4E-64D7-0572-C452-9093D02FF99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E02C00F9-66A2-FCBA-3CC2-AB09DAB54C70}"/>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0BE223B-99DF-E4EA-9112-704A0BB218E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A33326A5-505A-41F9-95F7-3121365FF08F}" type="slidenum">
              <a:rPr lang="en-US" altLang="en-US"/>
              <a:pPr/>
              <a:t>‹#›</a:t>
            </a:fld>
            <a:endParaRPr lang="en-US" altLang="en-US"/>
          </a:p>
        </p:txBody>
      </p:sp>
    </p:spTree>
    <p:extLst>
      <p:ext uri="{BB962C8B-B14F-4D97-AF65-F5344CB8AC3E}">
        <p14:creationId xmlns:p14="http://schemas.microsoft.com/office/powerpoint/2010/main" val="40752374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332AFC7-35ED-EDAE-6686-4C64B1B4A7D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Just A Little Talk With Jesus</a:t>
            </a:r>
            <a:endParaRPr lang="en-US">
              <a:ea typeface="+mj-ea"/>
            </a:endParaRPr>
          </a:p>
        </p:txBody>
      </p:sp>
      <p:pic>
        <p:nvPicPr>
          <p:cNvPr id="3074" name="Picture 70" descr="Just A Little Talk -pp">
            <a:extLst>
              <a:ext uri="{FF2B5EF4-FFF2-40B4-BE49-F238E27FC236}">
                <a16:creationId xmlns:a16="http://schemas.microsoft.com/office/drawing/2014/main" id="{B037A446-150A-26DB-4861-33A70972F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 name="Text Box 71">
            <a:extLst>
              <a:ext uri="{FF2B5EF4-FFF2-40B4-BE49-F238E27FC236}">
                <a16:creationId xmlns:a16="http://schemas.microsoft.com/office/drawing/2014/main" id="{6321D7E2-FBD3-2940-B8AD-B99C0A74237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Just A Little Talk With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120" name="Text Box 72">
            <a:extLst>
              <a:ext uri="{FF2B5EF4-FFF2-40B4-BE49-F238E27FC236}">
                <a16:creationId xmlns:a16="http://schemas.microsoft.com/office/drawing/2014/main" id="{19A1C3D0-0494-7278-B2B7-743330999D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959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58477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D1EBC360-7D15-7C40-C3B8-A1B4392B2DF6}"/>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31746" name="Picture 3" descr="Just A Little Talk -pp">
            <a:extLst>
              <a:ext uri="{FF2B5EF4-FFF2-40B4-BE49-F238E27FC236}">
                <a16:creationId xmlns:a16="http://schemas.microsoft.com/office/drawing/2014/main" id="{6BF24C73-951F-392B-167A-DE08A3E5D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89DE1D86-DFE5-E274-BCFA-EFF8980EEECE}"/>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Just A Little Talk With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9925" name="Text Box 5">
            <a:extLst>
              <a:ext uri="{FF2B5EF4-FFF2-40B4-BE49-F238E27FC236}">
                <a16:creationId xmlns:a16="http://schemas.microsoft.com/office/drawing/2014/main" id="{C1DDC3B6-C1EF-2566-76A5-5857681CDA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959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6741441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D48113-5BE6-F8D3-4F75-8FF056FB28AF}"/>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131216"/>
            <a:ext cx="11001082"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2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 Peter 4:10</a:t>
            </a:r>
          </a:p>
          <a:p>
            <a:pPr marL="0" marR="0" lvl="0" indent="0" algn="just" defTabSz="1219170" rtl="0" eaLnBrk="1" fontAlgn="auto" latinLnBrk="0" hangingPunct="1">
              <a:lnSpc>
                <a:spcPct val="2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“As each one has received a gift, minister it to one another, as good stewards of the manifold grace of God.”</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75414"/>
            <a:ext cx="5019040"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OUR CONTRIBUTION</a:t>
            </a:r>
          </a:p>
        </p:txBody>
      </p:sp>
    </p:spTree>
    <p:extLst>
      <p:ext uri="{BB962C8B-B14F-4D97-AF65-F5344CB8AC3E}">
        <p14:creationId xmlns:p14="http://schemas.microsoft.com/office/powerpoint/2010/main" val="17060722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Lamb of god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#176</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39270131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CB66730-C306-317A-1A21-7203B06265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Lamb of God</a:t>
            </a:r>
            <a:endParaRPr lang="en-US">
              <a:ea typeface="+mj-ea"/>
            </a:endParaRPr>
          </a:p>
        </p:txBody>
      </p:sp>
      <p:pic>
        <p:nvPicPr>
          <p:cNvPr id="2" name="Picture 28" descr="Lamb of God-SFP-pp">
            <a:extLst>
              <a:ext uri="{FF2B5EF4-FFF2-40B4-BE49-F238E27FC236}">
                <a16:creationId xmlns:a16="http://schemas.microsoft.com/office/drawing/2014/main" id="{CDE914A8-263C-042D-4675-B3949FFA3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2E852BF3-AE3C-3FF2-CF36-9889F68F63BA}"/>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62C4024C-5DF0-4703-72C2-C2993B14B5A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437F6BC8-D8EB-32E7-4432-E8CF89C344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Lamb of God</a:t>
            </a:r>
            <a:endParaRPr lang="en-US">
              <a:ea typeface="+mj-ea"/>
            </a:endParaRPr>
          </a:p>
        </p:txBody>
      </p:sp>
      <p:pic>
        <p:nvPicPr>
          <p:cNvPr id="3074" name="Picture 3" descr="Lamb of God-SFP-pp">
            <a:extLst>
              <a:ext uri="{FF2B5EF4-FFF2-40B4-BE49-F238E27FC236}">
                <a16:creationId xmlns:a16="http://schemas.microsoft.com/office/drawing/2014/main" id="{569A9451-18FE-ED0D-7AF8-BF3285779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E1C753E2-9DD3-8255-9171-A7A839AB6126}"/>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7E16714C-91B5-D128-79F7-6A84B89ED4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998A76A7-1CBE-9A2B-88A9-3A28BEBB630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Lamb of God</a:t>
            </a:r>
            <a:endParaRPr lang="en-US">
              <a:ea typeface="+mj-ea"/>
            </a:endParaRPr>
          </a:p>
        </p:txBody>
      </p:sp>
      <p:pic>
        <p:nvPicPr>
          <p:cNvPr id="4098" name="Picture 7" descr="Lamb of God-SFP-pp">
            <a:extLst>
              <a:ext uri="{FF2B5EF4-FFF2-40B4-BE49-F238E27FC236}">
                <a16:creationId xmlns:a16="http://schemas.microsoft.com/office/drawing/2014/main" id="{BD114B4B-063B-042A-CF35-6C595CDD6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8">
            <a:extLst>
              <a:ext uri="{FF2B5EF4-FFF2-40B4-BE49-F238E27FC236}">
                <a16:creationId xmlns:a16="http://schemas.microsoft.com/office/drawing/2014/main" id="{DEA791C7-69EF-A947-A3AD-8EE43A2090D2}"/>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6505" name="Text Box 9">
            <a:extLst>
              <a:ext uri="{FF2B5EF4-FFF2-40B4-BE49-F238E27FC236}">
                <a16:creationId xmlns:a16="http://schemas.microsoft.com/office/drawing/2014/main" id="{9223750F-9FEF-4BFF-D3A0-9084AB136D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0919BEC6-991D-2D8D-69CC-1873C22242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Lamb of God</a:t>
            </a:r>
            <a:endParaRPr lang="en-US">
              <a:ea typeface="+mj-ea"/>
            </a:endParaRPr>
          </a:p>
        </p:txBody>
      </p:sp>
      <p:pic>
        <p:nvPicPr>
          <p:cNvPr id="5122" name="Picture 3" descr="Lamb of God-SFP-pp">
            <a:extLst>
              <a:ext uri="{FF2B5EF4-FFF2-40B4-BE49-F238E27FC236}">
                <a16:creationId xmlns:a16="http://schemas.microsoft.com/office/drawing/2014/main" id="{B811CD95-9420-D686-7FD7-7D1F2A6C5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08F5D74B-A6E5-F986-D252-B21031AF6098}"/>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1A665597-7D83-2ACF-72A9-26ED2F5520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a:extLst>
              <a:ext uri="{FF2B5EF4-FFF2-40B4-BE49-F238E27FC236}">
                <a16:creationId xmlns:a16="http://schemas.microsoft.com/office/drawing/2014/main" id="{CCD5C5CB-C137-7CD5-DEB4-F0675F8370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6146" name="Picture 1027" descr="Lamb of God-SFP-pp">
            <a:extLst>
              <a:ext uri="{FF2B5EF4-FFF2-40B4-BE49-F238E27FC236}">
                <a16:creationId xmlns:a16="http://schemas.microsoft.com/office/drawing/2014/main" id="{11949926-E48F-4799-EF97-9C8AC292D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1028">
            <a:extLst>
              <a:ext uri="{FF2B5EF4-FFF2-40B4-BE49-F238E27FC236}">
                <a16:creationId xmlns:a16="http://schemas.microsoft.com/office/drawing/2014/main" id="{47DC5A3A-836F-7885-AFD7-13E82BB624D6}"/>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2645" name="Text Box 1029">
            <a:extLst>
              <a:ext uri="{FF2B5EF4-FFF2-40B4-BE49-F238E27FC236}">
                <a16:creationId xmlns:a16="http://schemas.microsoft.com/office/drawing/2014/main" id="{C3919B0E-71C9-7A45-91C7-FB0A49AEE58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06EB70DD-E4E1-00B0-1511-0877504B03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7170" name="Picture 3" descr="Lamb of God-SFP-pp">
            <a:extLst>
              <a:ext uri="{FF2B5EF4-FFF2-40B4-BE49-F238E27FC236}">
                <a16:creationId xmlns:a16="http://schemas.microsoft.com/office/drawing/2014/main" id="{F95F977A-F778-BBF2-F167-4C53E451B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D0600CA4-C11D-5F06-19DD-B06BF03B72A1}"/>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8CCE70F9-09FB-B278-3317-0664A28AB4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FA1097BE-E4D4-C40C-AA05-4FD766A343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Lamb of God</a:t>
            </a:r>
            <a:endParaRPr lang="en-US">
              <a:ea typeface="+mj-ea"/>
            </a:endParaRPr>
          </a:p>
        </p:txBody>
      </p:sp>
      <p:pic>
        <p:nvPicPr>
          <p:cNvPr id="8194" name="Picture 13" descr="Lamb of God-SFP-pp">
            <a:extLst>
              <a:ext uri="{FF2B5EF4-FFF2-40B4-BE49-F238E27FC236}">
                <a16:creationId xmlns:a16="http://schemas.microsoft.com/office/drawing/2014/main" id="{AD7FC03C-1B2F-6E9A-1D0B-CE9A4D2D8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8" name="Text Box 14">
            <a:extLst>
              <a:ext uri="{FF2B5EF4-FFF2-40B4-BE49-F238E27FC236}">
                <a16:creationId xmlns:a16="http://schemas.microsoft.com/office/drawing/2014/main" id="{676747DA-FD8D-AC7C-98E2-902F20B2F2B0}"/>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8559" name="Text Box 15">
            <a:extLst>
              <a:ext uri="{FF2B5EF4-FFF2-40B4-BE49-F238E27FC236}">
                <a16:creationId xmlns:a16="http://schemas.microsoft.com/office/drawing/2014/main" id="{927EC20F-7E57-9ABE-2B5C-05E7C1B45C9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96A1A8D6-A182-3FF4-BFB7-4091A482C63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Lamb of God</a:t>
            </a:r>
            <a:endParaRPr lang="en-US">
              <a:ea typeface="+mj-ea"/>
            </a:endParaRPr>
          </a:p>
        </p:txBody>
      </p:sp>
      <p:pic>
        <p:nvPicPr>
          <p:cNvPr id="9218" name="Picture 3" descr="Lamb of God-SFP-pp">
            <a:extLst>
              <a:ext uri="{FF2B5EF4-FFF2-40B4-BE49-F238E27FC236}">
                <a16:creationId xmlns:a16="http://schemas.microsoft.com/office/drawing/2014/main" id="{80DE610C-9290-F9E0-16F4-3B789D794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222DEC47-9809-9EDD-E7CC-A3ACB3723EF4}"/>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9D0BCA74-7B82-1936-37C8-71B50B1D1F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gradFill flip="none" rotWithShape="1">
                  <a:gsLst>
                    <a:gs pos="0">
                      <a:srgbClr val="333642"/>
                    </a:gs>
                    <a:gs pos="48000">
                      <a:srgbClr val="333642"/>
                    </a:gs>
                    <a:gs pos="100000">
                      <a:srgbClr val="333642">
                        <a:alpha val="0"/>
                      </a:srgbClr>
                    </a:gs>
                  </a:gsLst>
                  <a:lin ang="16200000" scaled="1"/>
                  <a:tileRect/>
                </a:gradFill>
                <a:effectLst/>
                <a:uLnTx/>
                <a:uFillTx/>
                <a:latin typeface="BigNoodleTitling" panose="02000708030402040100" pitchFamily="2" charset="0"/>
                <a:ea typeface="+mj-ea"/>
              </a:rPr>
              <a:t>WELCOME</a:t>
            </a:r>
          </a:p>
        </p:txBody>
      </p:sp>
      <p:sp>
        <p:nvSpPr>
          <p:cNvPr id="2" name="Title 1">
            <a:extLst>
              <a:ext uri="{FF2B5EF4-FFF2-40B4-BE49-F238E27FC236}">
                <a16:creationId xmlns:a16="http://schemas.microsoft.com/office/drawing/2014/main" id="{802D5153-3A64-8FC8-0D08-BD983D366FE8}"/>
              </a:ext>
            </a:extLst>
          </p:cNvPr>
          <p:cNvSpPr txBox="1">
            <a:spLocks/>
          </p:cNvSpPr>
          <p:nvPr/>
        </p:nvSpPr>
        <p:spPr>
          <a:xfrm>
            <a:off x="0" y="5352887"/>
            <a:ext cx="12192000" cy="93859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rPr>
              <a:t>To the Wheeler church of </a:t>
            </a:r>
            <a:r>
              <a:rPr lang="en-US" sz="6400" i="1" dirty="0">
                <a:solidFill>
                  <a:srgbClr val="C7B381"/>
                </a:solidFill>
                <a:latin typeface="BigNoodleTitling" panose="02000708030402040100" pitchFamily="2" charset="0"/>
              </a:rPr>
              <a:t>C</a:t>
            </a:r>
            <a:r>
              <a:rPr kumimoji="0" lang="en-US" sz="6400" b="0" i="1" u="none" strike="noStrike" kern="1200" cap="none" spc="0" normalizeH="0" baseline="0" noProof="0" dirty="0" err="1">
                <a:ln>
                  <a:noFill/>
                </a:ln>
                <a:solidFill>
                  <a:srgbClr val="C7B381"/>
                </a:solidFill>
                <a:effectLst/>
                <a:uLnTx/>
                <a:uFillTx/>
                <a:latin typeface="BigNoodleTitling" panose="02000708030402040100" pitchFamily="2" charset="0"/>
                <a:ea typeface="+mj-ea"/>
              </a:rPr>
              <a:t>hrist</a:t>
            </a:r>
            <a:endPar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7696241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F8576DE8-F709-9E82-5593-88FB0C4300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10242" name="Picture 3" descr="Lamb of God-SFP-pp">
            <a:extLst>
              <a:ext uri="{FF2B5EF4-FFF2-40B4-BE49-F238E27FC236}">
                <a16:creationId xmlns:a16="http://schemas.microsoft.com/office/drawing/2014/main" id="{01B3E0AB-D89D-5D80-C4ED-570E74EDC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E3DBC77D-9DA8-4460-D922-A830C399ECED}"/>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C9017D92-964D-9C3B-546A-7D88A2B364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E85F4600-9258-58D4-6C54-C2C0A50FC3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11266" name="Picture 3" descr="Lamb of God-SFP-pp">
            <a:extLst>
              <a:ext uri="{FF2B5EF4-FFF2-40B4-BE49-F238E27FC236}">
                <a16:creationId xmlns:a16="http://schemas.microsoft.com/office/drawing/2014/main" id="{5C25CDAF-CB47-2BAD-155F-EE67609AD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2307FD9D-7DA7-8D7D-4F8F-E2C56AC9A999}"/>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77354462-22D7-6228-3B29-1A08251D4EC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49ACF91-E94E-BF5D-D6EA-328536B1254F}"/>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055802"/>
            <a:ext cx="11001082" cy="4844070"/>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Ephesians 5:11-13</a:t>
            </a: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“Therefore remember that you, once Gentiles in the flesh—who are called Uncircumcision by what is called the Circumcision made in the flesh by hands— that at that time you were without Christ, being aliens from the commonwealth of Israel and strangers from the covenants of promise, having no hope and without God in the world. But now in Christ Jesus you who once were far off have been brought near by the blood of Christ.”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UNLEAVENED BREAD</a:t>
            </a:r>
          </a:p>
        </p:txBody>
      </p:sp>
    </p:spTree>
    <p:extLst>
      <p:ext uri="{BB962C8B-B14F-4D97-AF65-F5344CB8AC3E}">
        <p14:creationId xmlns:p14="http://schemas.microsoft.com/office/powerpoint/2010/main" val="2460086395"/>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0A525E-C774-A830-8001-0F33FDB21FB9}"/>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033896"/>
            <a:ext cx="11001082" cy="479020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Ephesians 1:7-10</a:t>
            </a:r>
          </a:p>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“In Him we have redemption through His blood, the forgiveness of sins, according to the riches of His grace which He made to abound toward us in all wisdom and prudence, having made known to us the mystery of His will, according to His good pleasure which He purposed in Himself, that in the dispensation of the fullness of the times He might gather together in one pall things in Christ, 3both which are in heaven and which are on earth—in Him.”</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FRUIT OF THE VINE</a:t>
            </a:r>
          </a:p>
        </p:txBody>
      </p:sp>
    </p:spTree>
    <p:extLst>
      <p:ext uri="{BB962C8B-B14F-4D97-AF65-F5344CB8AC3E}">
        <p14:creationId xmlns:p14="http://schemas.microsoft.com/office/powerpoint/2010/main" val="1917006786"/>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closing PRAYER</a:t>
            </a:r>
          </a:p>
        </p:txBody>
      </p:sp>
    </p:spTree>
    <p:extLst>
      <p:ext uri="{BB962C8B-B14F-4D97-AF65-F5344CB8AC3E}">
        <p14:creationId xmlns:p14="http://schemas.microsoft.com/office/powerpoint/2010/main" val="25754085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I’ll fly away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#851</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081059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0933248-28AC-4493-E8E9-B5490D1DC0AC}"/>
              </a:ext>
            </a:extLst>
          </p:cNvPr>
          <p:cNvSpPr>
            <a:spLocks noGrp="1" noChangeArrowheads="1"/>
          </p:cNvSpPr>
          <p:nvPr>
            <p:ph type="ctrTitle"/>
          </p:nvPr>
        </p:nvSpPr>
        <p:spPr>
          <a:xfrm>
            <a:off x="101600" y="152400"/>
            <a:ext cx="5384800" cy="228600"/>
          </a:xfrm>
        </p:spPr>
        <p:txBody>
          <a:bodyPr/>
          <a:lstStyle/>
          <a:p>
            <a:pPr eaLnBrk="1" hangingPunct="1"/>
            <a:r>
              <a:rPr lang="en-US" altLang="en-US" sz="2400"/>
              <a:t>1-1 I</a:t>
            </a:r>
            <a:r>
              <a:rPr lang="ja-JP" altLang="en-US" sz="2400">
                <a:latin typeface="Arial" panose="020B0604020202020204" pitchFamily="34" charset="0"/>
              </a:rPr>
              <a:t>’</a:t>
            </a:r>
            <a:r>
              <a:rPr lang="en-US" altLang="ja-JP" sz="2400"/>
              <a:t>ll Fly Away</a:t>
            </a:r>
            <a:endParaRPr lang="en-US" altLang="en-US"/>
          </a:p>
        </p:txBody>
      </p:sp>
      <p:pic>
        <p:nvPicPr>
          <p:cNvPr id="2" name="Picture 46" descr="I'll fly away-pp">
            <a:extLst>
              <a:ext uri="{FF2B5EF4-FFF2-40B4-BE49-F238E27FC236}">
                <a16:creationId xmlns:a16="http://schemas.microsoft.com/office/drawing/2014/main" id="{1F19511C-D391-34F5-7EAA-674642EE1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8C169F12-5941-4530-802E-D71E51B7EDC8}"/>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2096" name="Text Box 48">
            <a:extLst>
              <a:ext uri="{FF2B5EF4-FFF2-40B4-BE49-F238E27FC236}">
                <a16:creationId xmlns:a16="http://schemas.microsoft.com/office/drawing/2014/main" id="{5490FD30-DB16-9DD0-3189-290892A5222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85163862-8518-2178-7D44-42C261B024A4}"/>
              </a:ext>
            </a:extLst>
          </p:cNvPr>
          <p:cNvSpPr>
            <a:spLocks noGrp="1" noChangeArrowheads="1"/>
          </p:cNvSpPr>
          <p:nvPr>
            <p:ph type="ctrTitle"/>
          </p:nvPr>
        </p:nvSpPr>
        <p:spPr>
          <a:xfrm>
            <a:off x="101600" y="152400"/>
            <a:ext cx="5384800" cy="228600"/>
          </a:xfrm>
        </p:spPr>
        <p:txBody>
          <a:bodyPr/>
          <a:lstStyle/>
          <a:p>
            <a:pPr eaLnBrk="1" hangingPunct="1"/>
            <a:r>
              <a:rPr lang="en-US" altLang="en-US" sz="2400"/>
              <a:t>1-2 I</a:t>
            </a:r>
            <a:r>
              <a:rPr lang="ja-JP" altLang="en-US" sz="2400">
                <a:latin typeface="Arial" panose="020B0604020202020204" pitchFamily="34" charset="0"/>
              </a:rPr>
              <a:t>’</a:t>
            </a:r>
            <a:r>
              <a:rPr lang="en-US" altLang="ja-JP" sz="2400"/>
              <a:t>ll Fly Away</a:t>
            </a:r>
            <a:endParaRPr lang="en-US" altLang="en-US"/>
          </a:p>
        </p:txBody>
      </p:sp>
      <p:pic>
        <p:nvPicPr>
          <p:cNvPr id="3074" name="Picture 3" descr="I'll fly away-pp">
            <a:extLst>
              <a:ext uri="{FF2B5EF4-FFF2-40B4-BE49-F238E27FC236}">
                <a16:creationId xmlns:a16="http://schemas.microsoft.com/office/drawing/2014/main" id="{82A6ECE2-BC0E-9B6A-EB41-EAAC7996C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500D5126-751D-21E9-1837-8727FFAA148C}"/>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75109" name="Text Box 5">
            <a:extLst>
              <a:ext uri="{FF2B5EF4-FFF2-40B4-BE49-F238E27FC236}">
                <a16:creationId xmlns:a16="http://schemas.microsoft.com/office/drawing/2014/main" id="{3EAB080E-867B-6B4C-F2A7-F1F7992DBB7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0FE6793F-7C08-A6BA-3849-2E33922BFB94}"/>
              </a:ext>
            </a:extLst>
          </p:cNvPr>
          <p:cNvSpPr>
            <a:spLocks noGrp="1" noChangeArrowheads="1"/>
          </p:cNvSpPr>
          <p:nvPr>
            <p:ph type="ctrTitle"/>
          </p:nvPr>
        </p:nvSpPr>
        <p:spPr>
          <a:xfrm>
            <a:off x="101600" y="152400"/>
            <a:ext cx="5384800" cy="228600"/>
          </a:xfrm>
        </p:spPr>
        <p:txBody>
          <a:bodyPr/>
          <a:lstStyle/>
          <a:p>
            <a:pPr eaLnBrk="1" hangingPunct="1"/>
            <a:r>
              <a:rPr lang="en-US" altLang="en-US" sz="2400"/>
              <a:t>C-1 I</a:t>
            </a:r>
            <a:r>
              <a:rPr lang="ja-JP" altLang="en-US" sz="2400">
                <a:latin typeface="Arial" panose="020B0604020202020204" pitchFamily="34" charset="0"/>
              </a:rPr>
              <a:t>’</a:t>
            </a:r>
            <a:r>
              <a:rPr lang="en-US" altLang="ja-JP" sz="2400"/>
              <a:t>ll Fly Away</a:t>
            </a:r>
            <a:endParaRPr lang="en-US" altLang="en-US"/>
          </a:p>
        </p:txBody>
      </p:sp>
      <p:pic>
        <p:nvPicPr>
          <p:cNvPr id="4098" name="Picture 3" descr="I'll fly away-pp">
            <a:extLst>
              <a:ext uri="{FF2B5EF4-FFF2-40B4-BE49-F238E27FC236}">
                <a16:creationId xmlns:a16="http://schemas.microsoft.com/office/drawing/2014/main" id="{72DC3BF5-452A-792B-3AB9-D5FC15679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1C03518-9252-F6CC-717B-C4A38247C687}"/>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2277" name="Text Box 5">
            <a:extLst>
              <a:ext uri="{FF2B5EF4-FFF2-40B4-BE49-F238E27FC236}">
                <a16:creationId xmlns:a16="http://schemas.microsoft.com/office/drawing/2014/main" id="{DFE09C2D-D8DA-A22D-6D4A-C99CFE9179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59E646BE-8128-1E15-56C9-1F13FBA3DD2C}"/>
              </a:ext>
            </a:extLst>
          </p:cNvPr>
          <p:cNvSpPr>
            <a:spLocks noGrp="1" noChangeArrowheads="1"/>
          </p:cNvSpPr>
          <p:nvPr>
            <p:ph type="ctrTitle"/>
          </p:nvPr>
        </p:nvSpPr>
        <p:spPr>
          <a:xfrm>
            <a:off x="101600" y="152400"/>
            <a:ext cx="5384800" cy="228600"/>
          </a:xfrm>
        </p:spPr>
        <p:txBody>
          <a:bodyPr/>
          <a:lstStyle/>
          <a:p>
            <a:pPr eaLnBrk="1" hangingPunct="1"/>
            <a:r>
              <a:rPr lang="en-US" altLang="en-US" sz="2400"/>
              <a:t>C-2 I</a:t>
            </a:r>
            <a:r>
              <a:rPr lang="ja-JP" altLang="en-US" sz="2400">
                <a:latin typeface="Arial" panose="020B0604020202020204" pitchFamily="34" charset="0"/>
              </a:rPr>
              <a:t>’</a:t>
            </a:r>
            <a:r>
              <a:rPr lang="en-US" altLang="ja-JP" sz="2400"/>
              <a:t>ll Fly Away</a:t>
            </a:r>
            <a:endParaRPr lang="en-US" altLang="en-US"/>
          </a:p>
        </p:txBody>
      </p:sp>
      <p:pic>
        <p:nvPicPr>
          <p:cNvPr id="5122" name="Picture 3" descr="I'll fly away-pp">
            <a:extLst>
              <a:ext uri="{FF2B5EF4-FFF2-40B4-BE49-F238E27FC236}">
                <a16:creationId xmlns:a16="http://schemas.microsoft.com/office/drawing/2014/main" id="{EB7F7B88-8062-9F36-365D-CB3D21B1A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1EB6385E-0F29-653A-F7E6-2056D4DA9702}"/>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3301" name="Text Box 5">
            <a:extLst>
              <a:ext uri="{FF2B5EF4-FFF2-40B4-BE49-F238E27FC236}">
                <a16:creationId xmlns:a16="http://schemas.microsoft.com/office/drawing/2014/main" id="{4BF2347F-95D0-DBDF-56AB-7EFA30B8C7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I will call upon the lord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#63</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299899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31CAC645-D787-1578-21EB-DA44618155F4}"/>
              </a:ext>
            </a:extLst>
          </p:cNvPr>
          <p:cNvSpPr>
            <a:spLocks noGrp="1" noChangeArrowheads="1"/>
          </p:cNvSpPr>
          <p:nvPr>
            <p:ph type="ctrTitle"/>
          </p:nvPr>
        </p:nvSpPr>
        <p:spPr>
          <a:xfrm>
            <a:off x="101600" y="152400"/>
            <a:ext cx="5384800" cy="228600"/>
          </a:xfrm>
        </p:spPr>
        <p:txBody>
          <a:bodyPr/>
          <a:lstStyle/>
          <a:p>
            <a:pPr eaLnBrk="1" hangingPunct="1"/>
            <a:r>
              <a:rPr lang="en-US" altLang="en-US" sz="2400"/>
              <a:t>3-1 I</a:t>
            </a:r>
            <a:r>
              <a:rPr lang="ja-JP" altLang="en-US" sz="2400">
                <a:latin typeface="Arial" panose="020B0604020202020204" pitchFamily="34" charset="0"/>
              </a:rPr>
              <a:t>’</a:t>
            </a:r>
            <a:r>
              <a:rPr lang="en-US" altLang="ja-JP" sz="2400"/>
              <a:t>ll Fly Away</a:t>
            </a:r>
            <a:endParaRPr lang="en-US" altLang="en-US"/>
          </a:p>
        </p:txBody>
      </p:sp>
      <p:pic>
        <p:nvPicPr>
          <p:cNvPr id="10242" name="Picture 3" descr="I'll fly away-pp">
            <a:extLst>
              <a:ext uri="{FF2B5EF4-FFF2-40B4-BE49-F238E27FC236}">
                <a16:creationId xmlns:a16="http://schemas.microsoft.com/office/drawing/2014/main" id="{115C7E64-A5C7-AAF2-22F0-5F162CEDC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C631F2F3-6DF4-C94E-5C52-DC325DFD50BF}"/>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78181" name="Text Box 5">
            <a:extLst>
              <a:ext uri="{FF2B5EF4-FFF2-40B4-BE49-F238E27FC236}">
                <a16:creationId xmlns:a16="http://schemas.microsoft.com/office/drawing/2014/main" id="{B6A03BBA-A30E-15F3-24DA-EB83B7C69E2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06126FD9-AF21-BCCB-1561-2BB18E31D12D}"/>
              </a:ext>
            </a:extLst>
          </p:cNvPr>
          <p:cNvSpPr>
            <a:spLocks noGrp="1" noChangeArrowheads="1"/>
          </p:cNvSpPr>
          <p:nvPr>
            <p:ph type="ctrTitle"/>
          </p:nvPr>
        </p:nvSpPr>
        <p:spPr>
          <a:xfrm>
            <a:off x="101600" y="152400"/>
            <a:ext cx="5384800" cy="228600"/>
          </a:xfrm>
        </p:spPr>
        <p:txBody>
          <a:bodyPr/>
          <a:lstStyle/>
          <a:p>
            <a:pPr eaLnBrk="1" hangingPunct="1"/>
            <a:r>
              <a:rPr lang="en-US" altLang="en-US" sz="2400"/>
              <a:t>3-2 I</a:t>
            </a:r>
            <a:r>
              <a:rPr lang="ja-JP" altLang="en-US" sz="2400">
                <a:latin typeface="Arial" panose="020B0604020202020204" pitchFamily="34" charset="0"/>
              </a:rPr>
              <a:t>’</a:t>
            </a:r>
            <a:r>
              <a:rPr lang="en-US" altLang="ja-JP" sz="2400"/>
              <a:t>ll Fly Away</a:t>
            </a:r>
            <a:endParaRPr lang="en-US" altLang="en-US"/>
          </a:p>
        </p:txBody>
      </p:sp>
      <p:pic>
        <p:nvPicPr>
          <p:cNvPr id="11266" name="Picture 3" descr="I'll fly away-pp">
            <a:extLst>
              <a:ext uri="{FF2B5EF4-FFF2-40B4-BE49-F238E27FC236}">
                <a16:creationId xmlns:a16="http://schemas.microsoft.com/office/drawing/2014/main" id="{C76B500B-60B9-962A-D56A-4A239D898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767C1B74-AE19-7615-5C3B-3EFF086DDC9A}"/>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79205" name="Text Box 5">
            <a:extLst>
              <a:ext uri="{FF2B5EF4-FFF2-40B4-BE49-F238E27FC236}">
                <a16:creationId xmlns:a16="http://schemas.microsoft.com/office/drawing/2014/main" id="{12D9FA46-C2FC-FCBA-7241-CDF0BCA89E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2C0C95D5-96CB-2F4C-6239-1A5AF937FC4E}"/>
              </a:ext>
            </a:extLst>
          </p:cNvPr>
          <p:cNvSpPr>
            <a:spLocks noGrp="1" noChangeArrowheads="1"/>
          </p:cNvSpPr>
          <p:nvPr>
            <p:ph type="ctrTitle"/>
          </p:nvPr>
        </p:nvSpPr>
        <p:spPr>
          <a:xfrm>
            <a:off x="101600" y="152400"/>
            <a:ext cx="5384800" cy="228600"/>
          </a:xfrm>
        </p:spPr>
        <p:txBody>
          <a:bodyPr/>
          <a:lstStyle/>
          <a:p>
            <a:pPr eaLnBrk="1" hangingPunct="1"/>
            <a:r>
              <a:rPr lang="en-US" altLang="en-US" sz="2400"/>
              <a:t>C-1 I</a:t>
            </a:r>
            <a:r>
              <a:rPr lang="ja-JP" altLang="en-US" sz="2400">
                <a:latin typeface="Arial" panose="020B0604020202020204" pitchFamily="34" charset="0"/>
              </a:rPr>
              <a:t>’</a:t>
            </a:r>
            <a:r>
              <a:rPr lang="en-US" altLang="ja-JP" sz="2400"/>
              <a:t>ll Fly Away</a:t>
            </a:r>
            <a:endParaRPr lang="en-US" altLang="en-US"/>
          </a:p>
        </p:txBody>
      </p:sp>
      <p:pic>
        <p:nvPicPr>
          <p:cNvPr id="12290" name="Picture 3" descr="I'll fly away-pp">
            <a:extLst>
              <a:ext uri="{FF2B5EF4-FFF2-40B4-BE49-F238E27FC236}">
                <a16:creationId xmlns:a16="http://schemas.microsoft.com/office/drawing/2014/main" id="{FD3799E0-FC7B-3621-FD39-BE6B5FF0D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87C8E349-93C8-7F4A-BA08-57C98EA6217B}"/>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0229" name="Text Box 5">
            <a:extLst>
              <a:ext uri="{FF2B5EF4-FFF2-40B4-BE49-F238E27FC236}">
                <a16:creationId xmlns:a16="http://schemas.microsoft.com/office/drawing/2014/main" id="{358A78B9-8DDE-FBDA-DCE4-D1CD1CDECE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A0BF1421-D622-9816-30D2-CDE5546D0DC6}"/>
              </a:ext>
            </a:extLst>
          </p:cNvPr>
          <p:cNvSpPr>
            <a:spLocks noGrp="1" noChangeArrowheads="1"/>
          </p:cNvSpPr>
          <p:nvPr>
            <p:ph type="ctrTitle"/>
          </p:nvPr>
        </p:nvSpPr>
        <p:spPr>
          <a:xfrm>
            <a:off x="101600" y="152400"/>
            <a:ext cx="5384800" cy="228600"/>
          </a:xfrm>
        </p:spPr>
        <p:txBody>
          <a:bodyPr/>
          <a:lstStyle/>
          <a:p>
            <a:pPr eaLnBrk="1" hangingPunct="1"/>
            <a:r>
              <a:rPr lang="en-US" altLang="en-US" sz="2400"/>
              <a:t>C-2 I</a:t>
            </a:r>
            <a:r>
              <a:rPr lang="ja-JP" altLang="en-US" sz="2400">
                <a:latin typeface="Arial" panose="020B0604020202020204" pitchFamily="34" charset="0"/>
              </a:rPr>
              <a:t>’</a:t>
            </a:r>
            <a:r>
              <a:rPr lang="en-US" altLang="ja-JP" sz="2400"/>
              <a:t>ll Fly Away</a:t>
            </a:r>
            <a:endParaRPr lang="en-US" altLang="en-US"/>
          </a:p>
        </p:txBody>
      </p:sp>
      <p:pic>
        <p:nvPicPr>
          <p:cNvPr id="13314" name="Picture 3" descr="I'll fly away-pp">
            <a:extLst>
              <a:ext uri="{FF2B5EF4-FFF2-40B4-BE49-F238E27FC236}">
                <a16:creationId xmlns:a16="http://schemas.microsoft.com/office/drawing/2014/main" id="{87F97925-EFFE-6E95-07E0-287407F71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FE2678B1-E3B7-3673-071E-DBE29A2E826D}"/>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1253" name="Text Box 5">
            <a:extLst>
              <a:ext uri="{FF2B5EF4-FFF2-40B4-BE49-F238E27FC236}">
                <a16:creationId xmlns:a16="http://schemas.microsoft.com/office/drawing/2014/main" id="{8A228ABF-30CA-370D-7D81-817A4524C1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223520"/>
            <a:ext cx="7961168"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Today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LTC service challenge @ 1:30</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5400" i="1" dirty="0">
                <a:solidFill>
                  <a:prstClr val="black"/>
                </a:solidFill>
                <a:latin typeface="BigNoodleTitling" panose="02000708030402040100" pitchFamily="2" charset="0"/>
              </a:rPr>
              <a:t>WORSHIP @ 6:00</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Men’s meeting to follow</a:t>
            </a:r>
          </a:p>
        </p:txBody>
      </p:sp>
      <p:sp>
        <p:nvSpPr>
          <p:cNvPr id="5" name="TextBox 4">
            <a:extLst>
              <a:ext uri="{FF2B5EF4-FFF2-40B4-BE49-F238E27FC236}">
                <a16:creationId xmlns:a16="http://schemas.microsoft.com/office/drawing/2014/main" id="{6604E7C0-691A-A1CF-F9D6-2D388605EB4E}"/>
              </a:ext>
            </a:extLst>
          </p:cNvPr>
          <p:cNvSpPr txBox="1"/>
          <p:nvPr/>
        </p:nvSpPr>
        <p:spPr>
          <a:xfrm>
            <a:off x="7682345" y="482208"/>
            <a:ext cx="4509655" cy="249299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white"/>
                </a:solidFill>
                <a:effectLst/>
                <a:uLnTx/>
                <a:uFillTx/>
                <a:latin typeface="BigNoodleTitling" panose="02000708030402040100" pitchFamily="2" charset="0"/>
                <a:ea typeface="+mn-ea"/>
                <a:cs typeface="+mn-cs"/>
              </a:rPr>
              <a:t>Wednesday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Worship &amp; Bible classes @ 6:30</a:t>
            </a:r>
          </a:p>
        </p:txBody>
      </p:sp>
    </p:spTree>
    <p:extLst>
      <p:ext uri="{BB962C8B-B14F-4D97-AF65-F5344CB8AC3E}">
        <p14:creationId xmlns:p14="http://schemas.microsoft.com/office/powerpoint/2010/main" val="22886540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7961168"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Today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rPr>
              <a:t>Join us for a Meal in the </a:t>
            </a:r>
            <a:r>
              <a:rPr kumimoji="0" lang="en-US" sz="60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mpb</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5" name="TextBox 4">
            <a:extLst>
              <a:ext uri="{FF2B5EF4-FFF2-40B4-BE49-F238E27FC236}">
                <a16:creationId xmlns:a16="http://schemas.microsoft.com/office/drawing/2014/main" id="{6604E7C0-691A-A1CF-F9D6-2D388605EB4E}"/>
              </a:ext>
            </a:extLst>
          </p:cNvPr>
          <p:cNvSpPr txBox="1"/>
          <p:nvPr/>
        </p:nvSpPr>
        <p:spPr>
          <a:xfrm>
            <a:off x="7682345" y="482208"/>
            <a:ext cx="4509655" cy="3231654"/>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white"/>
                </a:solidFill>
                <a:effectLst/>
                <a:uLnTx/>
                <a:uFillTx/>
                <a:latin typeface="BigNoodleTitling" panose="02000708030402040100" pitchFamily="2" charset="0"/>
                <a:ea typeface="+mn-ea"/>
                <a:cs typeface="+mn-cs"/>
              </a:rPr>
              <a:t>Wednesday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LTC @ 5:30</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Worship &amp; Bible classes @ 6:30</a:t>
            </a:r>
          </a:p>
        </p:txBody>
      </p:sp>
    </p:spTree>
    <p:extLst>
      <p:ext uri="{BB962C8B-B14F-4D97-AF65-F5344CB8AC3E}">
        <p14:creationId xmlns:p14="http://schemas.microsoft.com/office/powerpoint/2010/main" val="3284155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191CB75-ED6E-719E-F59B-AA64AE0117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I Will Call Upon the Lord</a:t>
            </a:r>
            <a:endParaRPr lang="en-US">
              <a:ea typeface="+mj-ea"/>
            </a:endParaRPr>
          </a:p>
        </p:txBody>
      </p:sp>
      <p:pic>
        <p:nvPicPr>
          <p:cNvPr id="2" name="Picture 63" descr="I will call upon-pp-vr1">
            <a:extLst>
              <a:ext uri="{FF2B5EF4-FFF2-40B4-BE49-F238E27FC236}">
                <a16:creationId xmlns:a16="http://schemas.microsoft.com/office/drawing/2014/main" id="{06F8FF66-D911-DD12-8DB5-6B5CE5109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BDAB0B57-2576-9197-64D1-32479BF0E37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63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3685CE2B-5C6F-E284-6670-5F6F9C2B19AA}"/>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Will Call Upon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167538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6F51A304-79FD-0B01-3438-228C31492E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I Will Call Upon the Lord</a:t>
            </a:r>
            <a:endParaRPr lang="en-US">
              <a:ea typeface="+mj-ea"/>
            </a:endParaRPr>
          </a:p>
        </p:txBody>
      </p:sp>
      <p:pic>
        <p:nvPicPr>
          <p:cNvPr id="3074" name="Picture 3" descr="I will call upon-pp-vr1">
            <a:extLst>
              <a:ext uri="{FF2B5EF4-FFF2-40B4-BE49-F238E27FC236}">
                <a16:creationId xmlns:a16="http://schemas.microsoft.com/office/drawing/2014/main" id="{D5B3BC9F-3242-E3F6-8EAD-6A9EEBEF2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99320929-F70E-E352-9123-AC8D5C70C50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63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494600E2-E13A-E4DB-A7B5-C6AD540A2DB9}"/>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Will Call Upon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292831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C49E968D-7F93-42B2-AA69-8552A6FEFFD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I Will Call Upon the Lord</a:t>
            </a:r>
            <a:endParaRPr lang="en-US">
              <a:ea typeface="+mj-ea"/>
            </a:endParaRPr>
          </a:p>
        </p:txBody>
      </p:sp>
      <p:pic>
        <p:nvPicPr>
          <p:cNvPr id="4098" name="Picture 3" descr="I will call upon-pp-vr1">
            <a:extLst>
              <a:ext uri="{FF2B5EF4-FFF2-40B4-BE49-F238E27FC236}">
                <a16:creationId xmlns:a16="http://schemas.microsoft.com/office/drawing/2014/main" id="{85B8E032-B5AF-D3B5-86F7-ABC6E37B1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CEA1CCA8-78D7-760C-F589-6B26EA7E729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63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621E760F-1B4D-DDA6-1B82-C1E0EE08B5C6}"/>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Will Call Upon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91832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AD5517E0-1B6B-FE89-666E-F74ED470DD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I Will Call Upon the Lord</a:t>
            </a:r>
            <a:endParaRPr lang="en-US">
              <a:ea typeface="+mj-ea"/>
            </a:endParaRPr>
          </a:p>
        </p:txBody>
      </p:sp>
      <p:pic>
        <p:nvPicPr>
          <p:cNvPr id="5122" name="Picture 4" descr="I will call upon-pp-vr1">
            <a:extLst>
              <a:ext uri="{FF2B5EF4-FFF2-40B4-BE49-F238E27FC236}">
                <a16:creationId xmlns:a16="http://schemas.microsoft.com/office/drawing/2014/main" id="{ACA96CC4-D7B5-E7D1-F459-695D242DC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5">
            <a:extLst>
              <a:ext uri="{FF2B5EF4-FFF2-40B4-BE49-F238E27FC236}">
                <a16:creationId xmlns:a16="http://schemas.microsoft.com/office/drawing/2014/main" id="{8D1D4B0F-9338-B989-CD85-70734C61AEC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63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10950" name="Text Box 6">
            <a:extLst>
              <a:ext uri="{FF2B5EF4-FFF2-40B4-BE49-F238E27FC236}">
                <a16:creationId xmlns:a16="http://schemas.microsoft.com/office/drawing/2014/main" id="{9084FE89-F239-35CE-B7AF-D66A944A6FA9}"/>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Will Call Upon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630384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425C6868-4959-63BC-5C92-1915635C9A0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DC1 I Will Call Upon the Lord</a:t>
            </a:r>
            <a:endParaRPr lang="en-US">
              <a:ea typeface="+mj-ea"/>
            </a:endParaRPr>
          </a:p>
        </p:txBody>
      </p:sp>
      <p:pic>
        <p:nvPicPr>
          <p:cNvPr id="6146" name="Picture 3" descr="I will call upon-pp-vr1">
            <a:extLst>
              <a:ext uri="{FF2B5EF4-FFF2-40B4-BE49-F238E27FC236}">
                <a16:creationId xmlns:a16="http://schemas.microsoft.com/office/drawing/2014/main" id="{D31B7A22-2C3D-3D25-3769-0FC8523CE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0E9A0D36-D0CF-2BB1-CF3B-F500661A28CA}"/>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63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3D9110B7-27BD-E7CC-CE1B-C30FD353D444}"/>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Will Call Upon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509294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D6071FE7-FE83-DC8D-7D02-9B672EA747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DC2 I Will Call Upon the Lord</a:t>
            </a:r>
            <a:endParaRPr lang="en-US">
              <a:ea typeface="+mj-ea"/>
            </a:endParaRPr>
          </a:p>
        </p:txBody>
      </p:sp>
      <p:pic>
        <p:nvPicPr>
          <p:cNvPr id="7170" name="Picture 3" descr="I will call upon-pp-vr1">
            <a:extLst>
              <a:ext uri="{FF2B5EF4-FFF2-40B4-BE49-F238E27FC236}">
                <a16:creationId xmlns:a16="http://schemas.microsoft.com/office/drawing/2014/main" id="{EBB539EF-5E01-3522-40DF-495181F8F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CF3425EC-151C-5B38-EBFF-F0EAA9AFD33F}"/>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63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0E33044D-E13E-A141-6E06-D54BBB63A5D0}"/>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Will Call Upon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019715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2F123A04-40E7-C840-2849-1FBB109D5C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DC3 I Will Call Upon the Lord</a:t>
            </a:r>
            <a:endParaRPr lang="en-US">
              <a:ea typeface="+mj-ea"/>
            </a:endParaRPr>
          </a:p>
        </p:txBody>
      </p:sp>
      <p:pic>
        <p:nvPicPr>
          <p:cNvPr id="8194" name="Picture 3" descr="I will call upon-pp-vr1">
            <a:extLst>
              <a:ext uri="{FF2B5EF4-FFF2-40B4-BE49-F238E27FC236}">
                <a16:creationId xmlns:a16="http://schemas.microsoft.com/office/drawing/2014/main" id="{4F491BFC-FF3D-7F26-2392-D33E70E81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40559783-C426-BD62-F301-2B0C8D440CA9}"/>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63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AF79B8CD-8805-B356-0057-2A5B249A7221}"/>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Will Call Upon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664934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F041FA31-7F66-1D73-1D1B-404B14BFFD26}"/>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Just A Little Talk With Jesus</a:t>
            </a:r>
            <a:endParaRPr lang="en-US">
              <a:ea typeface="+mj-ea"/>
            </a:endParaRPr>
          </a:p>
        </p:txBody>
      </p:sp>
      <p:pic>
        <p:nvPicPr>
          <p:cNvPr id="5122" name="Picture 8" descr="Just A Little Talk -pp">
            <a:extLst>
              <a:ext uri="{FF2B5EF4-FFF2-40B4-BE49-F238E27FC236}">
                <a16:creationId xmlns:a16="http://schemas.microsoft.com/office/drawing/2014/main" id="{776D1833-464A-F3CC-0110-F57AFE032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Text Box 9">
            <a:extLst>
              <a:ext uri="{FF2B5EF4-FFF2-40B4-BE49-F238E27FC236}">
                <a16:creationId xmlns:a16="http://schemas.microsoft.com/office/drawing/2014/main" id="{9BBC1B2A-2C7A-2EE1-84C6-4B1D22E9701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Just A Little Talk With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0474" name="Text Box 10">
            <a:extLst>
              <a:ext uri="{FF2B5EF4-FFF2-40B4-BE49-F238E27FC236}">
                <a16:creationId xmlns:a16="http://schemas.microsoft.com/office/drawing/2014/main" id="{8B824078-BC71-03CD-BF3F-C8965BB53B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959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49217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76678F7E-E290-2F34-66CE-6133B2D71D0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DC4 I Will Call Upon the Lord</a:t>
            </a:r>
            <a:endParaRPr lang="en-US">
              <a:ea typeface="+mj-ea"/>
            </a:endParaRPr>
          </a:p>
        </p:txBody>
      </p:sp>
      <p:pic>
        <p:nvPicPr>
          <p:cNvPr id="9218" name="Picture 3" descr="I will call upon-pp-vr1">
            <a:extLst>
              <a:ext uri="{FF2B5EF4-FFF2-40B4-BE49-F238E27FC236}">
                <a16:creationId xmlns:a16="http://schemas.microsoft.com/office/drawing/2014/main" id="{CC5960B1-A3E3-118D-A8FC-2C5C1B3C7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785F11BA-4D67-47B1-CA2B-B2A7BE39A27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63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7EE78E5D-81EE-A067-BED9-FE41E92E4D0E}"/>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Will Call Upon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60694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9CF0FB5C-ADF0-EAAE-5110-1A797EF6A8D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tag I Will Call Upon the Lord</a:t>
            </a:r>
            <a:endParaRPr lang="en-US">
              <a:ea typeface="+mj-ea"/>
            </a:endParaRPr>
          </a:p>
        </p:txBody>
      </p:sp>
      <p:pic>
        <p:nvPicPr>
          <p:cNvPr id="10242" name="Picture 3" descr="I will call upon-pp-vr1">
            <a:extLst>
              <a:ext uri="{FF2B5EF4-FFF2-40B4-BE49-F238E27FC236}">
                <a16:creationId xmlns:a16="http://schemas.microsoft.com/office/drawing/2014/main" id="{2703553B-BC01-1ACB-C7B4-4C5337CD8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6A4C058E-0A02-FD8E-5271-7436CCABC1A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63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5435AA8B-9CB6-645F-BF98-81FFFD3ACE8F}"/>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 Will Call Upon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694390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 is a habitation</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#860</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458889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49AB80A-90B6-919E-ED0C-A11DE0DB76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There is a Habitation</a:t>
            </a:r>
            <a:endParaRPr lang="en-US">
              <a:ea typeface="+mj-ea"/>
            </a:endParaRPr>
          </a:p>
        </p:txBody>
      </p:sp>
      <p:pic>
        <p:nvPicPr>
          <p:cNvPr id="2" name="Picture 57" descr="There is a Habitation-pp">
            <a:extLst>
              <a:ext uri="{FF2B5EF4-FFF2-40B4-BE49-F238E27FC236}">
                <a16:creationId xmlns:a16="http://schemas.microsoft.com/office/drawing/2014/main" id="{67D0660E-95CB-8B99-750A-30F4544CE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7" name="Text Box 59">
            <a:extLst>
              <a:ext uri="{FF2B5EF4-FFF2-40B4-BE49-F238E27FC236}">
                <a16:creationId xmlns:a16="http://schemas.microsoft.com/office/drawing/2014/main" id="{F875D46A-951C-59FB-76D9-82A0D2752B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860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108" name="Text Box 60">
            <a:extLst>
              <a:ext uri="{FF2B5EF4-FFF2-40B4-BE49-F238E27FC236}">
                <a16:creationId xmlns:a16="http://schemas.microsoft.com/office/drawing/2014/main" id="{5D0FABD6-C0B3-03EA-311C-73308E9747B2}"/>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There Is A Habitation</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021546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9E7AD02-CE93-B95C-299E-7360AD8FEC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3074" name="Picture 6" descr="There is a Habitation-pp">
            <a:extLst>
              <a:ext uri="{FF2B5EF4-FFF2-40B4-BE49-F238E27FC236}">
                <a16:creationId xmlns:a16="http://schemas.microsoft.com/office/drawing/2014/main" id="{68881ACF-53C9-AA06-1776-8953DBE0C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3" name="Text Box 7">
            <a:extLst>
              <a:ext uri="{FF2B5EF4-FFF2-40B4-BE49-F238E27FC236}">
                <a16:creationId xmlns:a16="http://schemas.microsoft.com/office/drawing/2014/main" id="{05581AFB-6E09-06CD-B7B7-A30F6287A78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860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8664" name="Text Box 8">
            <a:extLst>
              <a:ext uri="{FF2B5EF4-FFF2-40B4-BE49-F238E27FC236}">
                <a16:creationId xmlns:a16="http://schemas.microsoft.com/office/drawing/2014/main" id="{B74110E0-BB9E-F616-1F3F-D962C9D142BA}"/>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There Is A Habitation</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007795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1372B575-18C4-91CD-E325-9A7D61EC28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There is a Habitation</a:t>
            </a:r>
            <a:endParaRPr lang="en-US">
              <a:ea typeface="+mj-ea"/>
            </a:endParaRPr>
          </a:p>
        </p:txBody>
      </p:sp>
      <p:pic>
        <p:nvPicPr>
          <p:cNvPr id="4098" name="Picture 3" descr="There is a Habitation-pp">
            <a:extLst>
              <a:ext uri="{FF2B5EF4-FFF2-40B4-BE49-F238E27FC236}">
                <a16:creationId xmlns:a16="http://schemas.microsoft.com/office/drawing/2014/main" id="{A73F61C3-564D-C8EE-1CED-60E8577AA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08BA99DD-84FF-1E79-4E50-0780EE0948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860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4565" name="Text Box 5">
            <a:extLst>
              <a:ext uri="{FF2B5EF4-FFF2-40B4-BE49-F238E27FC236}">
                <a16:creationId xmlns:a16="http://schemas.microsoft.com/office/drawing/2014/main" id="{A3A4A4CD-879D-C1BE-956A-E721457D57F9}"/>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There Is A Habitation</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317233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06209C1C-9A30-D02D-7785-D2A65AEB20D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5122" name="Picture 3" descr="There is a Habitation-pp">
            <a:extLst>
              <a:ext uri="{FF2B5EF4-FFF2-40B4-BE49-F238E27FC236}">
                <a16:creationId xmlns:a16="http://schemas.microsoft.com/office/drawing/2014/main" id="{A30AA481-42A3-50E3-7192-5A9C2C55D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D5BA44B7-3F0C-B6AE-2EF1-94FCA282F2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860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1733" name="Text Box 5">
            <a:extLst>
              <a:ext uri="{FF2B5EF4-FFF2-40B4-BE49-F238E27FC236}">
                <a16:creationId xmlns:a16="http://schemas.microsoft.com/office/drawing/2014/main" id="{BC43E96E-00CC-282C-8AF0-6E110EEB42D6}"/>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There Is A Habitation</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71158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10E3682B-69D1-3966-1D95-ECCAE535EA5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There is a Habitation</a:t>
            </a:r>
            <a:endParaRPr lang="en-US">
              <a:ea typeface="+mj-ea"/>
            </a:endParaRPr>
          </a:p>
        </p:txBody>
      </p:sp>
      <p:pic>
        <p:nvPicPr>
          <p:cNvPr id="8194" name="Picture 3" descr="There is a Habitation-pp">
            <a:extLst>
              <a:ext uri="{FF2B5EF4-FFF2-40B4-BE49-F238E27FC236}">
                <a16:creationId xmlns:a16="http://schemas.microsoft.com/office/drawing/2014/main" id="{00A6C802-6192-C396-B195-BC9AE2730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458B62CB-9986-D6EA-7E9E-3C8D0F4D91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860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6613" name="Text Box 5">
            <a:extLst>
              <a:ext uri="{FF2B5EF4-FFF2-40B4-BE49-F238E27FC236}">
                <a16:creationId xmlns:a16="http://schemas.microsoft.com/office/drawing/2014/main" id="{0FA948DB-A934-2894-699C-E6D5019A15D2}"/>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There Is A Habitation</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84048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F4394979-D192-EBA0-8FBF-535576CC70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9218" name="Picture 3" descr="There is a Habitation-pp">
            <a:extLst>
              <a:ext uri="{FF2B5EF4-FFF2-40B4-BE49-F238E27FC236}">
                <a16:creationId xmlns:a16="http://schemas.microsoft.com/office/drawing/2014/main" id="{A711F4F3-430A-EAA4-F3D9-06F29D68A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819E03CA-50D1-1361-7508-8300BA7A48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860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3781" name="Text Box 5">
            <a:extLst>
              <a:ext uri="{FF2B5EF4-FFF2-40B4-BE49-F238E27FC236}">
                <a16:creationId xmlns:a16="http://schemas.microsoft.com/office/drawing/2014/main" id="{CF8ECF37-DB17-C6E1-1FD2-68FD5680430E}"/>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There Is A Habitation</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996060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OPENING PRAYER</a:t>
            </a:r>
          </a:p>
        </p:txBody>
      </p:sp>
    </p:spTree>
    <p:extLst>
      <p:ext uri="{BB962C8B-B14F-4D97-AF65-F5344CB8AC3E}">
        <p14:creationId xmlns:p14="http://schemas.microsoft.com/office/powerpoint/2010/main" val="1846100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4BA309A3-89C5-BE9E-1D0D-A7350B092AA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7170" name="Picture 5" descr="Just A Little Talk -pp">
            <a:extLst>
              <a:ext uri="{FF2B5EF4-FFF2-40B4-BE49-F238E27FC236}">
                <a16:creationId xmlns:a16="http://schemas.microsoft.com/office/drawing/2014/main" id="{320DAAF3-B4C3-B752-6C56-B6AE84960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7CFE027F-BF76-4520-3949-5B54C832067F}"/>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Just A Little Talk With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8663" name="Text Box 7">
            <a:extLst>
              <a:ext uri="{FF2B5EF4-FFF2-40B4-BE49-F238E27FC236}">
                <a16:creationId xmlns:a16="http://schemas.microsoft.com/office/drawing/2014/main" id="{A5E70099-1D33-F014-5E92-BDB2A2ACA5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959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207221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battle belongs to the lord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#749</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19562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92FEC0A-C3A9-5A46-4AAE-4D9D904306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Battle Belongs to the Lord</a:t>
            </a:r>
            <a:endParaRPr lang="en-US">
              <a:ea typeface="+mj-ea"/>
            </a:endParaRPr>
          </a:p>
        </p:txBody>
      </p:sp>
      <p:pic>
        <p:nvPicPr>
          <p:cNvPr id="2" name="Picture 57" descr="The Battle Belongs-pp">
            <a:extLst>
              <a:ext uri="{FF2B5EF4-FFF2-40B4-BE49-F238E27FC236}">
                <a16:creationId xmlns:a16="http://schemas.microsoft.com/office/drawing/2014/main" id="{F38A512B-C4BF-E943-59A4-9917DE1AA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616DF065-311E-274D-E44E-6DBCEBE3AC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107" name="Text Box 59">
            <a:extLst>
              <a:ext uri="{FF2B5EF4-FFF2-40B4-BE49-F238E27FC236}">
                <a16:creationId xmlns:a16="http://schemas.microsoft.com/office/drawing/2014/main" id="{84631FA0-1829-F0A5-DB6B-1E53CD3EEBA9}"/>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5821929E-237C-2FFA-6985-41363CBC31E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Battle Belongs to the Lord</a:t>
            </a:r>
            <a:endParaRPr lang="en-US">
              <a:ea typeface="+mj-ea"/>
            </a:endParaRPr>
          </a:p>
        </p:txBody>
      </p:sp>
      <p:pic>
        <p:nvPicPr>
          <p:cNvPr id="3074" name="Picture 3" descr="The Battle Belongs-pp">
            <a:extLst>
              <a:ext uri="{FF2B5EF4-FFF2-40B4-BE49-F238E27FC236}">
                <a16:creationId xmlns:a16="http://schemas.microsoft.com/office/drawing/2014/main" id="{3BDE8E8A-23DC-A695-3A82-38C77DF33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A44DD6BF-08D7-3AFE-B6A0-745DDA23DE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B6AE0AFA-6BC9-4132-9635-AFF7586EF5E8}"/>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A5D7C184-3AE5-485F-FF5E-0BFC57363DB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4098" name="Picture 3" descr="The Battle Belongs-pp">
            <a:extLst>
              <a:ext uri="{FF2B5EF4-FFF2-40B4-BE49-F238E27FC236}">
                <a16:creationId xmlns:a16="http://schemas.microsoft.com/office/drawing/2014/main" id="{8022F9D9-D6E3-803B-A42D-D384FF7E5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756BD8CA-811B-9F13-FA17-F719F150DE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A98A3113-DF87-7CEA-533E-08758AC5245C}"/>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1E750FD-70F5-ED90-DEF7-DDE1A12CDA7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5122" name="Picture 3" descr="The Battle Belongs-pp">
            <a:extLst>
              <a:ext uri="{FF2B5EF4-FFF2-40B4-BE49-F238E27FC236}">
                <a16:creationId xmlns:a16="http://schemas.microsoft.com/office/drawing/2014/main" id="{CF051DF5-D255-CE3C-47C7-7244557A7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C476E5DB-0932-7E31-42CB-14173F25B34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DAD52760-BEE5-3ED4-6A2B-E5A836C104C7}"/>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588BE9C5-1477-60D9-8DF1-97D3C0ACB3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Battle Belongs to the Lord</a:t>
            </a:r>
            <a:endParaRPr lang="en-US">
              <a:ea typeface="+mj-ea"/>
            </a:endParaRPr>
          </a:p>
        </p:txBody>
      </p:sp>
      <p:pic>
        <p:nvPicPr>
          <p:cNvPr id="6146" name="Picture 3" descr="The Battle Belongs-pp">
            <a:extLst>
              <a:ext uri="{FF2B5EF4-FFF2-40B4-BE49-F238E27FC236}">
                <a16:creationId xmlns:a16="http://schemas.microsoft.com/office/drawing/2014/main" id="{7E702EBE-F459-A4F7-C153-A9553C6C5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0B5F61A3-3770-EB93-3090-00B7EA9ECF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6CC33F93-F309-4F1E-527F-08702D1BC977}"/>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65409550-342A-1E5C-CCCF-090DD3D0A5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Battle Belongs to the Lord</a:t>
            </a:r>
            <a:endParaRPr lang="en-US">
              <a:ea typeface="+mj-ea"/>
            </a:endParaRPr>
          </a:p>
        </p:txBody>
      </p:sp>
      <p:pic>
        <p:nvPicPr>
          <p:cNvPr id="7170" name="Picture 3" descr="The Battle Belongs-pp">
            <a:extLst>
              <a:ext uri="{FF2B5EF4-FFF2-40B4-BE49-F238E27FC236}">
                <a16:creationId xmlns:a16="http://schemas.microsoft.com/office/drawing/2014/main" id="{7641B727-D29A-F84D-03ED-606FBC2CC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43417615-9955-4ADB-FC6F-12C47BA4A2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497131F4-8A44-25A2-B1E2-A04F7CB9A08B}"/>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D6D997C9-6D30-5F23-808D-2D578417CF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8194" name="Picture 3" descr="The Battle Belongs-pp">
            <a:extLst>
              <a:ext uri="{FF2B5EF4-FFF2-40B4-BE49-F238E27FC236}">
                <a16:creationId xmlns:a16="http://schemas.microsoft.com/office/drawing/2014/main" id="{02883693-AAA3-28D6-4577-690740472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830F4481-8591-FA18-DEB4-0EEA5CE008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577C6DAE-0718-4AEF-4B95-465AA896C7F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E2897F8B-95F7-EA14-FA7B-928E6CEC7D6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9218" name="Picture 3" descr="The Battle Belongs-pp">
            <a:extLst>
              <a:ext uri="{FF2B5EF4-FFF2-40B4-BE49-F238E27FC236}">
                <a16:creationId xmlns:a16="http://schemas.microsoft.com/office/drawing/2014/main" id="{E1774D5F-52F7-01F2-A782-120D1FCD2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0149E4FF-AB30-3D69-0FED-7F9305584CB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AEB80631-D339-7C10-131C-809D03B48C7A}"/>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782C9098-FFD6-E118-429D-9573077AF9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Battle Belongs to the Lord</a:t>
            </a:r>
            <a:endParaRPr lang="en-US">
              <a:ea typeface="+mj-ea"/>
            </a:endParaRPr>
          </a:p>
        </p:txBody>
      </p:sp>
      <p:pic>
        <p:nvPicPr>
          <p:cNvPr id="10242" name="Picture 3" descr="The Battle Belongs-pp">
            <a:extLst>
              <a:ext uri="{FF2B5EF4-FFF2-40B4-BE49-F238E27FC236}">
                <a16:creationId xmlns:a16="http://schemas.microsoft.com/office/drawing/2014/main" id="{96A26C1E-D878-951E-B271-AF16C00A3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5AEF8C04-281B-3D11-295E-6D3041A4AE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A93E05B4-119C-0802-94C1-8AFA4DE4DCBD}"/>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C4D7DD2D-4516-E5ED-0C5A-CD64326A644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9218" name="Picture 5" descr="Just A Little Talk -pp">
            <a:extLst>
              <a:ext uri="{FF2B5EF4-FFF2-40B4-BE49-F238E27FC236}">
                <a16:creationId xmlns:a16="http://schemas.microsoft.com/office/drawing/2014/main" id="{5C95E5DE-65F0-D7F8-35D8-B96381326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50A08EC4-EB63-E538-DFAA-2A4B8FF814B8}"/>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Just A Little Talk With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9687" name="Text Box 7">
            <a:extLst>
              <a:ext uri="{FF2B5EF4-FFF2-40B4-BE49-F238E27FC236}">
                <a16:creationId xmlns:a16="http://schemas.microsoft.com/office/drawing/2014/main" id="{9FD1E422-8A91-4111-0462-9E6E23A566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959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385828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EB85A97E-A93F-B504-44CC-5DCC453692F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Battle Belongs to the Lord</a:t>
            </a:r>
            <a:endParaRPr lang="en-US">
              <a:ea typeface="+mj-ea"/>
            </a:endParaRPr>
          </a:p>
        </p:txBody>
      </p:sp>
      <p:pic>
        <p:nvPicPr>
          <p:cNvPr id="11266" name="Picture 3" descr="The Battle Belongs-pp">
            <a:extLst>
              <a:ext uri="{FF2B5EF4-FFF2-40B4-BE49-F238E27FC236}">
                <a16:creationId xmlns:a16="http://schemas.microsoft.com/office/drawing/2014/main" id="{08FE6749-BC9C-D0CD-16B9-0D54D8630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3950E5B7-A6D9-9DC3-D92C-D6858C0485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B7C08EFA-F5F9-5FBE-76D4-A3EF97D4634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25F7B615-7089-6D1E-652E-1E1690A5646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12290" name="Picture 3" descr="The Battle Belongs-pp">
            <a:extLst>
              <a:ext uri="{FF2B5EF4-FFF2-40B4-BE49-F238E27FC236}">
                <a16:creationId xmlns:a16="http://schemas.microsoft.com/office/drawing/2014/main" id="{66E20C04-C4EA-A356-930D-F344AD72B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6A1DA72E-9B87-FBE9-ADB0-70B253E0672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9685" name="Text Box 5">
            <a:extLst>
              <a:ext uri="{FF2B5EF4-FFF2-40B4-BE49-F238E27FC236}">
                <a16:creationId xmlns:a16="http://schemas.microsoft.com/office/drawing/2014/main" id="{45C6332B-6604-B036-ED42-7A02300E87D4}"/>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F03FDA07-D0F4-A3E5-8EB3-8CC90610AFC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13314" name="Picture 3" descr="The Battle Belongs-pp">
            <a:extLst>
              <a:ext uri="{FF2B5EF4-FFF2-40B4-BE49-F238E27FC236}">
                <a16:creationId xmlns:a16="http://schemas.microsoft.com/office/drawing/2014/main" id="{F8E1C2B4-9ED0-C4E9-2A4C-E6C30E388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01093438-536C-1410-2229-D93D20D41F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0709" name="Text Box 5">
            <a:extLst>
              <a:ext uri="{FF2B5EF4-FFF2-40B4-BE49-F238E27FC236}">
                <a16:creationId xmlns:a16="http://schemas.microsoft.com/office/drawing/2014/main" id="{1916A437-3E48-C83D-1394-3F15158DDAF5}"/>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Victory in </a:t>
            </a:r>
            <a:r>
              <a:rPr kumimoji="0" lang="en-US" sz="6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jesus</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#470</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4290378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0F25176-0338-159E-302F-C9E4735A5CD2}"/>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Victory in Jesus</a:t>
            </a:r>
            <a:endParaRPr lang="en-US" dirty="0">
              <a:ea typeface="+mj-ea"/>
            </a:endParaRPr>
          </a:p>
        </p:txBody>
      </p:sp>
      <p:pic>
        <p:nvPicPr>
          <p:cNvPr id="2" name="Picture 46" descr="Victory in Jesus-SFP-pp">
            <a:extLst>
              <a:ext uri="{FF2B5EF4-FFF2-40B4-BE49-F238E27FC236}">
                <a16:creationId xmlns:a16="http://schemas.microsoft.com/office/drawing/2014/main" id="{26D4A61D-46EE-095A-778F-38F4DF0C3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563DBBE1-1D45-6C8F-A364-AB1263FBA214}"/>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96" name="Text Box 48">
            <a:extLst>
              <a:ext uri="{FF2B5EF4-FFF2-40B4-BE49-F238E27FC236}">
                <a16:creationId xmlns:a16="http://schemas.microsoft.com/office/drawing/2014/main" id="{1B960CFC-2651-EFB8-63BC-8DDE699C08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814021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355E6A0A-BF0F-480E-6F50-A9FCE2B857A0}"/>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Victory in Jesus</a:t>
            </a:r>
            <a:endParaRPr lang="en-US" dirty="0">
              <a:ea typeface="+mj-ea"/>
            </a:endParaRPr>
          </a:p>
        </p:txBody>
      </p:sp>
      <p:pic>
        <p:nvPicPr>
          <p:cNvPr id="3074" name="Picture 3" descr="Victory in Jesus-SFP-pp">
            <a:extLst>
              <a:ext uri="{FF2B5EF4-FFF2-40B4-BE49-F238E27FC236}">
                <a16:creationId xmlns:a16="http://schemas.microsoft.com/office/drawing/2014/main" id="{2897A6FA-52C0-E7A2-CB7B-633A4A8D1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BB208A3F-AE57-19F8-5CE1-614959C5F717}"/>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75109" name="Text Box 5">
            <a:extLst>
              <a:ext uri="{FF2B5EF4-FFF2-40B4-BE49-F238E27FC236}">
                <a16:creationId xmlns:a16="http://schemas.microsoft.com/office/drawing/2014/main" id="{5094968F-1667-4BB5-4D94-99BC670383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901430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F62312F6-B530-7EF9-7520-8201074B3D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Victory in Jesus</a:t>
            </a:r>
            <a:endParaRPr lang="en-US">
              <a:ea typeface="+mj-ea"/>
            </a:endParaRPr>
          </a:p>
        </p:txBody>
      </p:sp>
      <p:pic>
        <p:nvPicPr>
          <p:cNvPr id="4098" name="Picture 3" descr="Victory in Jesus-SFP-pp">
            <a:extLst>
              <a:ext uri="{FF2B5EF4-FFF2-40B4-BE49-F238E27FC236}">
                <a16:creationId xmlns:a16="http://schemas.microsoft.com/office/drawing/2014/main" id="{DF8CC950-5DDE-2791-4C5D-05B1A24F1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59B103AF-DC55-D046-D969-3587803DEA76}"/>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82277" name="Text Box 5">
            <a:extLst>
              <a:ext uri="{FF2B5EF4-FFF2-40B4-BE49-F238E27FC236}">
                <a16:creationId xmlns:a16="http://schemas.microsoft.com/office/drawing/2014/main" id="{D0159452-6840-4186-B847-76C13E7E96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152198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76D3E0E1-6F33-0755-A3FA-2E7C142F642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5122" name="Picture 3" descr="Victory in Jesus-SFP-pp">
            <a:extLst>
              <a:ext uri="{FF2B5EF4-FFF2-40B4-BE49-F238E27FC236}">
                <a16:creationId xmlns:a16="http://schemas.microsoft.com/office/drawing/2014/main" id="{FE41A335-C393-A8DD-C319-B7A24AA2E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51A163B1-DB33-57F0-5B41-3775E769C68C}"/>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
        <p:nvSpPr>
          <p:cNvPr id="186373" name="Text Box 5">
            <a:extLst>
              <a:ext uri="{FF2B5EF4-FFF2-40B4-BE49-F238E27FC236}">
                <a16:creationId xmlns:a16="http://schemas.microsoft.com/office/drawing/2014/main" id="{D04D009C-24E1-DBD5-624C-1CB7512F103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656578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5CB4974B-1FA9-71C6-7559-9DE710478879}"/>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6146" name="Picture 3" descr="Victory in Jesus-SFP-pp">
            <a:extLst>
              <a:ext uri="{FF2B5EF4-FFF2-40B4-BE49-F238E27FC236}">
                <a16:creationId xmlns:a16="http://schemas.microsoft.com/office/drawing/2014/main" id="{3B48574B-507C-5818-948A-E687F3494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CD5E308B-5C7E-DBF0-0F3B-16FAF36C16F2}"/>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87397" name="Text Box 5">
            <a:extLst>
              <a:ext uri="{FF2B5EF4-FFF2-40B4-BE49-F238E27FC236}">
                <a16:creationId xmlns:a16="http://schemas.microsoft.com/office/drawing/2014/main" id="{D83272B8-7649-F689-8FDC-41DE88D9C8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729953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AB12F0E6-B002-7AE6-FE9C-927D14395F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7170" name="Picture 3" descr="Victory in Jesus-SFP-pp">
            <a:extLst>
              <a:ext uri="{FF2B5EF4-FFF2-40B4-BE49-F238E27FC236}">
                <a16:creationId xmlns:a16="http://schemas.microsoft.com/office/drawing/2014/main" id="{C25D2C2D-611F-0FC1-8E2F-FD704FB30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CB2F8C95-FB90-4A69-2F92-620B3D9A2A28}"/>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88421" name="Text Box 5">
            <a:extLst>
              <a:ext uri="{FF2B5EF4-FFF2-40B4-BE49-F238E27FC236}">
                <a16:creationId xmlns:a16="http://schemas.microsoft.com/office/drawing/2014/main" id="{8B3ECF24-B672-664F-DF7E-DC80DEFA115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40422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DE4BD57F-40FC-465E-C630-654C4E038AD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11266" name="Picture 5" descr="Just A Little Talk -pp">
            <a:extLst>
              <a:ext uri="{FF2B5EF4-FFF2-40B4-BE49-F238E27FC236}">
                <a16:creationId xmlns:a16="http://schemas.microsoft.com/office/drawing/2014/main" id="{4BB29E9F-5397-B3CF-647B-040C0C96E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DC471DAC-83E2-1904-E73C-62D308159856}"/>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Just A Little Talk With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0711" name="Text Box 7">
            <a:extLst>
              <a:ext uri="{FF2B5EF4-FFF2-40B4-BE49-F238E27FC236}">
                <a16:creationId xmlns:a16="http://schemas.microsoft.com/office/drawing/2014/main" id="{B40275F3-2A25-AEB2-BC0F-98942325307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959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613332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2778DB9-974F-C78E-347A-4313ED9B083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Victory in Jesus</a:t>
            </a:r>
            <a:endParaRPr lang="en-US">
              <a:ea typeface="+mj-ea"/>
            </a:endParaRPr>
          </a:p>
        </p:txBody>
      </p:sp>
      <p:pic>
        <p:nvPicPr>
          <p:cNvPr id="8194" name="Picture 3" descr="Victory in Jesus-SFP-pp">
            <a:extLst>
              <a:ext uri="{FF2B5EF4-FFF2-40B4-BE49-F238E27FC236}">
                <a16:creationId xmlns:a16="http://schemas.microsoft.com/office/drawing/2014/main" id="{B6C451CC-3532-22EB-8CC2-8EF3DD964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A1FCEBC2-2B2F-E5A1-2367-BE6A6E679925}"/>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76133" name="Text Box 5">
            <a:extLst>
              <a:ext uri="{FF2B5EF4-FFF2-40B4-BE49-F238E27FC236}">
                <a16:creationId xmlns:a16="http://schemas.microsoft.com/office/drawing/2014/main" id="{8E62E7F0-5534-CAF2-5F98-D1943768B4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260572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12FBC091-F181-D17A-3B6F-AF86126A48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Victory in Jesus</a:t>
            </a:r>
            <a:endParaRPr lang="en-US">
              <a:ea typeface="+mj-ea"/>
            </a:endParaRPr>
          </a:p>
        </p:txBody>
      </p:sp>
      <p:pic>
        <p:nvPicPr>
          <p:cNvPr id="9218" name="Picture 3" descr="Victory in Jesus-SFP-pp">
            <a:extLst>
              <a:ext uri="{FF2B5EF4-FFF2-40B4-BE49-F238E27FC236}">
                <a16:creationId xmlns:a16="http://schemas.microsoft.com/office/drawing/2014/main" id="{5F88521B-1556-334A-794F-D6AACC104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5B8268DE-5266-0B90-EF0F-FCF654F14257}"/>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77157" name="Text Box 5">
            <a:extLst>
              <a:ext uri="{FF2B5EF4-FFF2-40B4-BE49-F238E27FC236}">
                <a16:creationId xmlns:a16="http://schemas.microsoft.com/office/drawing/2014/main" id="{1CA9BC98-CB94-7FE9-6131-A38A8FBB6F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94376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2C89B6A-D01F-21E9-6C5F-A26AC7BBBB2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Victory in Jesus</a:t>
            </a:r>
            <a:endParaRPr lang="en-US">
              <a:ea typeface="+mj-ea"/>
            </a:endParaRPr>
          </a:p>
        </p:txBody>
      </p:sp>
      <p:pic>
        <p:nvPicPr>
          <p:cNvPr id="10242" name="Picture 3" descr="Victory in Jesus-SFP-pp">
            <a:extLst>
              <a:ext uri="{FF2B5EF4-FFF2-40B4-BE49-F238E27FC236}">
                <a16:creationId xmlns:a16="http://schemas.microsoft.com/office/drawing/2014/main" id="{B1051272-C664-7710-839A-C7A8F6B51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CABC6CDF-86B0-409A-3D2D-F362DF15D4A8}"/>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84325" name="Text Box 5">
            <a:extLst>
              <a:ext uri="{FF2B5EF4-FFF2-40B4-BE49-F238E27FC236}">
                <a16:creationId xmlns:a16="http://schemas.microsoft.com/office/drawing/2014/main" id="{29CA4287-FB10-F5A5-9735-7371BA1A4A4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080358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71531C9B-F264-2E95-BCDE-611BD89A1A4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11266" name="Picture 3" descr="Victory in Jesus-SFP-pp">
            <a:extLst>
              <a:ext uri="{FF2B5EF4-FFF2-40B4-BE49-F238E27FC236}">
                <a16:creationId xmlns:a16="http://schemas.microsoft.com/office/drawing/2014/main" id="{8FBDC950-AD23-EEA5-EB49-8A3A588BB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9D9D539F-0FD0-8C53-CDE6-9D0BEE65D6A9}"/>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
        <p:nvSpPr>
          <p:cNvPr id="189445" name="Text Box 5">
            <a:extLst>
              <a:ext uri="{FF2B5EF4-FFF2-40B4-BE49-F238E27FC236}">
                <a16:creationId xmlns:a16="http://schemas.microsoft.com/office/drawing/2014/main" id="{F165B7A5-7656-E4C0-953A-CA98801CCF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4281195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27E70FE7-CCAE-97EE-0400-CCF8D38C06FE}"/>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12290" name="Picture 3" descr="Victory in Jesus-SFP-pp">
            <a:extLst>
              <a:ext uri="{FF2B5EF4-FFF2-40B4-BE49-F238E27FC236}">
                <a16:creationId xmlns:a16="http://schemas.microsoft.com/office/drawing/2014/main" id="{E5224581-513C-E6D8-1EBE-83261A10A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98AACD2F-5CA4-3CBF-0053-13E6DD5F8F83}"/>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0469" name="Text Box 5">
            <a:extLst>
              <a:ext uri="{FF2B5EF4-FFF2-40B4-BE49-F238E27FC236}">
                <a16:creationId xmlns:a16="http://schemas.microsoft.com/office/drawing/2014/main" id="{2D480133-2B70-C0CA-2C5E-DB5E19B8C4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942747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4C6186F5-2A8E-147A-4E02-93789E7201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13314" name="Picture 3" descr="Victory in Jesus-SFP-pp">
            <a:extLst>
              <a:ext uri="{FF2B5EF4-FFF2-40B4-BE49-F238E27FC236}">
                <a16:creationId xmlns:a16="http://schemas.microsoft.com/office/drawing/2014/main" id="{2F3A2284-F844-427C-9F16-2ED963727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DED6453D-2424-568B-B865-10BECA7A8F5E}"/>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1493" name="Text Box 5">
            <a:extLst>
              <a:ext uri="{FF2B5EF4-FFF2-40B4-BE49-F238E27FC236}">
                <a16:creationId xmlns:a16="http://schemas.microsoft.com/office/drawing/2014/main" id="{5FF2E796-BD59-19EA-5060-99736AF4286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408284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5D23528-0AD9-9BAC-9B91-7E34C91F87D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Victory in Jesus</a:t>
            </a:r>
            <a:endParaRPr lang="en-US">
              <a:ea typeface="+mj-ea"/>
            </a:endParaRPr>
          </a:p>
        </p:txBody>
      </p:sp>
      <p:pic>
        <p:nvPicPr>
          <p:cNvPr id="14338" name="Picture 3" descr="Victory in Jesus-SFP-pp">
            <a:extLst>
              <a:ext uri="{FF2B5EF4-FFF2-40B4-BE49-F238E27FC236}">
                <a16:creationId xmlns:a16="http://schemas.microsoft.com/office/drawing/2014/main" id="{D2EA6646-A917-BEFC-7A84-06E17D0FE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7348A552-74B2-C37B-6471-284C720A6033}"/>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78181" name="Text Box 5">
            <a:extLst>
              <a:ext uri="{FF2B5EF4-FFF2-40B4-BE49-F238E27FC236}">
                <a16:creationId xmlns:a16="http://schemas.microsoft.com/office/drawing/2014/main" id="{B51DA409-220B-FDB7-45AA-0EB096C84C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688519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5C898698-8093-DDAA-4254-BA5CF6D9DE7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Victory in Jesus</a:t>
            </a:r>
            <a:endParaRPr lang="en-US">
              <a:ea typeface="+mj-ea"/>
            </a:endParaRPr>
          </a:p>
        </p:txBody>
      </p:sp>
      <p:pic>
        <p:nvPicPr>
          <p:cNvPr id="15362" name="Picture 3" descr="Victory in Jesus-SFP-pp">
            <a:extLst>
              <a:ext uri="{FF2B5EF4-FFF2-40B4-BE49-F238E27FC236}">
                <a16:creationId xmlns:a16="http://schemas.microsoft.com/office/drawing/2014/main" id="{74123FA7-BD60-E688-2E2C-5BAAC1448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0691ED8A-3304-818D-A035-8F9561BF521A}"/>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79205" name="Text Box 5">
            <a:extLst>
              <a:ext uri="{FF2B5EF4-FFF2-40B4-BE49-F238E27FC236}">
                <a16:creationId xmlns:a16="http://schemas.microsoft.com/office/drawing/2014/main" id="{7CBB7E3A-2ED8-15C3-762A-09AF85D096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887573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247CC66-ACF3-2934-B89D-299763F3E5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Victory in Jesus</a:t>
            </a:r>
            <a:endParaRPr lang="en-US">
              <a:ea typeface="+mj-ea"/>
            </a:endParaRPr>
          </a:p>
        </p:txBody>
      </p:sp>
      <p:pic>
        <p:nvPicPr>
          <p:cNvPr id="16386" name="Picture 3" descr="Victory in Jesus-SFP-pp">
            <a:extLst>
              <a:ext uri="{FF2B5EF4-FFF2-40B4-BE49-F238E27FC236}">
                <a16:creationId xmlns:a16="http://schemas.microsoft.com/office/drawing/2014/main" id="{7C891D32-9B0D-BF95-1434-52093F389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0C9D5649-A5C3-73B9-C8D9-F8989D563070}"/>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83301" name="Text Box 5">
            <a:extLst>
              <a:ext uri="{FF2B5EF4-FFF2-40B4-BE49-F238E27FC236}">
                <a16:creationId xmlns:a16="http://schemas.microsoft.com/office/drawing/2014/main" id="{95D684B9-C26A-1E1D-B648-A52FB4BA52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9671954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E10389E3-7279-2CE2-925F-CBB229C835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Victory in Jesus</a:t>
            </a:r>
            <a:endParaRPr lang="en-US">
              <a:ea typeface="+mj-ea"/>
            </a:endParaRPr>
          </a:p>
        </p:txBody>
      </p:sp>
      <p:pic>
        <p:nvPicPr>
          <p:cNvPr id="17410" name="Picture 3" descr="Victory in Jesus-SFP-pp">
            <a:extLst>
              <a:ext uri="{FF2B5EF4-FFF2-40B4-BE49-F238E27FC236}">
                <a16:creationId xmlns:a16="http://schemas.microsoft.com/office/drawing/2014/main" id="{5A1087AF-722E-46EE-960D-177A10DED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58D34CA6-7E0C-50B3-47A9-890F5DC279AA}"/>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
        <p:nvSpPr>
          <p:cNvPr id="180229" name="Text Box 5">
            <a:extLst>
              <a:ext uri="{FF2B5EF4-FFF2-40B4-BE49-F238E27FC236}">
                <a16:creationId xmlns:a16="http://schemas.microsoft.com/office/drawing/2014/main" id="{D3E23A61-4F09-77C0-A66E-6527E44484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640165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7876B4B8-7F9F-FEB6-73A1-C9024D15B91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Just A Little Talk With Jesus</a:t>
            </a:r>
            <a:endParaRPr lang="en-US">
              <a:ea typeface="+mj-ea"/>
            </a:endParaRPr>
          </a:p>
        </p:txBody>
      </p:sp>
      <p:pic>
        <p:nvPicPr>
          <p:cNvPr id="23554" name="Picture 8" descr="Just A Little Talk -pp">
            <a:extLst>
              <a:ext uri="{FF2B5EF4-FFF2-40B4-BE49-F238E27FC236}">
                <a16:creationId xmlns:a16="http://schemas.microsoft.com/office/drawing/2014/main" id="{DEF80D84-994D-ED13-21A2-A51FE7C95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Text Box 9">
            <a:extLst>
              <a:ext uri="{FF2B5EF4-FFF2-40B4-BE49-F238E27FC236}">
                <a16:creationId xmlns:a16="http://schemas.microsoft.com/office/drawing/2014/main" id="{7E40A0E0-567C-CC39-7128-5F2DC0D892D7}"/>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Just A Little Talk With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3546" name="Text Box 10">
            <a:extLst>
              <a:ext uri="{FF2B5EF4-FFF2-40B4-BE49-F238E27FC236}">
                <a16:creationId xmlns:a16="http://schemas.microsoft.com/office/drawing/2014/main" id="{8624D2B7-4EF3-B67F-CD87-5097CDB5B85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959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8517180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BE2DCDEE-A849-D283-B655-6DF774FA999C}"/>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Victory in Jesus</a:t>
            </a:r>
            <a:endParaRPr lang="en-US" dirty="0">
              <a:ea typeface="+mj-ea"/>
            </a:endParaRPr>
          </a:p>
        </p:txBody>
      </p:sp>
      <p:pic>
        <p:nvPicPr>
          <p:cNvPr id="18434" name="Picture 3" descr="Victory in Jesus-SFP-pp">
            <a:extLst>
              <a:ext uri="{FF2B5EF4-FFF2-40B4-BE49-F238E27FC236}">
                <a16:creationId xmlns:a16="http://schemas.microsoft.com/office/drawing/2014/main" id="{7BDA3893-B26B-3E12-A134-33CDC62C9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A186E0E1-50D2-4703-82F4-77FF1E471C62}"/>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81253" name="Text Box 5">
            <a:extLst>
              <a:ext uri="{FF2B5EF4-FFF2-40B4-BE49-F238E27FC236}">
                <a16:creationId xmlns:a16="http://schemas.microsoft.com/office/drawing/2014/main" id="{1D93C2ED-58B1-65A2-C718-305AC5B4A6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041033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F6567115-4ECD-8198-1711-D9496A3FC5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Victory in Jesus</a:t>
            </a:r>
            <a:endParaRPr lang="en-US">
              <a:ea typeface="+mj-ea"/>
            </a:endParaRPr>
          </a:p>
        </p:txBody>
      </p:sp>
      <p:pic>
        <p:nvPicPr>
          <p:cNvPr id="19458" name="Picture 3" descr="Victory in Jesus-SFP-pp">
            <a:extLst>
              <a:ext uri="{FF2B5EF4-FFF2-40B4-BE49-F238E27FC236}">
                <a16:creationId xmlns:a16="http://schemas.microsoft.com/office/drawing/2014/main" id="{9220F0C1-7BDA-5F05-F8EF-305B5AFBC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076FBF35-AF8D-1988-EE5B-B3B8888E537F}"/>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Victory in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85349" name="Text Box 5">
            <a:extLst>
              <a:ext uri="{FF2B5EF4-FFF2-40B4-BE49-F238E27FC236}">
                <a16:creationId xmlns:a16="http://schemas.microsoft.com/office/drawing/2014/main" id="{1E7281FB-C7A8-EE69-8F93-D95713868D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470</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406619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8322" y="1402015"/>
            <a:ext cx="12192000" cy="202698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Matthew 1:1, 17-</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943601"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SCRIPTURE READING:</a:t>
            </a:r>
          </a:p>
        </p:txBody>
      </p:sp>
    </p:spTree>
    <p:extLst>
      <p:ext uri="{BB962C8B-B14F-4D97-AF65-F5344CB8AC3E}">
        <p14:creationId xmlns:p14="http://schemas.microsoft.com/office/powerpoint/2010/main" val="2521202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gradFill flip="none" rotWithShape="1">
                  <a:gsLst>
                    <a:gs pos="0">
                      <a:srgbClr val="333642"/>
                    </a:gs>
                    <a:gs pos="48000">
                      <a:srgbClr val="333642"/>
                    </a:gs>
                    <a:gs pos="100000">
                      <a:srgbClr val="333642">
                        <a:alpha val="0"/>
                      </a:srgbClr>
                    </a:gs>
                  </a:gsLst>
                  <a:lin ang="16200000" scaled="1"/>
                  <a:tileRect/>
                </a:gradFill>
                <a:effectLst/>
                <a:uLnTx/>
                <a:uFillTx/>
                <a:latin typeface="BigNoodleTitling" panose="02000708030402040100" pitchFamily="2" charset="0"/>
                <a:ea typeface="+mj-ea"/>
              </a:rPr>
              <a:t>IN PURSUIT</a:t>
            </a:r>
          </a:p>
        </p:txBody>
      </p:sp>
      <p:sp>
        <p:nvSpPr>
          <p:cNvPr id="9" name="Title 1">
            <a:extLst>
              <a:ext uri="{FF2B5EF4-FFF2-40B4-BE49-F238E27FC236}">
                <a16:creationId xmlns:a16="http://schemas.microsoft.com/office/drawing/2014/main" id="{C7629E27-9D70-791C-4EA9-B121B4EAAE25}"/>
              </a:ext>
            </a:extLst>
          </p:cNvPr>
          <p:cNvSpPr txBox="1">
            <a:spLocks/>
          </p:cNvSpPr>
          <p:nvPr/>
        </p:nvSpPr>
        <p:spPr>
          <a:xfrm>
            <a:off x="5502876" y="2843361"/>
            <a:ext cx="454440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9600" b="0" i="1" u="none" strike="noStrike" kern="1200" cap="none" spc="0" normalizeH="0" baseline="0" noProof="0" dirty="0">
                <a:ln>
                  <a:noFill/>
                </a:ln>
                <a:gradFill flip="none" rotWithShape="1">
                  <a:gsLst>
                    <a:gs pos="0">
                      <a:srgbClr val="C7B381"/>
                    </a:gs>
                    <a:gs pos="48000">
                      <a:srgbClr val="C7B381"/>
                    </a:gs>
                    <a:gs pos="100000">
                      <a:srgbClr val="C7B381">
                        <a:alpha val="0"/>
                      </a:srgbClr>
                    </a:gs>
                  </a:gsLst>
                  <a:lin ang="16200000" scaled="1"/>
                  <a:tileRect/>
                </a:gradFill>
                <a:effectLst/>
                <a:uLnTx/>
                <a:uFillTx/>
                <a:latin typeface="BigNoodleTitling" panose="02000708030402040100" pitchFamily="2" charset="0"/>
                <a:ea typeface="+mj-ea"/>
              </a:rPr>
              <a:t>2023</a:t>
            </a:r>
          </a:p>
        </p:txBody>
      </p:sp>
    </p:spTree>
    <p:extLst>
      <p:ext uri="{BB962C8B-B14F-4D97-AF65-F5344CB8AC3E}">
        <p14:creationId xmlns:p14="http://schemas.microsoft.com/office/powerpoint/2010/main" val="6780389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IN PURSUIT</a:t>
            </a:r>
          </a:p>
        </p:txBody>
      </p:sp>
      <p:sp>
        <p:nvSpPr>
          <p:cNvPr id="9" name="Title 1">
            <a:extLst>
              <a:ext uri="{FF2B5EF4-FFF2-40B4-BE49-F238E27FC236}">
                <a16:creationId xmlns:a16="http://schemas.microsoft.com/office/drawing/2014/main" id="{C7629E27-9D70-791C-4EA9-B121B4EAAE25}"/>
              </a:ext>
            </a:extLst>
          </p:cNvPr>
          <p:cNvSpPr txBox="1">
            <a:spLocks/>
          </p:cNvSpPr>
          <p:nvPr/>
        </p:nvSpPr>
        <p:spPr>
          <a:xfrm>
            <a:off x="2832655" y="2847415"/>
            <a:ext cx="759644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srgbClr val="C7B381"/>
                </a:solidFill>
                <a:effectLst/>
                <a:uLnTx/>
                <a:uFillTx/>
                <a:latin typeface="BigNoodleTitling" panose="02000708030402040100" pitchFamily="2" charset="0"/>
                <a:ea typeface="+mj-ea"/>
              </a:rPr>
              <a:t>OF THE 		KINGDOM</a:t>
            </a:r>
          </a:p>
        </p:txBody>
      </p:sp>
    </p:spTree>
    <p:extLst>
      <p:ext uri="{BB962C8B-B14F-4D97-AF65-F5344CB8AC3E}">
        <p14:creationId xmlns:p14="http://schemas.microsoft.com/office/powerpoint/2010/main" val="22761881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IN PURSUIT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832655" y="2847415"/>
            <a:ext cx="759644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OF THE KINGDOM	</a:t>
            </a:r>
          </a:p>
        </p:txBody>
      </p:sp>
    </p:spTree>
    <p:extLst>
      <p:ext uri="{BB962C8B-B14F-4D97-AF65-F5344CB8AC3E}">
        <p14:creationId xmlns:p14="http://schemas.microsoft.com/office/powerpoint/2010/main" val="1026429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852986"/>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5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TEACHINGS OF JESUS: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006381" y="2323255"/>
            <a:ext cx="10179237"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Kingdom people (</a:t>
            </a:r>
            <a:r>
              <a:rPr kumimoji="0" lang="en-US" sz="8800" b="0" i="1" u="none" strike="noStrike" kern="1200" cap="none" spc="0" normalizeH="0" baseline="0" noProof="0" dirty="0" err="1">
                <a:ln>
                  <a:noFill/>
                </a:ln>
                <a:solidFill>
                  <a:prstClr val="white"/>
                </a:solidFill>
                <a:effectLst/>
                <a:uLnTx/>
                <a:uFillTx/>
                <a:latin typeface="BigNoodleTitling" panose="02000708030402040100" pitchFamily="2" charset="0"/>
                <a:ea typeface="+mj-ea"/>
              </a:rPr>
              <a:t>ch.</a:t>
            </a: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 5-7)</a:t>
            </a:r>
          </a:p>
        </p:txBody>
      </p:sp>
    </p:spTree>
    <p:extLst>
      <p:ext uri="{BB962C8B-B14F-4D97-AF65-F5344CB8AC3E}">
        <p14:creationId xmlns:p14="http://schemas.microsoft.com/office/powerpoint/2010/main" val="2467498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IN PURSUIT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832655" y="2847415"/>
            <a:ext cx="759644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OF THE KING		   </a:t>
            </a:r>
          </a:p>
        </p:txBody>
      </p:sp>
    </p:spTree>
    <p:extLst>
      <p:ext uri="{BB962C8B-B14F-4D97-AF65-F5344CB8AC3E}">
        <p14:creationId xmlns:p14="http://schemas.microsoft.com/office/powerpoint/2010/main" val="4478150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Who is </a:t>
            </a:r>
            <a:r>
              <a:rPr lang="en-US" sz="16533" i="1" dirty="0">
                <a:solidFill>
                  <a:prstClr val="black"/>
                </a:solidFill>
                <a:latin typeface="BigNoodleTitling" panose="02000708030402040100" pitchFamily="2" charset="0"/>
              </a:rPr>
              <a:t>Jesus</a:t>
            </a: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p>
        </p:txBody>
      </p:sp>
    </p:spTree>
    <p:extLst>
      <p:ext uri="{BB962C8B-B14F-4D97-AF65-F5344CB8AC3E}">
        <p14:creationId xmlns:p14="http://schemas.microsoft.com/office/powerpoint/2010/main" val="16065164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Who is </a:t>
            </a:r>
            <a:r>
              <a:rPr lang="en-US" sz="16533" i="1" dirty="0">
                <a:solidFill>
                  <a:prstClr val="black"/>
                </a:solidFill>
                <a:latin typeface="BigNoodleTitling" panose="02000708030402040100" pitchFamily="2" charset="0"/>
              </a:rPr>
              <a:t>Jesus</a:t>
            </a: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738423" y="2847415"/>
            <a:ext cx="869068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According to </a:t>
            </a:r>
            <a:r>
              <a:rPr kumimoji="0" lang="en-US" sz="8800" b="0" i="1" u="none" strike="noStrike" kern="1200" cap="none" spc="0" normalizeH="0" baseline="0" noProof="0" dirty="0" err="1">
                <a:ln>
                  <a:noFill/>
                </a:ln>
                <a:solidFill>
                  <a:prstClr val="white"/>
                </a:solidFill>
                <a:effectLst/>
                <a:uLnTx/>
                <a:uFillTx/>
                <a:latin typeface="BigNoodleTitling" panose="02000708030402040100" pitchFamily="2" charset="0"/>
                <a:ea typeface="+mj-ea"/>
              </a:rPr>
              <a:t>matthew</a:t>
            </a:r>
            <a:endPar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735372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8081E0E1-9E72-42E9-FD78-FD1BA95CE8D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Just A Little Talk With Jesus</a:t>
            </a:r>
            <a:endParaRPr lang="en-US">
              <a:ea typeface="+mj-ea"/>
            </a:endParaRPr>
          </a:p>
        </p:txBody>
      </p:sp>
      <p:pic>
        <p:nvPicPr>
          <p:cNvPr id="25602" name="Picture 8" descr="Just A Little Talk -pp">
            <a:extLst>
              <a:ext uri="{FF2B5EF4-FFF2-40B4-BE49-F238E27FC236}">
                <a16:creationId xmlns:a16="http://schemas.microsoft.com/office/drawing/2014/main" id="{DEDE3AF3-BB3C-F12E-0699-0413F45B9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9" name="Text Box 9">
            <a:extLst>
              <a:ext uri="{FF2B5EF4-FFF2-40B4-BE49-F238E27FC236}">
                <a16:creationId xmlns:a16="http://schemas.microsoft.com/office/drawing/2014/main" id="{3B9BFCD2-3C71-2AC3-74AE-4D76350ACA5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Just A Little Talk With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4570" name="Text Box 10">
            <a:extLst>
              <a:ext uri="{FF2B5EF4-FFF2-40B4-BE49-F238E27FC236}">
                <a16:creationId xmlns:a16="http://schemas.microsoft.com/office/drawing/2014/main" id="{5513A241-820B-F77A-C417-22FBC1FCC1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959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1508942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0689997"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“When Jesus came into the region of Caesarea Philippi, He asked His disciples, saying,</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‘Who do men say that I, the Son of Man, am?”</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 Matt. 16:13</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7290599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414989"/>
            <a:ext cx="10689997"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Messiah / </a:t>
            </a:r>
            <a:r>
              <a:rPr lang="en-US" sz="4800" i="1" dirty="0">
                <a:solidFill>
                  <a:prstClr val="black"/>
                </a:solidFill>
                <a:latin typeface="BigNoodleTitling" panose="02000708030402040100" pitchFamily="2" charset="0"/>
              </a:rPr>
              <a:t>C</a:t>
            </a:r>
            <a:r>
              <a:rPr kumimoji="0" lang="en-US" sz="48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hrist</a:t>
            </a: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 = “anointed one”</a:t>
            </a:r>
          </a:p>
          <a:p>
            <a:pPr marL="0" marR="0" lvl="0" indent="0" algn="ctr" defTabSz="1219170" rtl="0" eaLnBrk="1" fontAlgn="auto" latinLnBrk="0" hangingPunct="1">
              <a:lnSpc>
                <a:spcPct val="100000"/>
              </a:lnSpc>
              <a:spcBef>
                <a:spcPct val="0"/>
              </a:spcBef>
              <a:spcAft>
                <a:spcPts val="0"/>
              </a:spcAft>
              <a:buClrTx/>
              <a:buSzTx/>
              <a:buFontTx/>
              <a:buNone/>
              <a:tabLst/>
              <a:defRPr/>
            </a:pPr>
            <a:endParaRPr lang="en-US" sz="4800" i="1" dirty="0">
              <a:solidFill>
                <a:prstClr val="black"/>
              </a:solidFill>
              <a:latin typeface="BigNoodleTitling" panose="02000708030402040100" pitchFamily="2"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7996429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414989"/>
            <a:ext cx="10689997"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Messiah / </a:t>
            </a:r>
            <a:r>
              <a:rPr lang="en-US" sz="4800" i="1" dirty="0">
                <a:solidFill>
                  <a:prstClr val="black"/>
                </a:solidFill>
                <a:latin typeface="BigNoodleTitling" panose="02000708030402040100" pitchFamily="2" charset="0"/>
              </a:rPr>
              <a:t>C</a:t>
            </a:r>
            <a:r>
              <a:rPr kumimoji="0" lang="en-US" sz="48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hrist</a:t>
            </a: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 = “anointed one”</a:t>
            </a:r>
          </a:p>
          <a:p>
            <a:pPr marL="0" marR="0" lvl="0" indent="0" algn="ctr" defTabSz="1219170" rtl="0" eaLnBrk="1" fontAlgn="auto" latinLnBrk="0" hangingPunct="1">
              <a:lnSpc>
                <a:spcPct val="100000"/>
              </a:lnSpc>
              <a:spcBef>
                <a:spcPct val="0"/>
              </a:spcBef>
              <a:spcAft>
                <a:spcPts val="0"/>
              </a:spcAft>
              <a:buClrTx/>
              <a:buSzTx/>
              <a:buFontTx/>
              <a:buNone/>
              <a:tabLst/>
              <a:defRPr/>
            </a:pPr>
            <a:endParaRPr lang="en-US" sz="4800" i="1" dirty="0">
              <a:solidFill>
                <a:prstClr val="black"/>
              </a:solidFill>
              <a:latin typeface="BigNoodleTitling" panose="02000708030402040100" pitchFamily="2"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4800" i="1" dirty="0">
                <a:solidFill>
                  <a:prstClr val="black"/>
                </a:solidFill>
                <a:latin typeface="BigNoodleTitling" panose="02000708030402040100" pitchFamily="2" charset="0"/>
              </a:rPr>
              <a:t>Old testament anointed ones:</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Kings – 1 Sam. 10:1, 16:13</a:t>
            </a:r>
          </a:p>
        </p:txBody>
      </p:sp>
    </p:spTree>
    <p:extLst>
      <p:ext uri="{BB962C8B-B14F-4D97-AF65-F5344CB8AC3E}">
        <p14:creationId xmlns:p14="http://schemas.microsoft.com/office/powerpoint/2010/main" val="291773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414989"/>
            <a:ext cx="10689997"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Messiah / </a:t>
            </a:r>
            <a:r>
              <a:rPr lang="en-US" sz="4800" i="1" dirty="0">
                <a:solidFill>
                  <a:prstClr val="black"/>
                </a:solidFill>
                <a:latin typeface="BigNoodleTitling" panose="02000708030402040100" pitchFamily="2" charset="0"/>
              </a:rPr>
              <a:t>C</a:t>
            </a:r>
            <a:r>
              <a:rPr kumimoji="0" lang="en-US" sz="48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hrist</a:t>
            </a: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 = “anointed one”</a:t>
            </a:r>
          </a:p>
          <a:p>
            <a:pPr marL="0" marR="0" lvl="0" indent="0" algn="ctr" defTabSz="1219170" rtl="0" eaLnBrk="1" fontAlgn="auto" latinLnBrk="0" hangingPunct="1">
              <a:lnSpc>
                <a:spcPct val="100000"/>
              </a:lnSpc>
              <a:spcBef>
                <a:spcPct val="0"/>
              </a:spcBef>
              <a:spcAft>
                <a:spcPts val="0"/>
              </a:spcAft>
              <a:buClrTx/>
              <a:buSzTx/>
              <a:buFontTx/>
              <a:buNone/>
              <a:tabLst/>
              <a:defRPr/>
            </a:pPr>
            <a:endParaRPr lang="en-US" sz="4800" i="1" dirty="0">
              <a:solidFill>
                <a:prstClr val="black"/>
              </a:solidFill>
              <a:latin typeface="BigNoodleTitling" panose="02000708030402040100" pitchFamily="2"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4800" i="1" dirty="0">
                <a:solidFill>
                  <a:prstClr val="black"/>
                </a:solidFill>
                <a:latin typeface="BigNoodleTitling" panose="02000708030402040100" pitchFamily="2" charset="0"/>
              </a:rPr>
              <a:t>Old testament anointed ones:</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Kings – 1 Sam. 10:1, 16:13</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4800" i="1" dirty="0">
                <a:solidFill>
                  <a:prstClr val="black"/>
                </a:solidFill>
                <a:latin typeface="BigNoodleTitling" panose="02000708030402040100" pitchFamily="2" charset="0"/>
              </a:rPr>
              <a:t>Priests – Ex. 28:41, 30:30</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8663968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PROPHESIEd</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THE MESSIAH</a:t>
            </a:r>
          </a:p>
        </p:txBody>
      </p:sp>
    </p:spTree>
    <p:extLst>
      <p:ext uri="{BB962C8B-B14F-4D97-AF65-F5344CB8AC3E}">
        <p14:creationId xmlns:p14="http://schemas.microsoft.com/office/powerpoint/2010/main" val="41224797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PROPHESIEd</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Son of Abraham, Isaac, Jacob, &amp; </a:t>
            </a:r>
            <a:r>
              <a:rPr kumimoji="0" lang="en-US" sz="48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judah</a:t>
            </a:r>
            <a:endParaRPr lang="en-US" sz="4800" i="1" dirty="0">
              <a:solidFill>
                <a:prstClr val="black"/>
              </a:solidFill>
              <a:latin typeface="BigNoodleTitling" panose="02000708030402040100" pitchFamily="2" charset="0"/>
            </a:endParaRPr>
          </a:p>
          <a:p>
            <a:pPr marL="1143000" lvl="1" indent="-685800" defTabSz="1219170">
              <a:spcBef>
                <a:spcPct val="0"/>
              </a:spcBef>
              <a:buFont typeface="Arial" panose="020B0604020202020204" pitchFamily="34" charset="0"/>
              <a:buChar char="•"/>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Gen. 12:1-3, 22:18, 35:11, 49:10</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THE MESSIAH</a:t>
            </a:r>
          </a:p>
        </p:txBody>
      </p:sp>
    </p:spTree>
    <p:extLst>
      <p:ext uri="{BB962C8B-B14F-4D97-AF65-F5344CB8AC3E}">
        <p14:creationId xmlns:p14="http://schemas.microsoft.com/office/powerpoint/2010/main" val="8428767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PROPHESIEd</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Son of </a:t>
            </a:r>
            <a:r>
              <a:rPr kumimoji="0" lang="en-US" sz="48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david</a:t>
            </a:r>
            <a:endParaRPr lang="en-US" sz="4800" i="1" dirty="0">
              <a:solidFill>
                <a:prstClr val="black"/>
              </a:solidFill>
              <a:latin typeface="BigNoodleTitling" panose="02000708030402040100" pitchFamily="2" charset="0"/>
            </a:endParaRPr>
          </a:p>
          <a:p>
            <a:pPr marL="1143000" lvl="1" indent="-685800" defTabSz="1219170">
              <a:spcBef>
                <a:spcPct val="0"/>
              </a:spcBef>
              <a:buFont typeface="Arial" panose="020B0604020202020204" pitchFamily="34" charset="0"/>
              <a:buChar char="•"/>
              <a:defRPr/>
            </a:pPr>
            <a:r>
              <a:rPr lang="en-US" sz="4800" i="1" dirty="0">
                <a:solidFill>
                  <a:prstClr val="black"/>
                </a:solidFill>
                <a:latin typeface="BigNoodleTitling" panose="02000708030402040100" pitchFamily="2" charset="0"/>
                <a:ea typeface="+mj-ea"/>
              </a:rPr>
              <a:t>2 </a:t>
            </a:r>
            <a:r>
              <a:rPr lang="en-US" sz="4800" i="1" dirty="0" err="1">
                <a:solidFill>
                  <a:prstClr val="black"/>
                </a:solidFill>
                <a:latin typeface="BigNoodleTitling" panose="02000708030402040100" pitchFamily="2" charset="0"/>
                <a:ea typeface="+mj-ea"/>
              </a:rPr>
              <a:t>sam.</a:t>
            </a:r>
            <a:r>
              <a:rPr lang="en-US" sz="4800" i="1" dirty="0">
                <a:solidFill>
                  <a:prstClr val="black"/>
                </a:solidFill>
                <a:latin typeface="BigNoodleTitling" panose="02000708030402040100" pitchFamily="2" charset="0"/>
                <a:ea typeface="+mj-ea"/>
              </a:rPr>
              <a:t> 7:12-14</a:t>
            </a:r>
          </a:p>
          <a:p>
            <a:pPr marL="1143000" lvl="1" indent="-685800" defTabSz="1219170">
              <a:spcBef>
                <a:spcPct val="0"/>
              </a:spcBef>
              <a:buFont typeface="Arial" panose="020B0604020202020204" pitchFamily="34" charset="0"/>
              <a:buChar char="•"/>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Matt. </a:t>
            </a:r>
            <a:r>
              <a:rPr lang="en-US" sz="4800" i="1" dirty="0">
                <a:solidFill>
                  <a:prstClr val="black"/>
                </a:solidFill>
                <a:latin typeface="BigNoodleTitling" panose="02000708030402040100" pitchFamily="2" charset="0"/>
                <a:ea typeface="+mj-ea"/>
              </a:rPr>
              <a:t>1:1, 6, 12:22-23</a:t>
            </a: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THE MESSIAH</a:t>
            </a:r>
          </a:p>
        </p:txBody>
      </p:sp>
    </p:spTree>
    <p:extLst>
      <p:ext uri="{BB962C8B-B14F-4D97-AF65-F5344CB8AC3E}">
        <p14:creationId xmlns:p14="http://schemas.microsoft.com/office/powerpoint/2010/main" val="12371703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PROPHESIEd</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Son of a virgin</a:t>
            </a:r>
            <a:endParaRPr lang="en-US" sz="4800" i="1" dirty="0">
              <a:solidFill>
                <a:prstClr val="black"/>
              </a:solidFill>
              <a:latin typeface="BigNoodleTitling" panose="02000708030402040100" pitchFamily="2" charset="0"/>
            </a:endParaRPr>
          </a:p>
          <a:p>
            <a:pPr marL="1143000" lvl="1" indent="-685800" defTabSz="1219170">
              <a:spcBef>
                <a:spcPct val="0"/>
              </a:spcBef>
              <a:buFont typeface="Arial" panose="020B0604020202020204" pitchFamily="34" charset="0"/>
              <a:buChar char="•"/>
              <a:defRPr/>
            </a:pPr>
            <a:r>
              <a:rPr lang="en-US" sz="4800" i="1" dirty="0">
                <a:solidFill>
                  <a:prstClr val="black"/>
                </a:solidFill>
                <a:latin typeface="BigNoodleTitling" panose="02000708030402040100" pitchFamily="2" charset="0"/>
                <a:ea typeface="+mj-ea"/>
              </a:rPr>
              <a:t>Isa. 7:14</a:t>
            </a:r>
          </a:p>
          <a:p>
            <a:pPr marL="1143000" lvl="1" indent="-685800" defTabSz="1219170">
              <a:spcBef>
                <a:spcPct val="0"/>
              </a:spcBef>
              <a:buFont typeface="Arial" panose="020B0604020202020204" pitchFamily="34" charset="0"/>
              <a:buChar char="•"/>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Gen. 3:15, Jer. 31:22</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THE MESSIAH</a:t>
            </a:r>
          </a:p>
        </p:txBody>
      </p:sp>
    </p:spTree>
    <p:extLst>
      <p:ext uri="{BB962C8B-B14F-4D97-AF65-F5344CB8AC3E}">
        <p14:creationId xmlns:p14="http://schemas.microsoft.com/office/powerpoint/2010/main" val="32425366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PROPHESIEd</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lang="en-US" sz="5400" i="1" dirty="0">
                <a:solidFill>
                  <a:prstClr val="black"/>
                </a:solidFill>
                <a:latin typeface="BigNoodleTitling" panose="02000708030402040100" pitchFamily="2" charset="0"/>
              </a:rPr>
              <a:t>Proclaimed</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THE MESSIAH</a:t>
            </a:r>
          </a:p>
        </p:txBody>
      </p:sp>
    </p:spTree>
    <p:extLst>
      <p:ext uri="{BB962C8B-B14F-4D97-AF65-F5344CB8AC3E}">
        <p14:creationId xmlns:p14="http://schemas.microsoft.com/office/powerpoint/2010/main" val="26631706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2"/>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PROCLAIMED</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MATTHEW – 1:1, 9:9</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THE MESSIAH</a:t>
            </a:r>
          </a:p>
        </p:txBody>
      </p:sp>
    </p:spTree>
    <p:extLst>
      <p:ext uri="{BB962C8B-B14F-4D97-AF65-F5344CB8AC3E}">
        <p14:creationId xmlns:p14="http://schemas.microsoft.com/office/powerpoint/2010/main" val="1532128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95852F10-F687-4D91-C191-8F70AE32537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27650" name="Picture 3" descr="Just A Little Talk -pp">
            <a:extLst>
              <a:ext uri="{FF2B5EF4-FFF2-40B4-BE49-F238E27FC236}">
                <a16:creationId xmlns:a16="http://schemas.microsoft.com/office/drawing/2014/main" id="{66C11B0B-29FA-1511-2230-0C07204DD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0AA0CC0E-E416-6A0F-F6DE-3F7CF42FF5AA}"/>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Just A Little Talk With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7877" name="Text Box 5">
            <a:extLst>
              <a:ext uri="{FF2B5EF4-FFF2-40B4-BE49-F238E27FC236}">
                <a16:creationId xmlns:a16="http://schemas.microsoft.com/office/drawing/2014/main" id="{711602E7-B3CD-A5C9-AE7D-C088F93099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959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861026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2"/>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PROCLAIMED</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MATTHEW – 1:1, 9:9</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4800" i="1" dirty="0">
                <a:solidFill>
                  <a:prstClr val="black"/>
                </a:solidFill>
                <a:latin typeface="BigNoodleTitling" panose="02000708030402040100" pitchFamily="2" charset="0"/>
              </a:rPr>
              <a:t>By an angel – 1:20-21</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THE MESSIAH</a:t>
            </a:r>
          </a:p>
        </p:txBody>
      </p:sp>
    </p:spTree>
    <p:extLst>
      <p:ext uri="{BB962C8B-B14F-4D97-AF65-F5344CB8AC3E}">
        <p14:creationId xmlns:p14="http://schemas.microsoft.com/office/powerpoint/2010/main" val="35613997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2"/>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PROCLAIMED</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MATTHEW – 1:1, 9:9</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4800" i="1" dirty="0">
                <a:solidFill>
                  <a:prstClr val="black"/>
                </a:solidFill>
                <a:latin typeface="BigNoodleTitling" panose="02000708030402040100" pitchFamily="2" charset="0"/>
              </a:rPr>
              <a:t>By an angel – 1:20-21</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joseph &amp; </a:t>
            </a:r>
            <a:r>
              <a:rPr kumimoji="0" lang="en-US" sz="48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mary</a:t>
            </a: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 – 1:25</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THE MESSIAH</a:t>
            </a:r>
          </a:p>
        </p:txBody>
      </p:sp>
    </p:spTree>
    <p:extLst>
      <p:ext uri="{BB962C8B-B14F-4D97-AF65-F5344CB8AC3E}">
        <p14:creationId xmlns:p14="http://schemas.microsoft.com/office/powerpoint/2010/main" val="22247566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PROPHESIEd</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lang="en-US" sz="5400" i="1" dirty="0">
                <a:solidFill>
                  <a:prstClr val="black"/>
                </a:solidFill>
                <a:latin typeface="BigNoodleTitling" panose="02000708030402040100" pitchFamily="2" charset="0"/>
              </a:rPr>
              <a:t>Proclaimed</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proven</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THE MESSIAH</a:t>
            </a:r>
          </a:p>
        </p:txBody>
      </p:sp>
    </p:spTree>
    <p:extLst>
      <p:ext uri="{BB962C8B-B14F-4D97-AF65-F5344CB8AC3E}">
        <p14:creationId xmlns:p14="http://schemas.microsoft.com/office/powerpoint/2010/main" val="36285194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3"/>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proven</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prophecies fulfilled</a:t>
            </a:r>
          </a:p>
          <a:p>
            <a:pPr marL="1143000" lvl="1" indent="-685800" defTabSz="1219170">
              <a:spcBef>
                <a:spcPct val="0"/>
              </a:spcBef>
              <a:buFont typeface="Arial" panose="020B0604020202020204" pitchFamily="34" charset="0"/>
              <a:buChar char="•"/>
              <a:defRPr/>
            </a:pPr>
            <a:r>
              <a:rPr lang="en-US" sz="4800" i="1" dirty="0">
                <a:solidFill>
                  <a:prstClr val="black"/>
                </a:solidFill>
                <a:latin typeface="BigNoodleTitling" panose="02000708030402040100" pitchFamily="2" charset="0"/>
                <a:ea typeface="+mj-ea"/>
              </a:rPr>
              <a:t>300+ fulfilled by Jesus alone</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THE MESSIAH</a:t>
            </a:r>
          </a:p>
        </p:txBody>
      </p:sp>
    </p:spTree>
    <p:extLst>
      <p:ext uri="{BB962C8B-B14F-4D97-AF65-F5344CB8AC3E}">
        <p14:creationId xmlns:p14="http://schemas.microsoft.com/office/powerpoint/2010/main" val="29145274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3"/>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proven</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prophecies fulfilled</a:t>
            </a:r>
          </a:p>
          <a:p>
            <a:pPr marL="1143000" lvl="1" indent="-685800" defTabSz="1219170">
              <a:spcBef>
                <a:spcPct val="0"/>
              </a:spcBef>
              <a:buFont typeface="Arial" panose="020B0604020202020204" pitchFamily="34" charset="0"/>
              <a:buChar char="•"/>
              <a:defRPr/>
            </a:pPr>
            <a:r>
              <a:rPr lang="en-US" sz="4800" i="1" dirty="0">
                <a:solidFill>
                  <a:prstClr val="black"/>
                </a:solidFill>
                <a:latin typeface="BigNoodleTitling" panose="02000708030402040100" pitchFamily="2" charset="0"/>
                <a:ea typeface="+mj-ea"/>
              </a:rPr>
              <a:t>300+ fulfilled by Jesus alone</a:t>
            </a:r>
          </a:p>
          <a:p>
            <a:pPr marL="1143000" lvl="1" indent="-685800" defTabSz="1219170">
              <a:spcBef>
                <a:spcPct val="0"/>
              </a:spcBef>
              <a:buFont typeface="Arial" panose="020B0604020202020204" pitchFamily="34" charset="0"/>
              <a:buChar char="•"/>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8 prophecies </a:t>
            </a: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sym typeface="Wingdings" panose="05000000000000000000" pitchFamily="2" charset="2"/>
              </a:rPr>
              <a:t> 1 in 10</a:t>
            </a:r>
            <a:r>
              <a:rPr lang="en-US" sz="4800" i="1" baseline="30000" dirty="0">
                <a:solidFill>
                  <a:prstClr val="black"/>
                </a:solidFill>
                <a:latin typeface="BigNoodleTitling" panose="02000708030402040100" pitchFamily="2" charset="0"/>
                <a:ea typeface="+mj-ea"/>
                <a:sym typeface="Wingdings" panose="05000000000000000000" pitchFamily="2" charset="2"/>
              </a:rPr>
              <a:t>17</a:t>
            </a:r>
            <a:r>
              <a:rPr lang="en-US" sz="4800" i="1" dirty="0">
                <a:solidFill>
                  <a:prstClr val="black"/>
                </a:solidFill>
                <a:latin typeface="BigNoodleTitling" panose="02000708030402040100" pitchFamily="2" charset="0"/>
                <a:ea typeface="+mj-ea"/>
                <a:sym typeface="Wingdings" panose="05000000000000000000" pitchFamily="2" charset="2"/>
              </a:rPr>
              <a:t> (100,000,000,000,000,000)</a:t>
            </a:r>
            <a:endParaRPr kumimoji="0" lang="en-US" sz="4800" b="0" i="1" u="none" strike="noStrike" kern="1200" cap="none" spc="0" normalizeH="0" baseline="3000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THE MESSIAH</a:t>
            </a:r>
          </a:p>
        </p:txBody>
      </p:sp>
    </p:spTree>
    <p:extLst>
      <p:ext uri="{BB962C8B-B14F-4D97-AF65-F5344CB8AC3E}">
        <p14:creationId xmlns:p14="http://schemas.microsoft.com/office/powerpoint/2010/main" val="1030224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3"/>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proven</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prophecies fulfilled – Mic. 5:2, Lk. </a:t>
            </a:r>
            <a:r>
              <a:rPr lang="en-US" sz="4800" i="1" dirty="0">
                <a:solidFill>
                  <a:prstClr val="black"/>
                </a:solidFill>
                <a:latin typeface="BigNoodleTitling" panose="02000708030402040100" pitchFamily="2" charset="0"/>
              </a:rPr>
              <a:t>2:1-7</a:t>
            </a: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THE MESSIAH</a:t>
            </a:r>
          </a:p>
        </p:txBody>
      </p:sp>
    </p:spTree>
    <p:extLst>
      <p:ext uri="{BB962C8B-B14F-4D97-AF65-F5344CB8AC3E}">
        <p14:creationId xmlns:p14="http://schemas.microsoft.com/office/powerpoint/2010/main" val="4421274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3"/>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proven</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prophecies fulfilled – Mic. 5:2, Lk. </a:t>
            </a:r>
            <a:r>
              <a:rPr lang="en-US" sz="4800" i="1" dirty="0">
                <a:solidFill>
                  <a:prstClr val="black"/>
                </a:solidFill>
                <a:latin typeface="BigNoodleTitling" panose="02000708030402040100" pitchFamily="2" charset="0"/>
              </a:rPr>
              <a:t>2:1-7</a:t>
            </a: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4800" i="1" dirty="0">
                <a:solidFill>
                  <a:prstClr val="black"/>
                </a:solidFill>
                <a:latin typeface="BigNoodleTitling" panose="02000708030402040100" pitchFamily="2" charset="0"/>
              </a:rPr>
              <a:t>By miracles performed – 9:35, 12:38-40, 28:9-10, 16-17</a:t>
            </a: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THE MESSIAH</a:t>
            </a:r>
          </a:p>
        </p:txBody>
      </p:sp>
    </p:spTree>
    <p:extLst>
      <p:ext uri="{BB962C8B-B14F-4D97-AF65-F5344CB8AC3E}">
        <p14:creationId xmlns:p14="http://schemas.microsoft.com/office/powerpoint/2010/main" val="5449928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068045"/>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9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Ar</a:t>
            </a: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e </a:t>
            </a:r>
            <a:r>
              <a:rPr kumimoji="0" lang="en-US" sz="9600" b="1" i="1" u="sng" strike="noStrike" kern="1200" cap="none" spc="0" normalizeH="0" baseline="0" noProof="0" dirty="0">
                <a:ln>
                  <a:noFill/>
                </a:ln>
                <a:solidFill>
                  <a:prstClr val="black"/>
                </a:solidFill>
                <a:effectLst/>
                <a:uLnTx/>
                <a:uFillTx/>
                <a:latin typeface="BigNoodleTitling" panose="02000708030402040100" pitchFamily="2" charset="0"/>
                <a:ea typeface="+mj-ea"/>
              </a:rPr>
              <a:t>you</a:t>
            </a: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 IN PURSUIT</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Of the messiah?</a:t>
            </a:r>
          </a:p>
        </p:txBody>
      </p:sp>
    </p:spTree>
    <p:extLst>
      <p:ext uri="{BB962C8B-B14F-4D97-AF65-F5344CB8AC3E}">
        <p14:creationId xmlns:p14="http://schemas.microsoft.com/office/powerpoint/2010/main" val="11723700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5094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Lord, reign in me</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241303"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Invitation SONG:</a:t>
            </a:r>
          </a:p>
        </p:txBody>
      </p:sp>
    </p:spTree>
    <p:extLst>
      <p:ext uri="{BB962C8B-B14F-4D97-AF65-F5344CB8AC3E}">
        <p14:creationId xmlns:p14="http://schemas.microsoft.com/office/powerpoint/2010/main" val="15100111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03752AF-C80A-4271-E0B8-101651BB653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Lord Reign in Me</a:t>
            </a:r>
            <a:endParaRPr lang="en-US">
              <a:ea typeface="+mj-ea"/>
            </a:endParaRPr>
          </a:p>
        </p:txBody>
      </p:sp>
      <p:pic>
        <p:nvPicPr>
          <p:cNvPr id="2" name="Picture 17" descr="Lord Reign in Me-pp">
            <a:extLst>
              <a:ext uri="{FF2B5EF4-FFF2-40B4-BE49-F238E27FC236}">
                <a16:creationId xmlns:a16="http://schemas.microsoft.com/office/drawing/2014/main" id="{65F19FD5-E32F-FD2C-C07C-016EB5877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7" name="Text Box 19">
            <a:extLst>
              <a:ext uri="{FF2B5EF4-FFF2-40B4-BE49-F238E27FC236}">
                <a16:creationId xmlns:a16="http://schemas.microsoft.com/office/drawing/2014/main" id="{E1B1D380-E036-4AAB-897A-E5E4F26F77CF}"/>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5E47AE86-5262-D0E9-438B-77AC597CF0C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29698" name="Picture 3" descr="Just A Little Talk -pp">
            <a:extLst>
              <a:ext uri="{FF2B5EF4-FFF2-40B4-BE49-F238E27FC236}">
                <a16:creationId xmlns:a16="http://schemas.microsoft.com/office/drawing/2014/main" id="{C00F5752-27EF-8563-448C-7B235370B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43BFA730-9CCB-9E19-67BD-8A317BE59519}"/>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Just A Little Talk With Jesus</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8901" name="Text Box 5">
            <a:extLst>
              <a:ext uri="{FF2B5EF4-FFF2-40B4-BE49-F238E27FC236}">
                <a16:creationId xmlns:a16="http://schemas.microsoft.com/office/drawing/2014/main" id="{CF21BCD0-02F5-9237-7ACE-F0B18156801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959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773695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1BC62FDB-E168-7048-001E-CBD981335ED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Lord Reign in Me</a:t>
            </a:r>
            <a:endParaRPr lang="en-US">
              <a:ea typeface="+mj-ea"/>
            </a:endParaRPr>
          </a:p>
        </p:txBody>
      </p:sp>
      <p:pic>
        <p:nvPicPr>
          <p:cNvPr id="3074" name="Picture 3" descr="Lord Reign in Me-pp">
            <a:extLst>
              <a:ext uri="{FF2B5EF4-FFF2-40B4-BE49-F238E27FC236}">
                <a16:creationId xmlns:a16="http://schemas.microsoft.com/office/drawing/2014/main" id="{4EE7EAC1-327F-C451-9901-665BA48BC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4">
            <a:extLst>
              <a:ext uri="{FF2B5EF4-FFF2-40B4-BE49-F238E27FC236}">
                <a16:creationId xmlns:a16="http://schemas.microsoft.com/office/drawing/2014/main" id="{79B9717B-3306-0EA1-26C2-FD3B040FC0B3}"/>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1CEFE945-CACE-F793-60E9-71D67DF3FDB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Lord Reign in Me</a:t>
            </a:r>
            <a:endParaRPr lang="en-US">
              <a:ea typeface="+mj-ea"/>
            </a:endParaRPr>
          </a:p>
        </p:txBody>
      </p:sp>
      <p:pic>
        <p:nvPicPr>
          <p:cNvPr id="4098" name="Picture 3" descr="Lord Reign in Me-pp">
            <a:extLst>
              <a:ext uri="{FF2B5EF4-FFF2-40B4-BE49-F238E27FC236}">
                <a16:creationId xmlns:a16="http://schemas.microsoft.com/office/drawing/2014/main" id="{CC35BE74-78E0-0F31-2E7C-C201C80A2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a:extLst>
              <a:ext uri="{FF2B5EF4-FFF2-40B4-BE49-F238E27FC236}">
                <a16:creationId xmlns:a16="http://schemas.microsoft.com/office/drawing/2014/main" id="{AEB78D96-A66D-D724-B4ED-BEEC8C5BAE32}"/>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9D99C4B7-DEB1-F68F-CC0E-B8B2F8B00C9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Lord Reign in Me</a:t>
            </a:r>
            <a:endParaRPr lang="en-US">
              <a:ea typeface="+mj-ea"/>
            </a:endParaRPr>
          </a:p>
        </p:txBody>
      </p:sp>
      <p:pic>
        <p:nvPicPr>
          <p:cNvPr id="5122" name="Picture 3" descr="Lord Reign in Me-pp">
            <a:extLst>
              <a:ext uri="{FF2B5EF4-FFF2-40B4-BE49-F238E27FC236}">
                <a16:creationId xmlns:a16="http://schemas.microsoft.com/office/drawing/2014/main" id="{DDDCE8C7-3C62-664A-CD4C-9B1FFBBE0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4">
            <a:extLst>
              <a:ext uri="{FF2B5EF4-FFF2-40B4-BE49-F238E27FC236}">
                <a16:creationId xmlns:a16="http://schemas.microsoft.com/office/drawing/2014/main" id="{DFB1A139-677E-B75C-ED02-E1D9D33D5ED2}"/>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AA21BBD-C077-1E8E-D1F3-DA0E1D07201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Lord Reign in Me</a:t>
            </a:r>
            <a:endParaRPr lang="en-US">
              <a:ea typeface="+mj-ea"/>
            </a:endParaRPr>
          </a:p>
        </p:txBody>
      </p:sp>
      <p:pic>
        <p:nvPicPr>
          <p:cNvPr id="6146" name="Picture 3" descr="Lord Reign in Me-pp">
            <a:extLst>
              <a:ext uri="{FF2B5EF4-FFF2-40B4-BE49-F238E27FC236}">
                <a16:creationId xmlns:a16="http://schemas.microsoft.com/office/drawing/2014/main" id="{3D39E91F-B864-153B-A5FE-D4DB64054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a:extLst>
              <a:ext uri="{FF2B5EF4-FFF2-40B4-BE49-F238E27FC236}">
                <a16:creationId xmlns:a16="http://schemas.microsoft.com/office/drawing/2014/main" id="{70F8CB70-C465-683F-A38E-D1BA5F414211}"/>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419BA41-6885-6B87-8F2D-3B19BB63EA4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Lord Reign in Me</a:t>
            </a:r>
            <a:endParaRPr lang="en-US">
              <a:ea typeface="+mj-ea"/>
            </a:endParaRPr>
          </a:p>
        </p:txBody>
      </p:sp>
      <p:pic>
        <p:nvPicPr>
          <p:cNvPr id="7170" name="Picture 3" descr="Lord Reign in Me-pp">
            <a:extLst>
              <a:ext uri="{FF2B5EF4-FFF2-40B4-BE49-F238E27FC236}">
                <a16:creationId xmlns:a16="http://schemas.microsoft.com/office/drawing/2014/main" id="{3160391D-669E-7929-855D-546943940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a:extLst>
              <a:ext uri="{FF2B5EF4-FFF2-40B4-BE49-F238E27FC236}">
                <a16:creationId xmlns:a16="http://schemas.microsoft.com/office/drawing/2014/main" id="{EE5C84A4-8773-AF48-6F1B-3B85294018E1}"/>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AFF2BFF1-D4F6-2EB1-FC88-2E22D242992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2C-1 Lord Reign in Me</a:t>
            </a:r>
            <a:endParaRPr lang="en-US">
              <a:ea typeface="+mj-ea"/>
            </a:endParaRPr>
          </a:p>
        </p:txBody>
      </p:sp>
      <p:pic>
        <p:nvPicPr>
          <p:cNvPr id="8194" name="Picture 3" descr="Lord Reign in Me-pp">
            <a:extLst>
              <a:ext uri="{FF2B5EF4-FFF2-40B4-BE49-F238E27FC236}">
                <a16:creationId xmlns:a16="http://schemas.microsoft.com/office/drawing/2014/main" id="{5CB5E913-CAAC-7AA2-284A-C57AD6764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a:extLst>
              <a:ext uri="{FF2B5EF4-FFF2-40B4-BE49-F238E27FC236}">
                <a16:creationId xmlns:a16="http://schemas.microsoft.com/office/drawing/2014/main" id="{D3CBA596-40A0-867E-59C1-6A34037D5ECA}"/>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530B46F-EE3C-C20E-CBDB-DE77260C940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2C-2 Lord Reign in Me</a:t>
            </a:r>
            <a:endParaRPr lang="en-US">
              <a:ea typeface="+mj-ea"/>
            </a:endParaRPr>
          </a:p>
        </p:txBody>
      </p:sp>
      <p:pic>
        <p:nvPicPr>
          <p:cNvPr id="9218" name="Picture 3" descr="Lord Reign in Me-pp">
            <a:extLst>
              <a:ext uri="{FF2B5EF4-FFF2-40B4-BE49-F238E27FC236}">
                <a16:creationId xmlns:a16="http://schemas.microsoft.com/office/drawing/2014/main" id="{E3EF2255-3D47-4315-3BE0-00D7437A4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4">
            <a:extLst>
              <a:ext uri="{FF2B5EF4-FFF2-40B4-BE49-F238E27FC236}">
                <a16:creationId xmlns:a16="http://schemas.microsoft.com/office/drawing/2014/main" id="{50219BE8-0156-3405-3376-1DC8385B37A6}"/>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58E15C9-F057-A2AF-E3F1-0A1F4366467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Ds-1 Lord Reign in Me</a:t>
            </a:r>
            <a:endParaRPr lang="en-US">
              <a:ea typeface="+mj-ea"/>
            </a:endParaRPr>
          </a:p>
        </p:txBody>
      </p:sp>
      <p:pic>
        <p:nvPicPr>
          <p:cNvPr id="10242" name="Picture 3" descr="Lord Reign in Me-pp">
            <a:extLst>
              <a:ext uri="{FF2B5EF4-FFF2-40B4-BE49-F238E27FC236}">
                <a16:creationId xmlns:a16="http://schemas.microsoft.com/office/drawing/2014/main" id="{FE62268C-A83E-B784-E002-D5D05BA42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a:extLst>
              <a:ext uri="{FF2B5EF4-FFF2-40B4-BE49-F238E27FC236}">
                <a16:creationId xmlns:a16="http://schemas.microsoft.com/office/drawing/2014/main" id="{D9A545E1-68EF-68C9-2D00-34227D1224A9}"/>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C3760CAC-8926-C036-9E69-EFAA957ABE5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Ds-2 Lord Reign in Me</a:t>
            </a:r>
            <a:endParaRPr lang="en-US">
              <a:ea typeface="+mj-ea"/>
            </a:endParaRPr>
          </a:p>
        </p:txBody>
      </p:sp>
      <p:pic>
        <p:nvPicPr>
          <p:cNvPr id="11266" name="Picture 3" descr="Lord Reign in Me-pp">
            <a:extLst>
              <a:ext uri="{FF2B5EF4-FFF2-40B4-BE49-F238E27FC236}">
                <a16:creationId xmlns:a16="http://schemas.microsoft.com/office/drawing/2014/main" id="{8B2F3475-FA31-7B10-E8E4-A782F4BC7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4">
            <a:extLst>
              <a:ext uri="{FF2B5EF4-FFF2-40B4-BE49-F238E27FC236}">
                <a16:creationId xmlns:a16="http://schemas.microsoft.com/office/drawing/2014/main" id="{4D87E50F-EC45-F326-BDB7-D915497A2ACE}"/>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4016EFA-109E-DB61-2D2C-CC275D2683E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Coda Lord Reign in Me</a:t>
            </a:r>
            <a:endParaRPr lang="en-US">
              <a:ea typeface="+mj-ea"/>
            </a:endParaRPr>
          </a:p>
        </p:txBody>
      </p:sp>
      <p:pic>
        <p:nvPicPr>
          <p:cNvPr id="12290" name="Picture 4" descr="Lord Reign in Me-pp">
            <a:extLst>
              <a:ext uri="{FF2B5EF4-FFF2-40B4-BE49-F238E27FC236}">
                <a16:creationId xmlns:a16="http://schemas.microsoft.com/office/drawing/2014/main" id="{10808DDB-B338-CB46-EAD0-6365A2435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a:extLst>
              <a:ext uri="{FF2B5EF4-FFF2-40B4-BE49-F238E27FC236}">
                <a16:creationId xmlns:a16="http://schemas.microsoft.com/office/drawing/2014/main" id="{3D44EA37-1551-3C29-89DF-CB5F9AA328F2}"/>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8009</TotalTime>
  <Words>1598</Words>
  <Application>Microsoft Office PowerPoint</Application>
  <PresentationFormat>Widescreen</PresentationFormat>
  <Paragraphs>376</Paragraphs>
  <Slides>125</Slides>
  <Notes>10</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125</vt:i4>
      </vt:variant>
    </vt:vector>
  </HeadingPairs>
  <TitlesOfParts>
    <vt:vector size="133" baseType="lpstr">
      <vt:lpstr>BigNoodleTitling</vt:lpstr>
      <vt:lpstr>Arial</vt:lpstr>
      <vt:lpstr>Calibri</vt:lpstr>
      <vt:lpstr>Times</vt:lpstr>
      <vt:lpstr>Trebuchet MS</vt:lpstr>
      <vt:lpstr>MS PGothic</vt:lpstr>
      <vt:lpstr>Default</vt:lpstr>
      <vt:lpstr>Blank</vt:lpstr>
      <vt:lpstr>1-1 Just A Little Talk With Jesus</vt:lpstr>
      <vt:lpstr>1-2 Just A Little Talk With Jesus</vt:lpstr>
      <vt:lpstr>C-1 Just A Little Talk With Jesus</vt:lpstr>
      <vt:lpstr>C-2 Just A Little Talk With Jesus</vt:lpstr>
      <vt:lpstr>C-3 Just A Little Talk With Jesus</vt:lpstr>
      <vt:lpstr>3-1 Just A Little Talk With Jesus</vt:lpstr>
      <vt:lpstr>3-2 Just A Little Talk With Jesus</vt:lpstr>
      <vt:lpstr>C-1 Just A Little Talk With Jesus</vt:lpstr>
      <vt:lpstr>C-2 Just A Little Talk With Jesus</vt:lpstr>
      <vt:lpstr>C-3 Just A Little Talk With Jesus</vt:lpstr>
      <vt:lpstr>PowerPoint Presentation</vt:lpstr>
      <vt:lpstr>PowerPoint Presentation</vt:lpstr>
      <vt:lpstr>1 I Will Call Upon the Lord</vt:lpstr>
      <vt:lpstr>2 I Will Call Upon the Lord</vt:lpstr>
      <vt:lpstr>3 I Will Call Upon the Lord</vt:lpstr>
      <vt:lpstr>4 I Will Call Upon the Lord</vt:lpstr>
      <vt:lpstr>DC1 I Will Call Upon the Lord</vt:lpstr>
      <vt:lpstr>DC2 I Will Call Upon the Lord</vt:lpstr>
      <vt:lpstr>DC3 I Will Call Upon the Lord</vt:lpstr>
      <vt:lpstr>DC4 I Will Call Upon the Lord</vt:lpstr>
      <vt:lpstr>tag I Will Call Upon the Lord</vt:lpstr>
      <vt:lpstr>PowerPoint Presentation</vt:lpstr>
      <vt:lpstr>1 There is a Habitation</vt:lpstr>
      <vt:lpstr>c There is a Habitation</vt:lpstr>
      <vt:lpstr>2 There is a Habitation</vt:lpstr>
      <vt:lpstr>c There is a Habitation</vt:lpstr>
      <vt:lpstr>4 There is a Habitation</vt:lpstr>
      <vt:lpstr>c There is a Habitation</vt:lpstr>
      <vt:lpstr>PowerPoint Presentation</vt:lpstr>
      <vt:lpstr>PowerPoint Presentation</vt:lpstr>
      <vt:lpstr>1-1 The Battle Belongs to the Lord</vt:lpstr>
      <vt:lpstr>1-2 The Battle Belongs to the Lord</vt:lpstr>
      <vt:lpstr>C-1 The Battle Belongs to the Lord</vt:lpstr>
      <vt:lpstr>C-2 The Battle Belongs to the Lord</vt:lpstr>
      <vt:lpstr>2-1 The Battle Belongs to the Lord</vt:lpstr>
      <vt:lpstr>2-2 The Battle Belongs to the Lord</vt:lpstr>
      <vt:lpstr>C-1 The Battle Belongs to the Lord</vt:lpstr>
      <vt:lpstr>C-2 The Battle Belongs to the Lord</vt:lpstr>
      <vt:lpstr>3-1 The Battle Belongs to the Lord</vt:lpstr>
      <vt:lpstr>3-2 The Battle Belongs to the Lord</vt:lpstr>
      <vt:lpstr>C-1 The Battle Belongs to the Lord</vt:lpstr>
      <vt:lpstr>C-2 The Battle Belongs to the Lord</vt:lpstr>
      <vt:lpstr>PowerPoint Presentation</vt:lpstr>
      <vt:lpstr>1-1 Victory in Jesus</vt:lpstr>
      <vt:lpstr>1-2 Victory in Jesus</vt:lpstr>
      <vt:lpstr>1-3 Victory in Jesus</vt:lpstr>
      <vt:lpstr>C-1 Victory in Jesus</vt:lpstr>
      <vt:lpstr>C-2 Victory in Jesus</vt:lpstr>
      <vt:lpstr>C-3 Victory in Jesus</vt:lpstr>
      <vt:lpstr>2-1 Victory in Jesus</vt:lpstr>
      <vt:lpstr>2-2 Victory in Jesus</vt:lpstr>
      <vt:lpstr>2-3 Victory in Jesus</vt:lpstr>
      <vt:lpstr>C-1 Victory in Jesus</vt:lpstr>
      <vt:lpstr>C-2 Victory in Jesus</vt:lpstr>
      <vt:lpstr>C-3 Victory in Jesus</vt:lpstr>
      <vt:lpstr>3-1 Victory in Jesus</vt:lpstr>
      <vt:lpstr>3-2 Victory in Jesus</vt:lpstr>
      <vt:lpstr>3-3 Victory in Jesus</vt:lpstr>
      <vt:lpstr>C-1 Victory in Jesus</vt:lpstr>
      <vt:lpstr>C-2 Victory in Jesus</vt:lpstr>
      <vt:lpstr>C-3 Victory in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Lord Reign in Me</vt:lpstr>
      <vt:lpstr>1-2 Lord Reign in Me</vt:lpstr>
      <vt:lpstr>C-1 Lord Reign in Me</vt:lpstr>
      <vt:lpstr>C-2 Lord Reign in Me</vt:lpstr>
      <vt:lpstr>2-1 Lord Reign in Me</vt:lpstr>
      <vt:lpstr>2-2 Lord Reign in Me</vt:lpstr>
      <vt:lpstr>2C-1 Lord Reign in Me</vt:lpstr>
      <vt:lpstr>2C-2 Lord Reign in Me</vt:lpstr>
      <vt:lpstr>Ds-1 Lord Reign in Me</vt:lpstr>
      <vt:lpstr>Ds-2 Lord Reign in Me</vt:lpstr>
      <vt:lpstr>Coda Lord Reign in Me</vt:lpstr>
      <vt:lpstr>PowerPoint Presentation</vt:lpstr>
      <vt:lpstr>PowerPoint Presentation</vt:lpstr>
      <vt:lpstr>1-1 Lamb of God</vt:lpstr>
      <vt:lpstr>1-2 Lamb of God</vt:lpstr>
      <vt:lpstr>1-3 Lamb of God</vt:lpstr>
      <vt:lpstr>1-4 Lamb of God</vt:lpstr>
      <vt:lpstr>C-1 Lamb of God</vt:lpstr>
      <vt:lpstr>C-2 Lamb of God</vt:lpstr>
      <vt:lpstr>2-1 Lamb of God</vt:lpstr>
      <vt:lpstr>2-2 Lamb of God</vt:lpstr>
      <vt:lpstr>C-1 Lamb of God</vt:lpstr>
      <vt:lpstr>C-2 Lamb of God</vt:lpstr>
      <vt:lpstr>PowerPoint Presentation</vt:lpstr>
      <vt:lpstr>PowerPoint Presentation</vt:lpstr>
      <vt:lpstr>PowerPoint Presentation</vt:lpstr>
      <vt:lpstr>PowerPoint Presentation</vt:lpstr>
      <vt:lpstr>1-1 I’ll Fly Away</vt:lpstr>
      <vt:lpstr>1-2 I’ll Fly Away</vt:lpstr>
      <vt:lpstr>C-1 I’ll Fly Away</vt:lpstr>
      <vt:lpstr>C-2 I’ll Fly Away</vt:lpstr>
      <vt:lpstr>3-1 I’ll Fly Away</vt:lpstr>
      <vt:lpstr>3-2 I’ll Fly Away</vt:lpstr>
      <vt:lpstr>C-1 I’ll Fly Away</vt:lpstr>
      <vt:lpstr>C-2 I’ll Fly Away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29</cp:revision>
  <dcterms:created xsi:type="dcterms:W3CDTF">2023-01-02T16:05:56Z</dcterms:created>
  <dcterms:modified xsi:type="dcterms:W3CDTF">2023-01-08T05:35:29Z</dcterms:modified>
</cp:coreProperties>
</file>