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03" r:id="rId2"/>
    <p:sldId id="3398" r:id="rId3"/>
    <p:sldId id="3399" r:id="rId4"/>
    <p:sldId id="3523" r:id="rId5"/>
    <p:sldId id="270" r:id="rId6"/>
    <p:sldId id="2092" r:id="rId7"/>
    <p:sldId id="3509" r:id="rId8"/>
    <p:sldId id="3527" r:id="rId9"/>
    <p:sldId id="3528" r:id="rId10"/>
    <p:sldId id="3529" r:id="rId11"/>
    <p:sldId id="3514" r:id="rId12"/>
    <p:sldId id="3519" r:id="rId13"/>
    <p:sldId id="3539" r:id="rId14"/>
    <p:sldId id="3530" r:id="rId15"/>
    <p:sldId id="3540" r:id="rId16"/>
    <p:sldId id="3531" r:id="rId17"/>
    <p:sldId id="3541" r:id="rId18"/>
    <p:sldId id="3535" r:id="rId19"/>
    <p:sldId id="3542" r:id="rId20"/>
    <p:sldId id="3534" r:id="rId21"/>
    <p:sldId id="3543" r:id="rId22"/>
    <p:sldId id="3533" r:id="rId23"/>
    <p:sldId id="3544" r:id="rId24"/>
    <p:sldId id="3532" r:id="rId25"/>
    <p:sldId id="3545" r:id="rId26"/>
    <p:sldId id="3536" r:id="rId27"/>
    <p:sldId id="3546" r:id="rId28"/>
    <p:sldId id="3548" r:id="rId29"/>
    <p:sldId id="3415" r:id="rId30"/>
    <p:sldId id="3537" r:id="rId31"/>
    <p:sldId id="3549" r:id="rId32"/>
    <p:sldId id="3552" r:id="rId33"/>
    <p:sldId id="3410" r:id="rId34"/>
    <p:sldId id="3556" r:id="rId35"/>
    <p:sldId id="3550" r:id="rId36"/>
    <p:sldId id="3551" r:id="rId37"/>
    <p:sldId id="3538" r:id="rId38"/>
    <p:sldId id="3553" r:id="rId39"/>
    <p:sldId id="3554" r:id="rId40"/>
    <p:sldId id="3555" r:id="rId41"/>
    <p:sldId id="3515" r:id="rId42"/>
    <p:sldId id="3524" r:id="rId43"/>
    <p:sldId id="3522" r:id="rId44"/>
    <p:sldId id="3400" r:id="rId45"/>
    <p:sldId id="3525" r:id="rId46"/>
    <p:sldId id="3521" r:id="rId47"/>
  </p:sldIdLst>
  <p:sldSz cx="12192000" cy="6858000"/>
  <p:notesSz cx="6858000" cy="9144000"/>
  <p:embeddedFontLst>
    <p:embeddedFont>
      <p:font typeface="BigNoodleTitling" panose="02000708030402040100" pitchFamily="2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" y="10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945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76524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7161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0366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58734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26102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34158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…have a different heart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>
                <a:solidFill>
                  <a:prstClr val="white"/>
                </a:solidFill>
                <a:latin typeface="BigNoodleTitling" panose="02000708030402040100" pitchFamily="2" charset="0"/>
              </a:rPr>
              <a:t>Kingdom people…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582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beatitudes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Latin: “beatus” = BLESSED, FORTUNATE; 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favored by god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heart</a:t>
            </a:r>
          </a:p>
        </p:txBody>
      </p:sp>
    </p:spTree>
    <p:extLst>
      <p:ext uri="{BB962C8B-B14F-4D97-AF65-F5344CB8AC3E}">
        <p14:creationId xmlns:p14="http://schemas.microsoft.com/office/powerpoint/2010/main" val="10039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52059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BigNoodleTitling" panose="02000708030402040100" pitchFamily="2" charset="0"/>
              </a:rPr>
              <a:t>Prov. 16:19, 22:4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Isa. 66:2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BigNoodleTitling" panose="02000708030402040100" pitchFamily="2" charset="0"/>
              </a:rPr>
              <a:t>Jn. 15:5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379123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155037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2 Cor. 7:10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Psa. 51:10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LK. 18:13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91305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95137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Self-controlled – v. 5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Matt. 1:20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74346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195592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Psa. 42:1-2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Job 23:12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291386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MERCIFUL – V. 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81474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merciful – v. 7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Mic. 6:8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4000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97239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MERCIFUL – V. 7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PURE – V. 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179022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pure – v. 8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Matt. 23:25-26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Matt 19:14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4000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120662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MERCIFUL – V. 7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PURE – V. 8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PEACEMAKERS – V. 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26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peacemakers – v. 7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Rom. 12:18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4000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3680888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MERCIFUL – V. 7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PURE – V. 8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PEACEMAKERS – V. 9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PERSECUTED – V. 10-12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243799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persecuted – v. 10-12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Acts 5:41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Isa. 51:7</a:t>
            </a:r>
          </a:p>
          <a:p>
            <a:pPr marL="1028700" lvl="1" indent="-571500" defTabSz="121917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4000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1154423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MERCIFUL – V. 7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PURE – V. 8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PEACEMAKERS – V. 9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PERSECUTED – V. 10-12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275697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…have a different heart</a:t>
            </a:r>
          </a:p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…make a POSITIVE difference</a:t>
            </a:r>
            <a:endParaRPr kumimoji="0" lang="en-US" sz="54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>
                <a:solidFill>
                  <a:prstClr val="white"/>
                </a:solidFill>
                <a:latin typeface="BigNoodleTitling" panose="02000708030402040100" pitchFamily="2" charset="0"/>
              </a:rPr>
              <a:t>Kingdom people…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660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62280" y="1065229"/>
            <a:ext cx="1126744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salt (v. 13)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2293718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62280" y="1065229"/>
            <a:ext cx="1126744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salt (v. 13)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Preserves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5020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62280" y="1065229"/>
            <a:ext cx="1126744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salt (v. 13)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Preserves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Purifies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1643554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FDFD1-CD86-4C67-84F5-76E3D3CCC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-1500126"/>
            <a:ext cx="4785360" cy="98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3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674F3-37BF-5A13-2506-9A3860E8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7331" y="-818311"/>
            <a:ext cx="3522980" cy="7257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FDFD1-CD86-4C67-84F5-76E3D3CCC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-1500126"/>
            <a:ext cx="4785360" cy="98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5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62280" y="1065229"/>
            <a:ext cx="1126744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salt (v. 13)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Preserves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Purifies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BigNoodleTitling" panose="02000708030402040100" pitchFamily="2" charset="0"/>
              </a:rPr>
              <a:t>Brings out flavor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308710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62280" y="1065229"/>
            <a:ext cx="1126744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salt (v. 13)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Preserves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Purifies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BigNoodleTitling" panose="02000708030402040100" pitchFamily="2" charset="0"/>
              </a:rPr>
              <a:t>Brings out flavor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Creates thirst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3992678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light (v. 14-16)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377562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light (v. 14-16)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Reveals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1342869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light (v. 14-16)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Reveals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Comforts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28641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light (v. 14-16)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Reveals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Comforts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guides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1959288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8045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Are </a:t>
            </a:r>
            <a:r>
              <a:rPr kumimoji="0" lang="en-US" sz="9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you</a:t>
            </a: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making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difference?</a:t>
            </a:r>
          </a:p>
        </p:txBody>
      </p:sp>
    </p:spTree>
    <p:extLst>
      <p:ext uri="{BB962C8B-B14F-4D97-AF65-F5344CB8AC3E}">
        <p14:creationId xmlns:p14="http://schemas.microsoft.com/office/powerpoint/2010/main" val="117237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i="1" dirty="0">
                <a:solidFill>
                  <a:schemeClr val="tx1"/>
                </a:solidFill>
                <a:latin typeface="BigNoodleTitling" panose="02000708030402040100" pitchFamily="2" charset="0"/>
              </a:rPr>
              <a:t>Acts 20:7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1151453"/>
            <a:ext cx="807650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IN PURSUIT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629E27-9D70-791C-4EA9-B121B4EAAE25}"/>
              </a:ext>
            </a:extLst>
          </p:cNvPr>
          <p:cNvSpPr txBox="1">
            <a:spLocks/>
          </p:cNvSpPr>
          <p:nvPr/>
        </p:nvSpPr>
        <p:spPr>
          <a:xfrm>
            <a:off x="5502876" y="2843361"/>
            <a:ext cx="454440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7B381"/>
                    </a:gs>
                    <a:gs pos="48000">
                      <a:srgbClr val="C7B381"/>
                    </a:gs>
                    <a:gs pos="100000">
                      <a:srgbClr val="C7B381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7803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IN PURSUIT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832655" y="2847415"/>
            <a:ext cx="759644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OF THE KINGDOM	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BE8EF9-ADB1-808E-6491-A89878EF4ACE}"/>
              </a:ext>
            </a:extLst>
          </p:cNvPr>
          <p:cNvSpPr/>
          <p:nvPr/>
        </p:nvSpPr>
        <p:spPr>
          <a:xfrm>
            <a:off x="0" y="603315"/>
            <a:ext cx="12192000" cy="5806912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 teaching sections: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5-7 – kingdom people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10 – kingdom purpose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13 – kingdom priority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18 – kingdom principles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23-25 – kingdom pending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His teaching</a:t>
            </a:r>
          </a:p>
        </p:txBody>
      </p:sp>
    </p:spTree>
    <p:extLst>
      <p:ext uri="{BB962C8B-B14F-4D97-AF65-F5344CB8AC3E}">
        <p14:creationId xmlns:p14="http://schemas.microsoft.com/office/powerpoint/2010/main" val="134348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852986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TEACHINGS OF JESUS: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1006381" y="2323255"/>
            <a:ext cx="10179237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 (</a:t>
            </a:r>
            <a:r>
              <a:rPr kumimoji="0" lang="en-US" sz="8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5-7)</a:t>
            </a:r>
          </a:p>
        </p:txBody>
      </p:sp>
    </p:spTree>
    <p:extLst>
      <p:ext uri="{BB962C8B-B14F-4D97-AF65-F5344CB8AC3E}">
        <p14:creationId xmlns:p14="http://schemas.microsoft.com/office/powerpoint/2010/main" val="246749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852986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TEACHINGS OF JESUS: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1006381" y="2323255"/>
            <a:ext cx="10179237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4318752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680</Words>
  <Application>Microsoft Office PowerPoint</Application>
  <PresentationFormat>Widescreen</PresentationFormat>
  <Paragraphs>179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BigNoodleTitling</vt:lpstr>
      <vt:lpstr>Arial</vt:lpstr>
      <vt:lpstr>Calibri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25</cp:revision>
  <dcterms:created xsi:type="dcterms:W3CDTF">2023-01-03T17:18:52Z</dcterms:created>
  <dcterms:modified xsi:type="dcterms:W3CDTF">2023-01-08T22:19:16Z</dcterms:modified>
</cp:coreProperties>
</file>