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Lst>
  <p:notesMasterIdLst>
    <p:notesMasterId r:id="rId124"/>
  </p:notesMasterIdLst>
  <p:sldIdLst>
    <p:sldId id="256" r:id="rId3"/>
    <p:sldId id="257" r:id="rId4"/>
    <p:sldId id="264" r:id="rId5"/>
    <p:sldId id="265" r:id="rId6"/>
    <p:sldId id="260" r:id="rId7"/>
    <p:sldId id="261" r:id="rId8"/>
    <p:sldId id="262" r:id="rId9"/>
    <p:sldId id="263" r:id="rId10"/>
    <p:sldId id="3403" r:id="rId11"/>
    <p:sldId id="3405" r:id="rId12"/>
    <p:sldId id="3632" r:id="rId13"/>
    <p:sldId id="3633" r:id="rId14"/>
    <p:sldId id="3634" r:id="rId15"/>
    <p:sldId id="3635" r:id="rId16"/>
    <p:sldId id="3636" r:id="rId17"/>
    <p:sldId id="3637" r:id="rId18"/>
    <p:sldId id="268" r:id="rId19"/>
    <p:sldId id="269" r:id="rId20"/>
    <p:sldId id="3640" r:id="rId21"/>
    <p:sldId id="3641" r:id="rId22"/>
    <p:sldId id="3642" r:id="rId23"/>
    <p:sldId id="3643" r:id="rId24"/>
    <p:sldId id="3398" r:id="rId25"/>
    <p:sldId id="3644" r:id="rId26"/>
    <p:sldId id="3645" r:id="rId27"/>
    <p:sldId id="3646" r:id="rId28"/>
    <p:sldId id="3647" r:id="rId29"/>
    <p:sldId id="3648" r:id="rId30"/>
    <p:sldId id="3649" r:id="rId31"/>
    <p:sldId id="3650" r:id="rId32"/>
    <p:sldId id="3651" r:id="rId33"/>
    <p:sldId id="3399" r:id="rId34"/>
    <p:sldId id="3404" r:id="rId35"/>
    <p:sldId id="3652" r:id="rId36"/>
    <p:sldId id="3653" r:id="rId37"/>
    <p:sldId id="3654" r:id="rId38"/>
    <p:sldId id="3655" r:id="rId39"/>
    <p:sldId id="3656" r:id="rId40"/>
    <p:sldId id="3657" r:id="rId41"/>
    <p:sldId id="3658" r:id="rId42"/>
    <p:sldId id="3659" r:id="rId43"/>
    <p:sldId id="3660" r:id="rId44"/>
    <p:sldId id="270" r:id="rId45"/>
    <p:sldId id="3661" r:id="rId46"/>
    <p:sldId id="3662" r:id="rId47"/>
    <p:sldId id="3663" r:id="rId48"/>
    <p:sldId id="3664" r:id="rId49"/>
    <p:sldId id="3665" r:id="rId50"/>
    <p:sldId id="3605" r:id="rId51"/>
    <p:sldId id="3666" r:id="rId52"/>
    <p:sldId id="3667" r:id="rId53"/>
    <p:sldId id="3668" r:id="rId54"/>
    <p:sldId id="3669" r:id="rId55"/>
    <p:sldId id="271" r:id="rId56"/>
    <p:sldId id="272" r:id="rId57"/>
    <p:sldId id="273" r:id="rId58"/>
    <p:sldId id="3674" r:id="rId59"/>
    <p:sldId id="3675" r:id="rId60"/>
    <p:sldId id="3676" r:id="rId61"/>
    <p:sldId id="3677" r:id="rId62"/>
    <p:sldId id="3678" r:id="rId63"/>
    <p:sldId id="3679" r:id="rId64"/>
    <p:sldId id="3680" r:id="rId65"/>
    <p:sldId id="3401" r:id="rId66"/>
    <p:sldId id="2092" r:id="rId67"/>
    <p:sldId id="3527" r:id="rId68"/>
    <p:sldId id="3503" r:id="rId69"/>
    <p:sldId id="3620" r:id="rId70"/>
    <p:sldId id="3505" r:id="rId71"/>
    <p:sldId id="3608" r:id="rId72"/>
    <p:sldId id="3715" r:id="rId73"/>
    <p:sldId id="3614" r:id="rId74"/>
    <p:sldId id="3716" r:id="rId75"/>
    <p:sldId id="3717" r:id="rId76"/>
    <p:sldId id="3623" r:id="rId77"/>
    <p:sldId id="3627" r:id="rId78"/>
    <p:sldId id="3628" r:id="rId79"/>
    <p:sldId id="3629" r:id="rId80"/>
    <p:sldId id="3624" r:id="rId81"/>
    <p:sldId id="3630" r:id="rId82"/>
    <p:sldId id="3631" r:id="rId83"/>
    <p:sldId id="3621" r:id="rId84"/>
    <p:sldId id="3625" r:id="rId85"/>
    <p:sldId id="3626" r:id="rId86"/>
    <p:sldId id="3622" r:id="rId87"/>
    <p:sldId id="3515" r:id="rId88"/>
    <p:sldId id="3413" r:id="rId89"/>
    <p:sldId id="3681" r:id="rId90"/>
    <p:sldId id="3682" r:id="rId91"/>
    <p:sldId id="3683" r:id="rId92"/>
    <p:sldId id="3684" r:id="rId93"/>
    <p:sldId id="3689" r:id="rId94"/>
    <p:sldId id="3690" r:id="rId95"/>
    <p:sldId id="3691" r:id="rId96"/>
    <p:sldId id="3692" r:id="rId97"/>
    <p:sldId id="3506" r:id="rId98"/>
    <p:sldId id="3411" r:id="rId99"/>
    <p:sldId id="3693" r:id="rId100"/>
    <p:sldId id="3694" r:id="rId101"/>
    <p:sldId id="3695" r:id="rId102"/>
    <p:sldId id="3696" r:id="rId103"/>
    <p:sldId id="3697" r:id="rId104"/>
    <p:sldId id="3698" r:id="rId105"/>
    <p:sldId id="3699" r:id="rId106"/>
    <p:sldId id="3700" r:id="rId107"/>
    <p:sldId id="3701" r:id="rId108"/>
    <p:sldId id="3702" r:id="rId109"/>
    <p:sldId id="3507" r:id="rId110"/>
    <p:sldId id="3508" r:id="rId111"/>
    <p:sldId id="3400" r:id="rId112"/>
    <p:sldId id="3412" r:id="rId113"/>
    <p:sldId id="3703" r:id="rId114"/>
    <p:sldId id="3704" r:id="rId115"/>
    <p:sldId id="3705" r:id="rId116"/>
    <p:sldId id="3706" r:id="rId117"/>
    <p:sldId id="3711" r:id="rId118"/>
    <p:sldId id="3712" r:id="rId119"/>
    <p:sldId id="3713" r:id="rId120"/>
    <p:sldId id="3714" r:id="rId121"/>
    <p:sldId id="3521" r:id="rId122"/>
    <p:sldId id="3409" r:id="rId123"/>
  </p:sldIdLst>
  <p:sldSz cx="12192000" cy="6858000"/>
  <p:notesSz cx="6858000" cy="9144000"/>
  <p:embeddedFontLst>
    <p:embeddedFont>
      <p:font typeface="MS PGothic" panose="020B0600070205080204" pitchFamily="34" charset="-128"/>
      <p:regular r:id="rId125"/>
    </p:embeddedFont>
    <p:embeddedFont>
      <p:font typeface="BigNoodleTitling" panose="02000708030402040100" pitchFamily="2" charset="0"/>
      <p:regular r:id="rId126"/>
      <p:italic r:id="rId127"/>
    </p:embeddedFont>
    <p:embeddedFont>
      <p:font typeface="Calibri" panose="020F0502020204030204" pitchFamily="34" charset="0"/>
      <p:regular r:id="rId128"/>
      <p:bold r:id="rId129"/>
      <p:italic r:id="rId130"/>
      <p:boldItalic r:id="rId131"/>
    </p:embeddedFont>
    <p:embeddedFont>
      <p:font typeface="Times" panose="02020603050405020304" pitchFamily="18" charset="0"/>
      <p:regular r:id="rId132"/>
      <p:bold r:id="rId133"/>
      <p:italic r:id="rId134"/>
      <p:boldItalic r:id="rId135"/>
    </p:embeddedFont>
    <p:embeddedFont>
      <p:font typeface="Trebuchet MS" panose="020B0603020202020204" pitchFamily="34" charset="0"/>
      <p:regular r:id="rId136"/>
      <p:bold r:id="rId137"/>
      <p:italic r:id="rId138"/>
      <p:boldItalic r:id="rId1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2" d="100"/>
          <a:sy n="92" d="100"/>
        </p:scale>
        <p:origin x="501" y="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9.fntdata"/><Relationship Id="rId138" Type="http://schemas.openxmlformats.org/officeDocument/2006/relationships/font" Target="fonts/font14.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font" Target="fonts/font4.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10.fntdata"/><Relationship Id="rId139"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notesMaster" Target="notesMasters/notesMaster1.xml"/><Relationship Id="rId129" Type="http://schemas.openxmlformats.org/officeDocument/2006/relationships/font" Target="fonts/font5.fntdata"/><Relationship Id="rId13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8.fntdata"/><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font" Target="fonts/font6.fntdata"/><Relationship Id="rId135" Type="http://schemas.openxmlformats.org/officeDocument/2006/relationships/font" Target="fonts/font11.fntdata"/><Relationship Id="rId14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font" Target="fonts/font1.fntdata"/><Relationship Id="rId141"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A5B8A-5768-44C0-93E9-2E7FD8F82E95}"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DA044-31BB-4A44-B8E4-5DFD8061F8E4}" type="slidenum">
              <a:rPr lang="en-US" smtClean="0"/>
              <a:t>‹#›</a:t>
            </a:fld>
            <a:endParaRPr lang="en-US"/>
          </a:p>
        </p:txBody>
      </p:sp>
    </p:spTree>
    <p:extLst>
      <p:ext uri="{BB962C8B-B14F-4D97-AF65-F5344CB8AC3E}">
        <p14:creationId xmlns:p14="http://schemas.microsoft.com/office/powerpoint/2010/main" val="3752355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313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1DEBA2-1ADF-5A2C-DE31-74947D9B6E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67C1B7-8ECF-790B-3C29-65527187A5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32EDA6-1D87-72B0-01CE-324ABDB652C4}"/>
              </a:ext>
            </a:extLst>
          </p:cNvPr>
          <p:cNvSpPr>
            <a:spLocks noGrp="1" noChangeArrowheads="1"/>
          </p:cNvSpPr>
          <p:nvPr>
            <p:ph type="sldNum" sz="quarter" idx="12"/>
          </p:nvPr>
        </p:nvSpPr>
        <p:spPr>
          <a:ln/>
        </p:spPr>
        <p:txBody>
          <a:bodyPr/>
          <a:lstStyle>
            <a:lvl1pPr>
              <a:defRPr/>
            </a:lvl1pPr>
          </a:lstStyle>
          <a:p>
            <a:fld id="{E0143B4B-F9D0-4D18-8E4E-B348209D1EAE}" type="slidenum">
              <a:rPr lang="en-US" altLang="en-US"/>
              <a:pPr/>
              <a:t>‹#›</a:t>
            </a:fld>
            <a:endParaRPr lang="en-US" altLang="en-US"/>
          </a:p>
        </p:txBody>
      </p:sp>
    </p:spTree>
    <p:extLst>
      <p:ext uri="{BB962C8B-B14F-4D97-AF65-F5344CB8AC3E}">
        <p14:creationId xmlns:p14="http://schemas.microsoft.com/office/powerpoint/2010/main" val="682621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95DC1693-87F1-9464-29CF-BDCD43B737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006FD4-7F26-89B7-6BC2-9D5BEF4D87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B0768D-BBA2-D1C5-2D4B-8DDE4C64A391}"/>
              </a:ext>
            </a:extLst>
          </p:cNvPr>
          <p:cNvSpPr>
            <a:spLocks noGrp="1" noChangeArrowheads="1"/>
          </p:cNvSpPr>
          <p:nvPr>
            <p:ph type="sldNum" sz="quarter" idx="12"/>
          </p:nvPr>
        </p:nvSpPr>
        <p:spPr>
          <a:ln/>
        </p:spPr>
        <p:txBody>
          <a:bodyPr/>
          <a:lstStyle>
            <a:lvl1pPr>
              <a:defRPr/>
            </a:lvl1pPr>
          </a:lstStyle>
          <a:p>
            <a:fld id="{773EF6F4-F4B8-47D7-BBC7-8356F71D872C}" type="slidenum">
              <a:rPr lang="en-US" altLang="en-US"/>
              <a:pPr/>
              <a:t>‹#›</a:t>
            </a:fld>
            <a:endParaRPr lang="en-US" altLang="en-US"/>
          </a:p>
        </p:txBody>
      </p:sp>
    </p:spTree>
    <p:extLst>
      <p:ext uri="{BB962C8B-B14F-4D97-AF65-F5344CB8AC3E}">
        <p14:creationId xmlns:p14="http://schemas.microsoft.com/office/powerpoint/2010/main" val="119863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E61206-CC8E-9A04-3688-AF2A6DA6E2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FC1CA4-541C-8D8A-2427-F1F4E5F702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9DDAA0-E1E0-582B-FBBA-BE4A6BED2D73}"/>
              </a:ext>
            </a:extLst>
          </p:cNvPr>
          <p:cNvSpPr>
            <a:spLocks noGrp="1" noChangeArrowheads="1"/>
          </p:cNvSpPr>
          <p:nvPr>
            <p:ph type="sldNum" sz="quarter" idx="12"/>
          </p:nvPr>
        </p:nvSpPr>
        <p:spPr>
          <a:ln/>
        </p:spPr>
        <p:txBody>
          <a:bodyPr/>
          <a:lstStyle>
            <a:lvl1pPr>
              <a:defRPr/>
            </a:lvl1pPr>
          </a:lstStyle>
          <a:p>
            <a:fld id="{04B5AEDD-1BA0-436E-A440-84281020CDA1}" type="slidenum">
              <a:rPr lang="en-US" altLang="en-US"/>
              <a:pPr/>
              <a:t>‹#›</a:t>
            </a:fld>
            <a:endParaRPr lang="en-US" altLang="en-US"/>
          </a:p>
        </p:txBody>
      </p:sp>
    </p:spTree>
    <p:extLst>
      <p:ext uri="{BB962C8B-B14F-4D97-AF65-F5344CB8AC3E}">
        <p14:creationId xmlns:p14="http://schemas.microsoft.com/office/powerpoint/2010/main" val="2653520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B65AF3F-A2B2-7B32-8CA6-100BC7F607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156D129-B4E7-023C-988C-EA973F199B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77D46D5-7C0E-773C-8D36-2015E6C98233}"/>
              </a:ext>
            </a:extLst>
          </p:cNvPr>
          <p:cNvSpPr>
            <a:spLocks noGrp="1" noChangeArrowheads="1"/>
          </p:cNvSpPr>
          <p:nvPr>
            <p:ph type="sldNum" sz="quarter" idx="12"/>
          </p:nvPr>
        </p:nvSpPr>
        <p:spPr>
          <a:ln/>
        </p:spPr>
        <p:txBody>
          <a:bodyPr/>
          <a:lstStyle>
            <a:lvl1pPr>
              <a:defRPr/>
            </a:lvl1pPr>
          </a:lstStyle>
          <a:p>
            <a:fld id="{22644214-414C-4DCD-ACCE-3C9F07DDAA74}" type="slidenum">
              <a:rPr lang="en-US" altLang="en-US"/>
              <a:pPr/>
              <a:t>‹#›</a:t>
            </a:fld>
            <a:endParaRPr lang="en-US" altLang="en-US"/>
          </a:p>
        </p:txBody>
      </p:sp>
    </p:spTree>
    <p:extLst>
      <p:ext uri="{BB962C8B-B14F-4D97-AF65-F5344CB8AC3E}">
        <p14:creationId xmlns:p14="http://schemas.microsoft.com/office/powerpoint/2010/main" val="1955305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51E06E-C51F-1893-D93D-D34124A8105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910E41D-E05C-839D-DE15-A953A122BC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8ACE8D3-CCB8-6AC8-21A8-54250B0D80E0}"/>
              </a:ext>
            </a:extLst>
          </p:cNvPr>
          <p:cNvSpPr>
            <a:spLocks noGrp="1" noChangeArrowheads="1"/>
          </p:cNvSpPr>
          <p:nvPr>
            <p:ph type="sldNum" sz="quarter" idx="12"/>
          </p:nvPr>
        </p:nvSpPr>
        <p:spPr>
          <a:ln/>
        </p:spPr>
        <p:txBody>
          <a:bodyPr/>
          <a:lstStyle>
            <a:lvl1pPr>
              <a:defRPr/>
            </a:lvl1pPr>
          </a:lstStyle>
          <a:p>
            <a:fld id="{56522FA9-78C7-42FF-92EA-B96F8A3DC983}" type="slidenum">
              <a:rPr lang="en-US" altLang="en-US"/>
              <a:pPr/>
              <a:t>‹#›</a:t>
            </a:fld>
            <a:endParaRPr lang="en-US" altLang="en-US"/>
          </a:p>
        </p:txBody>
      </p:sp>
    </p:spTree>
    <p:extLst>
      <p:ext uri="{BB962C8B-B14F-4D97-AF65-F5344CB8AC3E}">
        <p14:creationId xmlns:p14="http://schemas.microsoft.com/office/powerpoint/2010/main" val="2807766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BBC8AF-0FB8-38E5-DB49-FFBE342E18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9AB3512-C8D9-9268-1ED1-D283409834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35596FE-66C8-7AD7-5A2B-123AF4083180}"/>
              </a:ext>
            </a:extLst>
          </p:cNvPr>
          <p:cNvSpPr>
            <a:spLocks noGrp="1" noChangeArrowheads="1"/>
          </p:cNvSpPr>
          <p:nvPr>
            <p:ph type="sldNum" sz="quarter" idx="12"/>
          </p:nvPr>
        </p:nvSpPr>
        <p:spPr>
          <a:ln/>
        </p:spPr>
        <p:txBody>
          <a:bodyPr/>
          <a:lstStyle>
            <a:lvl1pPr>
              <a:defRPr/>
            </a:lvl1pPr>
          </a:lstStyle>
          <a:p>
            <a:fld id="{5B8B844F-DC4E-430D-A8D2-43E52426B88C}" type="slidenum">
              <a:rPr lang="en-US" altLang="en-US"/>
              <a:pPr/>
              <a:t>‹#›</a:t>
            </a:fld>
            <a:endParaRPr lang="en-US" altLang="en-US"/>
          </a:p>
        </p:txBody>
      </p:sp>
    </p:spTree>
    <p:extLst>
      <p:ext uri="{BB962C8B-B14F-4D97-AF65-F5344CB8AC3E}">
        <p14:creationId xmlns:p14="http://schemas.microsoft.com/office/powerpoint/2010/main" val="4255127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94026BD-0D0D-9F77-AF33-1F4EB78C95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1E7C93-5473-6F58-52E5-DE1ABAE20F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7111BF-AA64-324E-DAAC-DE2022472F0D}"/>
              </a:ext>
            </a:extLst>
          </p:cNvPr>
          <p:cNvSpPr>
            <a:spLocks noGrp="1" noChangeArrowheads="1"/>
          </p:cNvSpPr>
          <p:nvPr>
            <p:ph type="sldNum" sz="quarter" idx="12"/>
          </p:nvPr>
        </p:nvSpPr>
        <p:spPr>
          <a:ln/>
        </p:spPr>
        <p:txBody>
          <a:bodyPr/>
          <a:lstStyle>
            <a:lvl1pPr>
              <a:defRPr/>
            </a:lvl1pPr>
          </a:lstStyle>
          <a:p>
            <a:fld id="{A8D15322-BB1A-4859-A2CE-08B8C09ABE6A}" type="slidenum">
              <a:rPr lang="en-US" altLang="en-US"/>
              <a:pPr/>
              <a:t>‹#›</a:t>
            </a:fld>
            <a:endParaRPr lang="en-US" altLang="en-US"/>
          </a:p>
        </p:txBody>
      </p:sp>
    </p:spTree>
    <p:extLst>
      <p:ext uri="{BB962C8B-B14F-4D97-AF65-F5344CB8AC3E}">
        <p14:creationId xmlns:p14="http://schemas.microsoft.com/office/powerpoint/2010/main" val="3499191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2F4CB339-172C-64CC-D4EA-994E1AE2A1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0FF253-64D0-966A-5E97-4961CE4ABB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FA70B-01DB-D8F7-D9F9-F9E99D09EF2A}"/>
              </a:ext>
            </a:extLst>
          </p:cNvPr>
          <p:cNvSpPr>
            <a:spLocks noGrp="1" noChangeArrowheads="1"/>
          </p:cNvSpPr>
          <p:nvPr>
            <p:ph type="sldNum" sz="quarter" idx="12"/>
          </p:nvPr>
        </p:nvSpPr>
        <p:spPr>
          <a:ln/>
        </p:spPr>
        <p:txBody>
          <a:bodyPr/>
          <a:lstStyle>
            <a:lvl1pPr>
              <a:defRPr/>
            </a:lvl1pPr>
          </a:lstStyle>
          <a:p>
            <a:fld id="{8418E03F-26FD-494A-A7FD-FDA57C7CDA07}" type="slidenum">
              <a:rPr lang="en-US" altLang="en-US"/>
              <a:pPr/>
              <a:t>‹#›</a:t>
            </a:fld>
            <a:endParaRPr lang="en-US" altLang="en-US"/>
          </a:p>
        </p:txBody>
      </p:sp>
    </p:spTree>
    <p:extLst>
      <p:ext uri="{BB962C8B-B14F-4D97-AF65-F5344CB8AC3E}">
        <p14:creationId xmlns:p14="http://schemas.microsoft.com/office/powerpoint/2010/main" val="113239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30DAB4-DD08-A9A8-0D7F-C90ECAC3C5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A24759-E7DF-2D5A-58B5-73273A1AA6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997519-DC45-7960-49DA-CB1DFCE17CF5}"/>
              </a:ext>
            </a:extLst>
          </p:cNvPr>
          <p:cNvSpPr>
            <a:spLocks noGrp="1" noChangeArrowheads="1"/>
          </p:cNvSpPr>
          <p:nvPr>
            <p:ph type="sldNum" sz="quarter" idx="12"/>
          </p:nvPr>
        </p:nvSpPr>
        <p:spPr>
          <a:ln/>
        </p:spPr>
        <p:txBody>
          <a:bodyPr/>
          <a:lstStyle>
            <a:lvl1pPr>
              <a:defRPr/>
            </a:lvl1pPr>
          </a:lstStyle>
          <a:p>
            <a:fld id="{585B6BC6-39BB-4666-A75B-9CEC1FAB239C}" type="slidenum">
              <a:rPr lang="en-US" altLang="en-US"/>
              <a:pPr/>
              <a:t>‹#›</a:t>
            </a:fld>
            <a:endParaRPr lang="en-US" altLang="en-US"/>
          </a:p>
        </p:txBody>
      </p:sp>
    </p:spTree>
    <p:extLst>
      <p:ext uri="{BB962C8B-B14F-4D97-AF65-F5344CB8AC3E}">
        <p14:creationId xmlns:p14="http://schemas.microsoft.com/office/powerpoint/2010/main" val="3089623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A5226-704A-9AF9-0FA5-5613792478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565A88-705C-DEDA-A51F-67BD2BD478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5F8B56-2D1B-B745-E317-3090BFEAB56D}"/>
              </a:ext>
            </a:extLst>
          </p:cNvPr>
          <p:cNvSpPr>
            <a:spLocks noGrp="1" noChangeArrowheads="1"/>
          </p:cNvSpPr>
          <p:nvPr>
            <p:ph type="sldNum" sz="quarter" idx="12"/>
          </p:nvPr>
        </p:nvSpPr>
        <p:spPr>
          <a:ln/>
        </p:spPr>
        <p:txBody>
          <a:bodyPr/>
          <a:lstStyle>
            <a:lvl1pPr>
              <a:defRPr/>
            </a:lvl1pPr>
          </a:lstStyle>
          <a:p>
            <a:fld id="{F243658E-7235-4BC5-9E51-99F7A6BDD47D}" type="slidenum">
              <a:rPr lang="en-US" altLang="en-US"/>
              <a:pPr/>
              <a:t>‹#›</a:t>
            </a:fld>
            <a:endParaRPr lang="en-US" altLang="en-US"/>
          </a:p>
        </p:txBody>
      </p:sp>
    </p:spTree>
    <p:extLst>
      <p:ext uri="{BB962C8B-B14F-4D97-AF65-F5344CB8AC3E}">
        <p14:creationId xmlns:p14="http://schemas.microsoft.com/office/powerpoint/2010/main" val="85623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28600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3271613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09051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470916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37448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31751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968440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5D1A33B-2C5F-47D2-0B18-7E9CF4FBA7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DEDB3A-25B6-137B-E8A0-950DC44E0E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7743DA-69D5-4299-4177-DCE5D8C5C13E}"/>
              </a:ext>
            </a:extLst>
          </p:cNvPr>
          <p:cNvSpPr>
            <a:spLocks noGrp="1" noChangeArrowheads="1"/>
          </p:cNvSpPr>
          <p:nvPr>
            <p:ph type="sldNum" sz="quarter" idx="12"/>
          </p:nvPr>
        </p:nvSpPr>
        <p:spPr>
          <a:ln/>
        </p:spPr>
        <p:txBody>
          <a:bodyPr/>
          <a:lstStyle>
            <a:lvl1pPr>
              <a:defRPr/>
            </a:lvl1pPr>
          </a:lstStyle>
          <a:p>
            <a:fld id="{77E6B9CA-543C-465D-B53B-8F17BD2DC67E}" type="slidenum">
              <a:rPr lang="en-US" altLang="en-US"/>
              <a:pPr/>
              <a:t>‹#›</a:t>
            </a:fld>
            <a:endParaRPr lang="en-US" altLang="en-US"/>
          </a:p>
        </p:txBody>
      </p:sp>
    </p:spTree>
    <p:extLst>
      <p:ext uri="{BB962C8B-B14F-4D97-AF65-F5344CB8AC3E}">
        <p14:creationId xmlns:p14="http://schemas.microsoft.com/office/powerpoint/2010/main" val="3669853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3381024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2ED885-B053-7DBE-A6E8-9B2A3F80A6F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4A00EAC-11A1-F25D-1FBB-BED8113A0DB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18276E60-1FD7-6D31-84C7-695E0F14813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8D6113F-EDCD-71D6-8511-954AF846320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CAA54AF-DF71-C1E3-45FA-510A200DAFC8}"/>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9C1CF89E-960A-4F6A-BFED-11FD7F6FF22B}" type="slidenum">
              <a:rPr lang="en-US" altLang="en-US"/>
              <a:pPr/>
              <a:t>‹#›</a:t>
            </a:fld>
            <a:endParaRPr lang="en-US" altLang="en-US"/>
          </a:p>
        </p:txBody>
      </p:sp>
    </p:spTree>
    <p:extLst>
      <p:ext uri="{BB962C8B-B14F-4D97-AF65-F5344CB8AC3E}">
        <p14:creationId xmlns:p14="http://schemas.microsoft.com/office/powerpoint/2010/main" val="25756013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48D51D0-6A6F-0FC5-47B3-B45DAFD7000C}"/>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Walking in Sunlight</a:t>
            </a:r>
            <a:endParaRPr lang="en-US" dirty="0">
              <a:ea typeface="+mj-ea"/>
            </a:endParaRPr>
          </a:p>
        </p:txBody>
      </p:sp>
      <p:pic>
        <p:nvPicPr>
          <p:cNvPr id="2" name="Picture 57" descr="Walking in Sunlight-pp">
            <a:extLst>
              <a:ext uri="{FF2B5EF4-FFF2-40B4-BE49-F238E27FC236}">
                <a16:creationId xmlns:a16="http://schemas.microsoft.com/office/drawing/2014/main" id="{AF4230CF-E84F-A70D-1950-3EDE54263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E9D71515-FF7B-6681-91F6-52D12FD76AB4}"/>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F2B6F2CB-B74A-C90E-DEA9-C4B965657CBB}"/>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To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canaan’s</a:t>
            </a: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land I’m on my way</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i="1" dirty="0">
                <a:solidFill>
                  <a:prstClr val="black"/>
                </a:solidFill>
                <a:latin typeface="BigNoodleTitling" panose="02000708030402040100" pitchFamily="2" charset="0"/>
              </a:rPr>
              <a:t>#867</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049F2BC9-3153-D076-C5C5-A2CC438177BD}"/>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2-1 When My Love To Christ Grows Weak</a:t>
            </a:r>
            <a:endParaRPr lang="en-US">
              <a:ea typeface="+mj-ea"/>
            </a:endParaRPr>
          </a:p>
        </p:txBody>
      </p:sp>
      <p:pic>
        <p:nvPicPr>
          <p:cNvPr id="4098" name="Picture 4" descr="When My Love to Christ-pp">
            <a:extLst>
              <a:ext uri="{FF2B5EF4-FFF2-40B4-BE49-F238E27FC236}">
                <a16:creationId xmlns:a16="http://schemas.microsoft.com/office/drawing/2014/main" id="{39492A94-A91F-0A05-A339-57C96B220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Text Box 5">
            <a:extLst>
              <a:ext uri="{FF2B5EF4-FFF2-40B4-BE49-F238E27FC236}">
                <a16:creationId xmlns:a16="http://schemas.microsoft.com/office/drawing/2014/main" id="{FEB044FF-1F6D-338F-3674-9BCA9CD3DADC}"/>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6134" name="Text Box 6">
            <a:extLst>
              <a:ext uri="{FF2B5EF4-FFF2-40B4-BE49-F238E27FC236}">
                <a16:creationId xmlns:a16="http://schemas.microsoft.com/office/drawing/2014/main" id="{B1F9EDDE-81DC-96F0-11C6-CF446397571E}"/>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1254CC9-87EF-5719-B211-A6D4B7AA5013}"/>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2-2 When My Love To Christ Grows Weak</a:t>
            </a:r>
            <a:endParaRPr lang="en-US">
              <a:ea typeface="+mj-ea"/>
            </a:endParaRPr>
          </a:p>
        </p:txBody>
      </p:sp>
      <p:pic>
        <p:nvPicPr>
          <p:cNvPr id="5122" name="Picture 4" descr="When My Love to Christ-pp">
            <a:extLst>
              <a:ext uri="{FF2B5EF4-FFF2-40B4-BE49-F238E27FC236}">
                <a16:creationId xmlns:a16="http://schemas.microsoft.com/office/drawing/2014/main" id="{47B13EC8-F390-2DD8-955C-2E2351FD9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 Box 5">
            <a:extLst>
              <a:ext uri="{FF2B5EF4-FFF2-40B4-BE49-F238E27FC236}">
                <a16:creationId xmlns:a16="http://schemas.microsoft.com/office/drawing/2014/main" id="{7FB1573F-80FE-8E07-2D05-A62ECE355E36}"/>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7158" name="Text Box 6">
            <a:extLst>
              <a:ext uri="{FF2B5EF4-FFF2-40B4-BE49-F238E27FC236}">
                <a16:creationId xmlns:a16="http://schemas.microsoft.com/office/drawing/2014/main" id="{6C4C0BD8-64A0-A888-893A-1F797BC46B6E}"/>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C0877E4-2B72-2C05-B1BB-DA9DE79E2DBC}"/>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3-1 When My Love To Christ Grows Weak</a:t>
            </a:r>
            <a:endParaRPr lang="en-US">
              <a:ea typeface="+mj-ea"/>
            </a:endParaRPr>
          </a:p>
        </p:txBody>
      </p:sp>
      <p:pic>
        <p:nvPicPr>
          <p:cNvPr id="6146" name="Picture 4" descr="When My Love to Christ-pp">
            <a:extLst>
              <a:ext uri="{FF2B5EF4-FFF2-40B4-BE49-F238E27FC236}">
                <a16:creationId xmlns:a16="http://schemas.microsoft.com/office/drawing/2014/main" id="{7E5B0608-7E38-AECE-1EE8-AD05D3069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a:extLst>
              <a:ext uri="{FF2B5EF4-FFF2-40B4-BE49-F238E27FC236}">
                <a16:creationId xmlns:a16="http://schemas.microsoft.com/office/drawing/2014/main" id="{E68420D7-502F-C118-3F7B-F4184CA77EF7}"/>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8182" name="Text Box 6">
            <a:extLst>
              <a:ext uri="{FF2B5EF4-FFF2-40B4-BE49-F238E27FC236}">
                <a16:creationId xmlns:a16="http://schemas.microsoft.com/office/drawing/2014/main" id="{EE3391DA-E8CC-D478-1BDB-E00C95E1FF0B}"/>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8E711CA-D5AB-E6E8-698E-37D9B6BF147C}"/>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3-2 When My Love To Christ Grows Weak</a:t>
            </a:r>
            <a:endParaRPr lang="en-US">
              <a:ea typeface="+mj-ea"/>
            </a:endParaRPr>
          </a:p>
        </p:txBody>
      </p:sp>
      <p:pic>
        <p:nvPicPr>
          <p:cNvPr id="7170" name="Picture 4" descr="When My Love to Christ-pp">
            <a:extLst>
              <a:ext uri="{FF2B5EF4-FFF2-40B4-BE49-F238E27FC236}">
                <a16:creationId xmlns:a16="http://schemas.microsoft.com/office/drawing/2014/main" id="{2C404D16-C68E-DC22-3B8C-4864DCE6D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Text Box 5">
            <a:extLst>
              <a:ext uri="{FF2B5EF4-FFF2-40B4-BE49-F238E27FC236}">
                <a16:creationId xmlns:a16="http://schemas.microsoft.com/office/drawing/2014/main" id="{1CF6B912-7509-0881-1A4C-89CB0DB9011B}"/>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9206" name="Text Box 6">
            <a:extLst>
              <a:ext uri="{FF2B5EF4-FFF2-40B4-BE49-F238E27FC236}">
                <a16:creationId xmlns:a16="http://schemas.microsoft.com/office/drawing/2014/main" id="{001B5CC7-625C-2E32-B490-8D8B825B7DAE}"/>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83B49314-A2C5-DACD-0554-80EDECBC5214}"/>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4-1 When My Love To Christ Grows Weak</a:t>
            </a:r>
            <a:endParaRPr lang="en-US">
              <a:ea typeface="+mj-ea"/>
            </a:endParaRPr>
          </a:p>
        </p:txBody>
      </p:sp>
      <p:pic>
        <p:nvPicPr>
          <p:cNvPr id="8194" name="Picture 3" descr="When My Love to Christ-pp">
            <a:extLst>
              <a:ext uri="{FF2B5EF4-FFF2-40B4-BE49-F238E27FC236}">
                <a16:creationId xmlns:a16="http://schemas.microsoft.com/office/drawing/2014/main" id="{E843FF1D-B3AD-DD53-CF1D-6EF1C116D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5E81912-4334-AB89-39B9-89C64E743B7D}"/>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6F8D0431-F0CA-7104-5E50-BE8843932D09}"/>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4D4D96E-F1C7-A824-A153-EC4B10F25DA3}"/>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4-2 When My Love To Christ Grows Weak</a:t>
            </a:r>
            <a:endParaRPr lang="en-US">
              <a:ea typeface="+mj-ea"/>
            </a:endParaRPr>
          </a:p>
        </p:txBody>
      </p:sp>
      <p:pic>
        <p:nvPicPr>
          <p:cNvPr id="9218" name="Picture 3" descr="When My Love to Christ-pp">
            <a:extLst>
              <a:ext uri="{FF2B5EF4-FFF2-40B4-BE49-F238E27FC236}">
                <a16:creationId xmlns:a16="http://schemas.microsoft.com/office/drawing/2014/main" id="{E90ED28E-F737-C43E-4509-0224BA086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80DF3925-4AC3-9B62-14E6-9315441BDC91}"/>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E18E4D57-BECA-3B58-B0BE-B70EEAC80BD0}"/>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74A1528-F1BA-0606-224C-924E9B95B680}"/>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5-1 When My Love To Christ Grows Weak</a:t>
            </a:r>
            <a:endParaRPr lang="en-US">
              <a:ea typeface="+mj-ea"/>
            </a:endParaRPr>
          </a:p>
        </p:txBody>
      </p:sp>
      <p:pic>
        <p:nvPicPr>
          <p:cNvPr id="10242" name="Picture 3" descr="When My Love to Christ-pp">
            <a:extLst>
              <a:ext uri="{FF2B5EF4-FFF2-40B4-BE49-F238E27FC236}">
                <a16:creationId xmlns:a16="http://schemas.microsoft.com/office/drawing/2014/main" id="{6051983B-ABC4-5702-E068-5D8CDAA9B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F3BA3CC4-BCD4-6481-0380-3D3C9A199A4C}"/>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524BEAEB-68B2-8FB3-410B-9A63640ABBDE}"/>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1F48548-2267-0C03-1EA1-E5CBA8F0BE34}"/>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5-2 When My Love To Christ Grows Weak</a:t>
            </a:r>
            <a:endParaRPr lang="en-US">
              <a:ea typeface="+mj-ea"/>
            </a:endParaRPr>
          </a:p>
        </p:txBody>
      </p:sp>
      <p:pic>
        <p:nvPicPr>
          <p:cNvPr id="11266" name="Picture 3" descr="When My Love to Christ-pp">
            <a:extLst>
              <a:ext uri="{FF2B5EF4-FFF2-40B4-BE49-F238E27FC236}">
                <a16:creationId xmlns:a16="http://schemas.microsoft.com/office/drawing/2014/main" id="{DCC8FB49-3FBC-F8E2-7C32-BC1A98EF1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AAA599D-3AB6-D693-7D6A-3A07597DFB1A}"/>
              </a:ext>
            </a:extLst>
          </p:cNvPr>
          <p:cNvSpPr txBox="1">
            <a:spLocks noChangeArrowheads="1"/>
          </p:cNvSpPr>
          <p:nvPr/>
        </p:nvSpPr>
        <p:spPr bwMode="auto">
          <a:xfrm>
            <a:off x="11336867"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B0A2EEBF-E5E3-D0C1-9B08-1A8EBDE8D82E}"/>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55802"/>
            <a:ext cx="11001082" cy="4844070"/>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Hebrews 4:14-16</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“Seeing then that we have a great High Priest who has passed through the heavens, Jesus the Son of God, let us hold fast our confession. for we do not have a High Priest who cannot sympathize with our weaknesses, but was in all points tempted as we are, yet without sin. Let us therefore come boldly to the throne of grace, that we may obtain mercy and find grace to help in time of need.”</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3607350409"/>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5"/>
            <a:ext cx="12192000" cy="6358594"/>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779319"/>
            <a:ext cx="11001082" cy="566304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Hebrews 9:11-15</a:t>
            </a: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rPr>
              <a:t>“But Christ came as High Priest of the good things to come, with the greater and more perfect tabernacle not made with hands, that is, not of this creation. Not with the blood of goats and calves, but with His own blood He entered the Most Holy Place once for all, having obtained eternal redemption. For if the blood of bulls and goats and the ashes of a heifer, sprinkling the unclean, sanctifies for the purifying of the flesh, how much more shall the blood of Christ, who through the eternal Spirit offered Himself without spot to God, cleanse your conscience from dead works to serve the living God? And for this reason He is the Mediator of the new covenant, by means of death, for the redemption of the transgressions under the first covenant, that those who are called may receive the promise of the eternal inheritance.”</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351126434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313CD21-9255-A3CE-E07B-70666905B0CA}"/>
              </a:ext>
            </a:extLst>
          </p:cNvPr>
          <p:cNvSpPr>
            <a:spLocks noGrp="1" noChangeArrowheads="1"/>
          </p:cNvSpPr>
          <p:nvPr>
            <p:ph type="ctrTitle"/>
          </p:nvPr>
        </p:nvSpPr>
        <p:spPr>
          <a:xfrm>
            <a:off x="101600" y="152400"/>
            <a:ext cx="5384800" cy="228600"/>
          </a:xfrm>
        </p:spPr>
        <p:txBody>
          <a:bodyPr/>
          <a:lstStyle/>
          <a:p>
            <a:pPr eaLnBrk="1" hangingPunct="1"/>
            <a:r>
              <a:rPr lang="en-US" altLang="en-US" sz="2400"/>
              <a:t>1-1 To Canaan</a:t>
            </a:r>
            <a:r>
              <a:rPr lang="ja-JP" altLang="en-US" sz="2400">
                <a:latin typeface="Arial" panose="020B0604020202020204" pitchFamily="34" charset="0"/>
              </a:rPr>
              <a:t>’</a:t>
            </a:r>
            <a:r>
              <a:rPr lang="en-US" altLang="ja-JP" sz="2400"/>
              <a:t>s Land</a:t>
            </a:r>
            <a:endParaRPr lang="en-US" altLang="en-US"/>
          </a:p>
        </p:txBody>
      </p:sp>
      <p:pic>
        <p:nvPicPr>
          <p:cNvPr id="2" name="Picture 57" descr="Where the soul -pp">
            <a:extLst>
              <a:ext uri="{FF2B5EF4-FFF2-40B4-BE49-F238E27FC236}">
                <a16:creationId xmlns:a16="http://schemas.microsoft.com/office/drawing/2014/main" id="{68C233D0-DF5B-2959-8A96-BD6F24961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0E737FD0-E990-0669-659E-BA2A8F152B2F}"/>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107" name="Text Box 59">
            <a:extLst>
              <a:ext uri="{FF2B5EF4-FFF2-40B4-BE49-F238E27FC236}">
                <a16:creationId xmlns:a16="http://schemas.microsoft.com/office/drawing/2014/main" id="{7FF656D0-5442-06BC-9276-D8A1073405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25754085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To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christ</a:t>
            </a: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be true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736</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6CD2D47-6DC8-E664-BAFD-1BFE4E25137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To Christ Be True</a:t>
            </a:r>
            <a:endParaRPr lang="en-US">
              <a:ea typeface="+mj-ea"/>
            </a:endParaRPr>
          </a:p>
        </p:txBody>
      </p:sp>
      <p:pic>
        <p:nvPicPr>
          <p:cNvPr id="2" name="Picture 57" descr="To Christ Be True-pp">
            <a:extLst>
              <a:ext uri="{FF2B5EF4-FFF2-40B4-BE49-F238E27FC236}">
                <a16:creationId xmlns:a16="http://schemas.microsoft.com/office/drawing/2014/main" id="{24E6BB76-8924-0D5B-5F0C-0851858A1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342D9005-FFA6-2F88-3F23-EDA04CEFF4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820BAC7C-8586-2894-B7CC-FC953BD71839}"/>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A01CACA-BA15-F7C9-5E20-09A38B1A35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To Christ Be True</a:t>
            </a:r>
            <a:endParaRPr lang="en-US">
              <a:ea typeface="+mj-ea"/>
            </a:endParaRPr>
          </a:p>
        </p:txBody>
      </p:sp>
      <p:pic>
        <p:nvPicPr>
          <p:cNvPr id="3074" name="Picture 3" descr="To Christ Be True-pp">
            <a:extLst>
              <a:ext uri="{FF2B5EF4-FFF2-40B4-BE49-F238E27FC236}">
                <a16:creationId xmlns:a16="http://schemas.microsoft.com/office/drawing/2014/main" id="{7E9C2F13-1274-9EE2-265D-9B767C5F9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D3FED237-FF20-F038-72A0-7D3C23A195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7D3435BE-CBF8-7F88-61C1-1CAA1F28C40F}"/>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61E54ACF-095B-76A2-C9B9-48CDAD609E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To Christ Be True</a:t>
            </a:r>
            <a:endParaRPr lang="en-US">
              <a:ea typeface="+mj-ea"/>
            </a:endParaRPr>
          </a:p>
        </p:txBody>
      </p:sp>
      <p:pic>
        <p:nvPicPr>
          <p:cNvPr id="4098" name="Picture 3" descr="To Christ Be True-pp">
            <a:extLst>
              <a:ext uri="{FF2B5EF4-FFF2-40B4-BE49-F238E27FC236}">
                <a16:creationId xmlns:a16="http://schemas.microsoft.com/office/drawing/2014/main" id="{D1A77D8D-950E-5B58-0641-D5DFE41FE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9A6B4E5C-2F86-CB15-CB87-A655816290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1DE3EF2F-FF19-231B-7E82-CBBB01BCD3AE}"/>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152805B-7117-0E43-AE23-F6FACFE5A85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To Christ Be True</a:t>
            </a:r>
            <a:endParaRPr lang="en-US">
              <a:ea typeface="+mj-ea"/>
            </a:endParaRPr>
          </a:p>
        </p:txBody>
      </p:sp>
      <p:pic>
        <p:nvPicPr>
          <p:cNvPr id="5122" name="Picture 3" descr="To Christ Be True-pp">
            <a:extLst>
              <a:ext uri="{FF2B5EF4-FFF2-40B4-BE49-F238E27FC236}">
                <a16:creationId xmlns:a16="http://schemas.microsoft.com/office/drawing/2014/main" id="{D57BF6FF-8774-CEF2-4DC8-1D49960D8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5D02E13F-6AB4-1C94-A027-E436B52967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3D602FF8-C038-D504-4FBF-062920CF5800}"/>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DB1FA71C-12D5-84F6-9C44-52A57797B6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To Christ Be True</a:t>
            </a:r>
            <a:endParaRPr lang="en-US">
              <a:ea typeface="+mj-ea"/>
            </a:endParaRPr>
          </a:p>
        </p:txBody>
      </p:sp>
      <p:pic>
        <p:nvPicPr>
          <p:cNvPr id="10242" name="Picture 3" descr="To Christ Be True-pp">
            <a:extLst>
              <a:ext uri="{FF2B5EF4-FFF2-40B4-BE49-F238E27FC236}">
                <a16:creationId xmlns:a16="http://schemas.microsoft.com/office/drawing/2014/main" id="{94B341E5-16F1-FFFA-D4E4-9EE06246E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2D689EE5-15DA-A2A4-236C-FA1D143BAD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A3CB7907-8F91-DFFE-4C2D-7284BF4D4B54}"/>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245D17F9-DA7F-4B4D-6372-C105B50C3F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To Christ Be True</a:t>
            </a:r>
            <a:endParaRPr lang="en-US">
              <a:ea typeface="+mj-ea"/>
            </a:endParaRPr>
          </a:p>
        </p:txBody>
      </p:sp>
      <p:pic>
        <p:nvPicPr>
          <p:cNvPr id="11266" name="Picture 3" descr="To Christ Be True-pp">
            <a:extLst>
              <a:ext uri="{FF2B5EF4-FFF2-40B4-BE49-F238E27FC236}">
                <a16:creationId xmlns:a16="http://schemas.microsoft.com/office/drawing/2014/main" id="{45EDB128-B020-0DDF-AC1D-C02C3F7A8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C1FDF77F-7610-7A53-B2A8-1DE17BA237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181CF50C-25D8-F623-E72F-024C890D3C4F}"/>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03DA1AE-85EE-64C1-2673-7E04E429B7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To Christ Be True</a:t>
            </a:r>
            <a:endParaRPr lang="en-US">
              <a:ea typeface="+mj-ea"/>
            </a:endParaRPr>
          </a:p>
        </p:txBody>
      </p:sp>
      <p:pic>
        <p:nvPicPr>
          <p:cNvPr id="12290" name="Picture 3" descr="To Christ Be True-pp">
            <a:extLst>
              <a:ext uri="{FF2B5EF4-FFF2-40B4-BE49-F238E27FC236}">
                <a16:creationId xmlns:a16="http://schemas.microsoft.com/office/drawing/2014/main" id="{107EB917-8906-6AD3-42FB-6DED627E2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3A559993-45A6-7CC9-50F5-6709E3123F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C34F2B53-2823-2BDC-3C85-715CB9F334C6}"/>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D248B0F-9145-8994-D041-B6193F4235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To Christ Be True</a:t>
            </a:r>
            <a:endParaRPr lang="en-US">
              <a:ea typeface="+mj-ea"/>
            </a:endParaRPr>
          </a:p>
        </p:txBody>
      </p:sp>
      <p:pic>
        <p:nvPicPr>
          <p:cNvPr id="13314" name="Picture 3" descr="To Christ Be True-pp">
            <a:extLst>
              <a:ext uri="{FF2B5EF4-FFF2-40B4-BE49-F238E27FC236}">
                <a16:creationId xmlns:a16="http://schemas.microsoft.com/office/drawing/2014/main" id="{26319975-1A94-26C1-2CF3-561B9C8CC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E5E3AFB9-F394-8AA1-6FEC-4C3D5BD356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09D7F11B-500C-A231-96BB-1DEE0DF0C969}"/>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A23C24DE-6654-E3D4-1FD8-2F1CA2EC3546}"/>
              </a:ext>
            </a:extLst>
          </p:cNvPr>
          <p:cNvSpPr>
            <a:spLocks noGrp="1" noChangeArrowheads="1"/>
          </p:cNvSpPr>
          <p:nvPr>
            <p:ph type="ctrTitle"/>
          </p:nvPr>
        </p:nvSpPr>
        <p:spPr>
          <a:xfrm>
            <a:off x="101600" y="152400"/>
            <a:ext cx="5384800" cy="228600"/>
          </a:xfrm>
        </p:spPr>
        <p:txBody>
          <a:bodyPr/>
          <a:lstStyle/>
          <a:p>
            <a:pPr eaLnBrk="1" hangingPunct="1"/>
            <a:r>
              <a:rPr lang="en-US" altLang="en-US" sz="2400"/>
              <a:t>1-2 To Canaan</a:t>
            </a:r>
            <a:r>
              <a:rPr lang="ja-JP" altLang="en-US" sz="2400">
                <a:latin typeface="Arial" panose="020B0604020202020204" pitchFamily="34" charset="0"/>
              </a:rPr>
              <a:t>’</a:t>
            </a:r>
            <a:r>
              <a:rPr lang="en-US" altLang="ja-JP" sz="2400"/>
              <a:t>s Land</a:t>
            </a:r>
            <a:endParaRPr lang="en-US" altLang="en-US"/>
          </a:p>
        </p:txBody>
      </p:sp>
      <p:pic>
        <p:nvPicPr>
          <p:cNvPr id="3074" name="Picture 3" descr="Where the soul -pp">
            <a:extLst>
              <a:ext uri="{FF2B5EF4-FFF2-40B4-BE49-F238E27FC236}">
                <a16:creationId xmlns:a16="http://schemas.microsoft.com/office/drawing/2014/main" id="{8E7ED72A-784A-AC14-1F2A-11B227A3A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5785775-A3EF-0569-4530-FCA0D851AF75}"/>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194565" name="Text Box 5">
            <a:extLst>
              <a:ext uri="{FF2B5EF4-FFF2-40B4-BE49-F238E27FC236}">
                <a16:creationId xmlns:a16="http://schemas.microsoft.com/office/drawing/2014/main" id="{6F4C159E-8852-5FE8-34B9-10A8FB5E65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22352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LTC @ 3:00</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WORSHIP @ 6:00</a:t>
            </a: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4929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22886540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Join us for a Meal in the </a:t>
            </a:r>
            <a:r>
              <a:rPr kumimoji="0" lang="en-US" sz="60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mpb</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4929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328415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705D54CA-FBD5-A50C-67E3-6F0674AF652A}"/>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To Canaan</a:t>
            </a:r>
            <a:r>
              <a:rPr lang="ja-JP" altLang="en-US" sz="2400">
                <a:latin typeface="Arial" panose="020B0604020202020204" pitchFamily="34" charset="0"/>
              </a:rPr>
              <a:t>’</a:t>
            </a:r>
            <a:r>
              <a:rPr lang="en-US" altLang="ja-JP" sz="2400"/>
              <a:t>s Land</a:t>
            </a:r>
            <a:endParaRPr lang="en-US" altLang="en-US"/>
          </a:p>
        </p:txBody>
      </p:sp>
      <p:pic>
        <p:nvPicPr>
          <p:cNvPr id="4098" name="Picture 3" descr="Where the soul -pp">
            <a:extLst>
              <a:ext uri="{FF2B5EF4-FFF2-40B4-BE49-F238E27FC236}">
                <a16:creationId xmlns:a16="http://schemas.microsoft.com/office/drawing/2014/main" id="{87CD12DB-5303-30FC-7B31-1E1A7A912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766968A5-AA7A-1F84-65DC-7C998A2240FD}"/>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3781" name="Text Box 5">
            <a:extLst>
              <a:ext uri="{FF2B5EF4-FFF2-40B4-BE49-F238E27FC236}">
                <a16:creationId xmlns:a16="http://schemas.microsoft.com/office/drawing/2014/main" id="{29F7FE7F-4CAE-8809-73D1-D0B4CA2719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21D6615-D10F-F4C4-4FAD-B9BE720790CD}"/>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To Canaan</a:t>
            </a:r>
            <a:r>
              <a:rPr lang="ja-JP" altLang="en-US" sz="2400">
                <a:latin typeface="Arial" panose="020B0604020202020204" pitchFamily="34" charset="0"/>
              </a:rPr>
              <a:t>’</a:t>
            </a:r>
            <a:r>
              <a:rPr lang="en-US" altLang="ja-JP" sz="2400"/>
              <a:t>s Land</a:t>
            </a:r>
            <a:endParaRPr lang="en-US" altLang="en-US"/>
          </a:p>
        </p:txBody>
      </p:sp>
      <p:pic>
        <p:nvPicPr>
          <p:cNvPr id="5122" name="Picture 3" descr="Where the soul -pp">
            <a:extLst>
              <a:ext uri="{FF2B5EF4-FFF2-40B4-BE49-F238E27FC236}">
                <a16:creationId xmlns:a16="http://schemas.microsoft.com/office/drawing/2014/main" id="{55E6AF15-88FA-84E2-012C-C1CCD58BA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7882046D-0327-C073-F98F-6EF618F88036}"/>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4805" name="Text Box 5">
            <a:extLst>
              <a:ext uri="{FF2B5EF4-FFF2-40B4-BE49-F238E27FC236}">
                <a16:creationId xmlns:a16="http://schemas.microsoft.com/office/drawing/2014/main" id="{7C7066F7-FA71-4B81-E467-E58A62EDAB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77AC7D84-C15F-D7D9-67D1-0AC718143EAA}"/>
              </a:ext>
            </a:extLst>
          </p:cNvPr>
          <p:cNvSpPr>
            <a:spLocks noGrp="1" noChangeArrowheads="1"/>
          </p:cNvSpPr>
          <p:nvPr>
            <p:ph type="ctrTitle"/>
          </p:nvPr>
        </p:nvSpPr>
        <p:spPr>
          <a:xfrm>
            <a:off x="101600" y="152400"/>
            <a:ext cx="5384800" cy="228600"/>
          </a:xfrm>
        </p:spPr>
        <p:txBody>
          <a:bodyPr/>
          <a:lstStyle/>
          <a:p>
            <a:pPr eaLnBrk="1" hangingPunct="1"/>
            <a:r>
              <a:rPr lang="en-US" altLang="en-US" sz="2400"/>
              <a:t>2-1 To Canaan</a:t>
            </a:r>
            <a:r>
              <a:rPr lang="ja-JP" altLang="en-US" sz="2400">
                <a:latin typeface="Arial" panose="020B0604020202020204" pitchFamily="34" charset="0"/>
              </a:rPr>
              <a:t>’</a:t>
            </a:r>
            <a:r>
              <a:rPr lang="en-US" altLang="ja-JP" sz="2400"/>
              <a:t>s Land</a:t>
            </a:r>
            <a:endParaRPr lang="en-US" altLang="en-US"/>
          </a:p>
        </p:txBody>
      </p:sp>
      <p:pic>
        <p:nvPicPr>
          <p:cNvPr id="6146" name="Picture 3" descr="Where the soul -pp">
            <a:extLst>
              <a:ext uri="{FF2B5EF4-FFF2-40B4-BE49-F238E27FC236}">
                <a16:creationId xmlns:a16="http://schemas.microsoft.com/office/drawing/2014/main" id="{F00FADE6-256B-641C-B964-AB38BD7BD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E3A60F5B-B985-E4F9-5A0E-13FCE9853AA5}"/>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195589" name="Text Box 5">
            <a:extLst>
              <a:ext uri="{FF2B5EF4-FFF2-40B4-BE49-F238E27FC236}">
                <a16:creationId xmlns:a16="http://schemas.microsoft.com/office/drawing/2014/main" id="{E9F5EFC5-3207-65D2-8414-CB81E60962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44967659-B922-D21C-2C71-329AC30CA3B6}"/>
              </a:ext>
            </a:extLst>
          </p:cNvPr>
          <p:cNvSpPr>
            <a:spLocks noGrp="1" noChangeArrowheads="1"/>
          </p:cNvSpPr>
          <p:nvPr>
            <p:ph type="ctrTitle"/>
          </p:nvPr>
        </p:nvSpPr>
        <p:spPr>
          <a:xfrm>
            <a:off x="101600" y="152400"/>
            <a:ext cx="5384800" cy="228600"/>
          </a:xfrm>
        </p:spPr>
        <p:txBody>
          <a:bodyPr/>
          <a:lstStyle/>
          <a:p>
            <a:pPr eaLnBrk="1" hangingPunct="1"/>
            <a:r>
              <a:rPr lang="en-US" altLang="en-US" sz="2400"/>
              <a:t>2-2 To Canaan</a:t>
            </a:r>
            <a:r>
              <a:rPr lang="ja-JP" altLang="en-US" sz="2400">
                <a:latin typeface="Arial" panose="020B0604020202020204" pitchFamily="34" charset="0"/>
              </a:rPr>
              <a:t>’</a:t>
            </a:r>
            <a:r>
              <a:rPr lang="en-US" altLang="ja-JP" sz="2400"/>
              <a:t>s Land</a:t>
            </a:r>
            <a:endParaRPr lang="en-US" altLang="en-US"/>
          </a:p>
        </p:txBody>
      </p:sp>
      <p:pic>
        <p:nvPicPr>
          <p:cNvPr id="7170" name="Picture 9" descr="Where the soul -pp">
            <a:extLst>
              <a:ext uri="{FF2B5EF4-FFF2-40B4-BE49-F238E27FC236}">
                <a16:creationId xmlns:a16="http://schemas.microsoft.com/office/drawing/2014/main" id="{D04A9312-DCF5-F8B3-D556-0F3E06478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Text Box 10">
            <a:extLst>
              <a:ext uri="{FF2B5EF4-FFF2-40B4-BE49-F238E27FC236}">
                <a16:creationId xmlns:a16="http://schemas.microsoft.com/office/drawing/2014/main" id="{1F78EA2F-7560-B6E1-517C-2B4098D66E0B}"/>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196619" name="Text Box 11">
            <a:extLst>
              <a:ext uri="{FF2B5EF4-FFF2-40B4-BE49-F238E27FC236}">
                <a16:creationId xmlns:a16="http://schemas.microsoft.com/office/drawing/2014/main" id="{340C893A-C471-705D-4DCD-0C5C60E700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a:extLst>
              <a:ext uri="{FF2B5EF4-FFF2-40B4-BE49-F238E27FC236}">
                <a16:creationId xmlns:a16="http://schemas.microsoft.com/office/drawing/2014/main" id="{49081B3C-2C13-3FF5-3BE5-2843567D78A9}"/>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To Canaan</a:t>
            </a:r>
            <a:r>
              <a:rPr lang="ja-JP" altLang="en-US" sz="2400">
                <a:latin typeface="Arial" panose="020B0604020202020204" pitchFamily="34" charset="0"/>
              </a:rPr>
              <a:t>’</a:t>
            </a:r>
            <a:r>
              <a:rPr lang="en-US" altLang="ja-JP" sz="2400"/>
              <a:t>s Land</a:t>
            </a:r>
            <a:endParaRPr lang="en-US" altLang="en-US"/>
          </a:p>
        </p:txBody>
      </p:sp>
      <p:pic>
        <p:nvPicPr>
          <p:cNvPr id="8194" name="Picture 1027" descr="Where the soul -pp">
            <a:extLst>
              <a:ext uri="{FF2B5EF4-FFF2-40B4-BE49-F238E27FC236}">
                <a16:creationId xmlns:a16="http://schemas.microsoft.com/office/drawing/2014/main" id="{B03044C3-A5B5-37AD-623A-1DF9506D4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1028">
            <a:extLst>
              <a:ext uri="{FF2B5EF4-FFF2-40B4-BE49-F238E27FC236}">
                <a16:creationId xmlns:a16="http://schemas.microsoft.com/office/drawing/2014/main" id="{0687FBD9-BE02-FCC2-2FDC-6D77AE1EE243}"/>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5829" name="Text Box 1029">
            <a:extLst>
              <a:ext uri="{FF2B5EF4-FFF2-40B4-BE49-F238E27FC236}">
                <a16:creationId xmlns:a16="http://schemas.microsoft.com/office/drawing/2014/main" id="{876F999E-9506-E9A7-D5A2-B2083FA657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26">
            <a:extLst>
              <a:ext uri="{FF2B5EF4-FFF2-40B4-BE49-F238E27FC236}">
                <a16:creationId xmlns:a16="http://schemas.microsoft.com/office/drawing/2014/main" id="{1E266EB5-1C65-80D3-7544-F9376D8B0907}"/>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To Canaan</a:t>
            </a:r>
            <a:r>
              <a:rPr lang="ja-JP" altLang="en-US" sz="2400">
                <a:latin typeface="Arial" panose="020B0604020202020204" pitchFamily="34" charset="0"/>
              </a:rPr>
              <a:t>’</a:t>
            </a:r>
            <a:r>
              <a:rPr lang="en-US" altLang="ja-JP" sz="2400"/>
              <a:t>s Land</a:t>
            </a:r>
            <a:endParaRPr lang="en-US" altLang="en-US"/>
          </a:p>
        </p:txBody>
      </p:sp>
      <p:pic>
        <p:nvPicPr>
          <p:cNvPr id="9218" name="Picture 1027" descr="Where the soul -pp">
            <a:extLst>
              <a:ext uri="{FF2B5EF4-FFF2-40B4-BE49-F238E27FC236}">
                <a16:creationId xmlns:a16="http://schemas.microsoft.com/office/drawing/2014/main" id="{8E97FEF9-775E-0726-BF4E-5F1184B6B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1028">
            <a:extLst>
              <a:ext uri="{FF2B5EF4-FFF2-40B4-BE49-F238E27FC236}">
                <a16:creationId xmlns:a16="http://schemas.microsoft.com/office/drawing/2014/main" id="{2AEFA08C-67AB-2465-2FFF-07A59995B1D4}"/>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6853" name="Text Box 1029">
            <a:extLst>
              <a:ext uri="{FF2B5EF4-FFF2-40B4-BE49-F238E27FC236}">
                <a16:creationId xmlns:a16="http://schemas.microsoft.com/office/drawing/2014/main" id="{5C9B77D4-B070-4432-FA6F-7613400910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0867245B-5F07-F6D7-1DFB-6E107EFF8ABE}"/>
              </a:ext>
            </a:extLst>
          </p:cNvPr>
          <p:cNvSpPr>
            <a:spLocks noGrp="1" noChangeArrowheads="1"/>
          </p:cNvSpPr>
          <p:nvPr>
            <p:ph type="ctrTitle"/>
          </p:nvPr>
        </p:nvSpPr>
        <p:spPr>
          <a:xfrm>
            <a:off x="101600" y="152400"/>
            <a:ext cx="5384800" cy="228600"/>
          </a:xfrm>
        </p:spPr>
        <p:txBody>
          <a:bodyPr/>
          <a:lstStyle/>
          <a:p>
            <a:pPr eaLnBrk="1" hangingPunct="1"/>
            <a:r>
              <a:rPr lang="en-US" altLang="en-US" sz="2400"/>
              <a:t>4-1 To Canaan</a:t>
            </a:r>
            <a:r>
              <a:rPr lang="ja-JP" altLang="en-US" sz="2400">
                <a:latin typeface="Arial" panose="020B0604020202020204" pitchFamily="34" charset="0"/>
              </a:rPr>
              <a:t>’</a:t>
            </a:r>
            <a:r>
              <a:rPr lang="en-US" altLang="ja-JP" sz="2400"/>
              <a:t>s Land</a:t>
            </a:r>
            <a:endParaRPr lang="en-US" altLang="en-US"/>
          </a:p>
        </p:txBody>
      </p:sp>
      <p:pic>
        <p:nvPicPr>
          <p:cNvPr id="14338" name="Picture 3" descr="Where the soul -pp">
            <a:extLst>
              <a:ext uri="{FF2B5EF4-FFF2-40B4-BE49-F238E27FC236}">
                <a16:creationId xmlns:a16="http://schemas.microsoft.com/office/drawing/2014/main" id="{1C48037D-0B57-68AB-6DDC-F7F9EF8FF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FA35D714-D4BF-5417-969E-BA78F95BE99B}"/>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199685" name="Text Box 5">
            <a:extLst>
              <a:ext uri="{FF2B5EF4-FFF2-40B4-BE49-F238E27FC236}">
                <a16:creationId xmlns:a16="http://schemas.microsoft.com/office/drawing/2014/main" id="{E8628636-E7EB-8CD4-2FDD-8A727B0D00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D963D0C-D34D-01F5-56EE-B6B13D5730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Walking in Sunlight</a:t>
            </a:r>
            <a:endParaRPr lang="en-US">
              <a:ea typeface="+mj-ea"/>
            </a:endParaRPr>
          </a:p>
        </p:txBody>
      </p:sp>
      <p:pic>
        <p:nvPicPr>
          <p:cNvPr id="3074" name="Picture 3" descr="Walking in Sunlight-pp">
            <a:extLst>
              <a:ext uri="{FF2B5EF4-FFF2-40B4-BE49-F238E27FC236}">
                <a16:creationId xmlns:a16="http://schemas.microsoft.com/office/drawing/2014/main" id="{749CD182-3E6F-20D4-6627-1E5D5AE1C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AE89C59D-B8C8-B5EC-C05D-E01503A5D571}"/>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4975E621-87B4-0CBF-CC1D-50FDE3ED3110}"/>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C57BA9C-202C-56D0-E6A1-6BDE414CAFF9}"/>
              </a:ext>
            </a:extLst>
          </p:cNvPr>
          <p:cNvSpPr>
            <a:spLocks noGrp="1" noChangeArrowheads="1"/>
          </p:cNvSpPr>
          <p:nvPr>
            <p:ph type="ctrTitle"/>
          </p:nvPr>
        </p:nvSpPr>
        <p:spPr>
          <a:xfrm>
            <a:off x="101600" y="152400"/>
            <a:ext cx="5384800" cy="228600"/>
          </a:xfrm>
        </p:spPr>
        <p:txBody>
          <a:bodyPr/>
          <a:lstStyle/>
          <a:p>
            <a:pPr eaLnBrk="1" hangingPunct="1"/>
            <a:r>
              <a:rPr lang="en-US" altLang="en-US" sz="2400"/>
              <a:t>4-2 To Canaan</a:t>
            </a:r>
            <a:r>
              <a:rPr lang="ja-JP" altLang="en-US" sz="2400">
                <a:latin typeface="Arial" panose="020B0604020202020204" pitchFamily="34" charset="0"/>
              </a:rPr>
              <a:t>’</a:t>
            </a:r>
            <a:r>
              <a:rPr lang="en-US" altLang="ja-JP" sz="2400"/>
              <a:t>s Land</a:t>
            </a:r>
            <a:endParaRPr lang="en-US" altLang="en-US"/>
          </a:p>
        </p:txBody>
      </p:sp>
      <p:pic>
        <p:nvPicPr>
          <p:cNvPr id="15362" name="Picture 3" descr="Where the soul -pp">
            <a:extLst>
              <a:ext uri="{FF2B5EF4-FFF2-40B4-BE49-F238E27FC236}">
                <a16:creationId xmlns:a16="http://schemas.microsoft.com/office/drawing/2014/main" id="{DB13F513-7E18-9901-B198-AAFF9F033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B094D909-F4CF-F69E-1DDB-EB05D0182F6C}"/>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0709" name="Text Box 5">
            <a:extLst>
              <a:ext uri="{FF2B5EF4-FFF2-40B4-BE49-F238E27FC236}">
                <a16:creationId xmlns:a16="http://schemas.microsoft.com/office/drawing/2014/main" id="{5256E154-1F3E-344A-3386-7195739D63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193221DC-390F-8442-0D93-50859F520852}"/>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To Canaan</a:t>
            </a:r>
            <a:r>
              <a:rPr lang="ja-JP" altLang="en-US" sz="2400">
                <a:latin typeface="Arial" panose="020B0604020202020204" pitchFamily="34" charset="0"/>
              </a:rPr>
              <a:t>’</a:t>
            </a:r>
            <a:r>
              <a:rPr lang="en-US" altLang="ja-JP" sz="2400"/>
              <a:t>s Land</a:t>
            </a:r>
            <a:endParaRPr lang="en-US" altLang="en-US"/>
          </a:p>
        </p:txBody>
      </p:sp>
      <p:pic>
        <p:nvPicPr>
          <p:cNvPr id="16386" name="Picture 3" descr="Where the soul -pp">
            <a:extLst>
              <a:ext uri="{FF2B5EF4-FFF2-40B4-BE49-F238E27FC236}">
                <a16:creationId xmlns:a16="http://schemas.microsoft.com/office/drawing/2014/main" id="{983709C1-00C4-4A19-84AA-4FD7B07F8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5FB32727-5D10-C683-BE42-4AFC504AF92F}"/>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1733" name="Text Box 5">
            <a:extLst>
              <a:ext uri="{FF2B5EF4-FFF2-40B4-BE49-F238E27FC236}">
                <a16:creationId xmlns:a16="http://schemas.microsoft.com/office/drawing/2014/main" id="{DA0451F5-7517-D56C-E486-66203EBEA2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1DA5FEBD-C11F-24BC-4ACD-6D4C0164965A}"/>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To Canaan</a:t>
            </a:r>
            <a:r>
              <a:rPr lang="ja-JP" altLang="en-US" sz="2400">
                <a:latin typeface="Arial" panose="020B0604020202020204" pitchFamily="34" charset="0"/>
              </a:rPr>
              <a:t>’</a:t>
            </a:r>
            <a:r>
              <a:rPr lang="en-US" altLang="ja-JP" sz="2400"/>
              <a:t>s Land</a:t>
            </a:r>
            <a:endParaRPr lang="en-US" altLang="en-US"/>
          </a:p>
        </p:txBody>
      </p:sp>
      <p:pic>
        <p:nvPicPr>
          <p:cNvPr id="17410" name="Picture 3" descr="Where the soul -pp">
            <a:extLst>
              <a:ext uri="{FF2B5EF4-FFF2-40B4-BE49-F238E27FC236}">
                <a16:creationId xmlns:a16="http://schemas.microsoft.com/office/drawing/2014/main" id="{5471C186-10F2-A249-6454-E1A5B00C2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40D5EFEE-9D04-6816-F885-668438A97F2E}"/>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2758" name="Text Box 6">
            <a:extLst>
              <a:ext uri="{FF2B5EF4-FFF2-40B4-BE49-F238E27FC236}">
                <a16:creationId xmlns:a16="http://schemas.microsoft.com/office/drawing/2014/main" id="{10ED8340-C251-C7E5-C1D7-E67AF97371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Sing to me of heaven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716</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58889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E244F4E-5B58-845E-9A41-0D4744A020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Sing to Me of Heaven</a:t>
            </a:r>
            <a:endParaRPr lang="en-US">
              <a:ea typeface="+mj-ea"/>
            </a:endParaRPr>
          </a:p>
        </p:txBody>
      </p:sp>
      <p:pic>
        <p:nvPicPr>
          <p:cNvPr id="2" name="Picture 57" descr="Sing to me of Heaven-pp">
            <a:extLst>
              <a:ext uri="{FF2B5EF4-FFF2-40B4-BE49-F238E27FC236}">
                <a16:creationId xmlns:a16="http://schemas.microsoft.com/office/drawing/2014/main" id="{F38C2710-453C-C864-AD6C-15D8AD12C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257DC1D0-92D9-EF1B-1B5E-3A48ACB38A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EBD8CF15-CE15-4CF4-43D7-B9AC7C348C2D}"/>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C6CD3BB-E6A5-3956-4FD6-2A522D3C22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Sing to Me of Heaven</a:t>
            </a:r>
            <a:endParaRPr lang="en-US">
              <a:ea typeface="+mj-ea"/>
            </a:endParaRPr>
          </a:p>
        </p:txBody>
      </p:sp>
      <p:pic>
        <p:nvPicPr>
          <p:cNvPr id="3074" name="Picture 3" descr="Sing to me of Heaven-pp">
            <a:extLst>
              <a:ext uri="{FF2B5EF4-FFF2-40B4-BE49-F238E27FC236}">
                <a16:creationId xmlns:a16="http://schemas.microsoft.com/office/drawing/2014/main" id="{4985A22C-F78F-727E-BCA2-590985D08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FD995FCC-19BA-72D1-521D-ADCB41E002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C046C34D-1E63-A295-4092-6976A332958B}"/>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F9121C79-9FF6-C67F-51F5-ECC750C92E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to Me of Heaven</a:t>
            </a:r>
            <a:endParaRPr lang="en-US">
              <a:ea typeface="+mj-ea"/>
            </a:endParaRPr>
          </a:p>
        </p:txBody>
      </p:sp>
      <p:pic>
        <p:nvPicPr>
          <p:cNvPr id="4098" name="Picture 3" descr="Sing to me of Heaven-pp">
            <a:extLst>
              <a:ext uri="{FF2B5EF4-FFF2-40B4-BE49-F238E27FC236}">
                <a16:creationId xmlns:a16="http://schemas.microsoft.com/office/drawing/2014/main" id="{0D9E0BDB-2274-492C-D228-2440D56095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5188859D-EA43-82E6-F5FD-0FD50C5F86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D6B6D9D4-8DE4-0712-A3BB-34241E0E7B96}"/>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85EDBDA1-1A54-1119-0D3A-91D8C360CAC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to Me of Heaven</a:t>
            </a:r>
            <a:endParaRPr lang="en-US">
              <a:ea typeface="+mj-ea"/>
            </a:endParaRPr>
          </a:p>
        </p:txBody>
      </p:sp>
      <p:pic>
        <p:nvPicPr>
          <p:cNvPr id="5122" name="Picture 3" descr="Sing to me of Heaven-pp">
            <a:extLst>
              <a:ext uri="{FF2B5EF4-FFF2-40B4-BE49-F238E27FC236}">
                <a16:creationId xmlns:a16="http://schemas.microsoft.com/office/drawing/2014/main" id="{46C50B3F-CB42-9A43-7D5D-8CABAC203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F2066199-EBEA-7F9D-5B93-4BCB795113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B21D5206-9CD2-B14A-FB82-1750668BF396}"/>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0AA54FAD-0727-84D4-4E6A-0EFC45D0FE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Sing to Me of Heaven</a:t>
            </a:r>
            <a:endParaRPr lang="en-US">
              <a:ea typeface="+mj-ea"/>
            </a:endParaRPr>
          </a:p>
        </p:txBody>
      </p:sp>
      <p:pic>
        <p:nvPicPr>
          <p:cNvPr id="10242" name="Picture 3" descr="Sing to me of Heaven-pp">
            <a:extLst>
              <a:ext uri="{FF2B5EF4-FFF2-40B4-BE49-F238E27FC236}">
                <a16:creationId xmlns:a16="http://schemas.microsoft.com/office/drawing/2014/main" id="{401F5780-5DE5-D1E0-313D-ABCE3B8FF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F0E95C5A-C7D7-B454-5B68-9F465BD15D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073AF979-4545-8166-DD00-592624097D92}"/>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5E5187FE-DBA8-30EA-12FA-68DAFDEE79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Sing to Me of Heaven</a:t>
            </a:r>
            <a:endParaRPr lang="en-US">
              <a:ea typeface="+mj-ea"/>
            </a:endParaRPr>
          </a:p>
        </p:txBody>
      </p:sp>
      <p:pic>
        <p:nvPicPr>
          <p:cNvPr id="11266" name="Picture 3" descr="Sing to me of Heaven-pp">
            <a:extLst>
              <a:ext uri="{FF2B5EF4-FFF2-40B4-BE49-F238E27FC236}">
                <a16:creationId xmlns:a16="http://schemas.microsoft.com/office/drawing/2014/main" id="{77C2F75B-ED1E-835B-90DC-B5B26AD4B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A536E747-5B52-80FF-7F5E-5C42224F09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EA4D7351-CFEA-3832-EB73-1BF5FE25B8B0}"/>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304EAB67-9163-0881-1A57-4267EE612BEE}"/>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C-1 Walking in Sunlight</a:t>
            </a:r>
            <a:endParaRPr lang="en-US" dirty="0">
              <a:ea typeface="+mj-ea"/>
            </a:endParaRPr>
          </a:p>
        </p:txBody>
      </p:sp>
      <p:pic>
        <p:nvPicPr>
          <p:cNvPr id="4098" name="Picture 3" descr="Walking in Sunlight-pp">
            <a:extLst>
              <a:ext uri="{FF2B5EF4-FFF2-40B4-BE49-F238E27FC236}">
                <a16:creationId xmlns:a16="http://schemas.microsoft.com/office/drawing/2014/main" id="{74067869-6924-0268-38C4-A863BF828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6B0B2539-4D8D-9BB3-66BF-AF9FD4E06B36}"/>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Walking In Sunlight</a:t>
            </a:r>
            <a:endParaRPr lang="en-US" sz="3200" dirty="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A177C0D8-067D-EA55-C639-B676EE099C6D}"/>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D897E6A8-9EC7-9E52-3DDF-1ED73E6392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to Me of Heaven</a:t>
            </a:r>
            <a:endParaRPr lang="en-US">
              <a:ea typeface="+mj-ea"/>
            </a:endParaRPr>
          </a:p>
        </p:txBody>
      </p:sp>
      <p:pic>
        <p:nvPicPr>
          <p:cNvPr id="12290" name="Picture 3" descr="Sing to me of Heaven-pp">
            <a:extLst>
              <a:ext uri="{FF2B5EF4-FFF2-40B4-BE49-F238E27FC236}">
                <a16:creationId xmlns:a16="http://schemas.microsoft.com/office/drawing/2014/main" id="{F7E7A52B-D381-6EEB-A616-6484BDD23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1E4F902A-30CC-0DD3-F571-8F493F7253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2D500790-7BAF-BF9C-2A16-59A1824E264B}"/>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25FD649B-1723-8FA4-86C9-DC34531738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to Me of Heaven</a:t>
            </a:r>
            <a:endParaRPr lang="en-US">
              <a:ea typeface="+mj-ea"/>
            </a:endParaRPr>
          </a:p>
        </p:txBody>
      </p:sp>
      <p:pic>
        <p:nvPicPr>
          <p:cNvPr id="13314" name="Picture 3" descr="Sing to me of Heaven-pp">
            <a:extLst>
              <a:ext uri="{FF2B5EF4-FFF2-40B4-BE49-F238E27FC236}">
                <a16:creationId xmlns:a16="http://schemas.microsoft.com/office/drawing/2014/main" id="{824367FC-877A-5993-DDB2-C8FE59A48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1618B195-93A3-FEA5-B978-00EBC7A2A0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8CC52E74-A144-2BFD-F70D-F3D99EAAE0C5}"/>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846100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Whispering hope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#497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6D84CB1-4147-1899-5943-6C9069F7F6D7}"/>
              </a:ext>
            </a:extLst>
          </p:cNvPr>
          <p:cNvSpPr>
            <a:spLocks noGrp="1" noChangeArrowheads="1"/>
          </p:cNvSpPr>
          <p:nvPr>
            <p:ph type="ctrTitle"/>
          </p:nvPr>
        </p:nvSpPr>
        <p:spPr>
          <a:xfrm>
            <a:off x="101600" y="152400"/>
            <a:ext cx="4775200" cy="228600"/>
          </a:xfrm>
        </p:spPr>
        <p:txBody>
          <a:bodyPr/>
          <a:lstStyle/>
          <a:p>
            <a:pPr eaLnBrk="1" hangingPunct="1">
              <a:defRPr/>
            </a:pPr>
            <a:r>
              <a:rPr lang="en-US" sz="2400" dirty="0">
                <a:ea typeface="+mj-ea"/>
              </a:rPr>
              <a:t>1-1 Whispering Hope</a:t>
            </a:r>
            <a:endParaRPr lang="en-US" dirty="0">
              <a:ea typeface="+mj-ea"/>
            </a:endParaRPr>
          </a:p>
        </p:txBody>
      </p:sp>
      <p:pic>
        <p:nvPicPr>
          <p:cNvPr id="2" name="Picture 37" descr="Whispering Hope-pp-SFP">
            <a:extLst>
              <a:ext uri="{FF2B5EF4-FFF2-40B4-BE49-F238E27FC236}">
                <a16:creationId xmlns:a16="http://schemas.microsoft.com/office/drawing/2014/main" id="{A687CA31-5C2F-1685-5441-AE966D78E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3E237533-1D1C-A4BC-02ED-1580499A67E8}"/>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25A4EB18-3DE2-3987-23F4-3D7DBEC53F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94549006-D2CD-7F5F-5FF2-3693A1DD12B1}"/>
              </a:ext>
            </a:extLst>
          </p:cNvPr>
          <p:cNvSpPr>
            <a:spLocks noGrp="1" noChangeArrowheads="1"/>
          </p:cNvSpPr>
          <p:nvPr>
            <p:ph type="ctrTitle"/>
          </p:nvPr>
        </p:nvSpPr>
        <p:spPr>
          <a:xfrm>
            <a:off x="101600" y="152400"/>
            <a:ext cx="4775200" cy="228600"/>
          </a:xfrm>
        </p:spPr>
        <p:txBody>
          <a:bodyPr/>
          <a:lstStyle/>
          <a:p>
            <a:pPr eaLnBrk="1" hangingPunct="1">
              <a:defRPr/>
            </a:pPr>
            <a:r>
              <a:rPr lang="en-US" sz="2400" dirty="0">
                <a:ea typeface="+mj-ea"/>
              </a:rPr>
              <a:t>1-2 Whispering Hope</a:t>
            </a:r>
            <a:endParaRPr lang="en-US" dirty="0">
              <a:ea typeface="+mj-ea"/>
            </a:endParaRPr>
          </a:p>
        </p:txBody>
      </p:sp>
      <p:pic>
        <p:nvPicPr>
          <p:cNvPr id="3074" name="Picture 8" descr="Whispering Hope-pp-SFP">
            <a:extLst>
              <a:ext uri="{FF2B5EF4-FFF2-40B4-BE49-F238E27FC236}">
                <a16:creationId xmlns:a16="http://schemas.microsoft.com/office/drawing/2014/main" id="{C35DF468-BF41-E5F4-F222-B7B8EB339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Text Box 9">
            <a:extLst>
              <a:ext uri="{FF2B5EF4-FFF2-40B4-BE49-F238E27FC236}">
                <a16:creationId xmlns:a16="http://schemas.microsoft.com/office/drawing/2014/main" id="{C51DF3F2-21B6-9935-2158-ED1DC393C1F0}"/>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2890" name="Text Box 10">
            <a:extLst>
              <a:ext uri="{FF2B5EF4-FFF2-40B4-BE49-F238E27FC236}">
                <a16:creationId xmlns:a16="http://schemas.microsoft.com/office/drawing/2014/main" id="{C9402ADC-E292-EF55-41D7-4D1DF7582E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209A0B76-19B0-92FC-3341-955F02EC056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1-3 Whispering Hope</a:t>
            </a:r>
            <a:endParaRPr lang="en-US">
              <a:ea typeface="+mj-ea"/>
            </a:endParaRPr>
          </a:p>
        </p:txBody>
      </p:sp>
      <p:pic>
        <p:nvPicPr>
          <p:cNvPr id="4098" name="Picture 8" descr="Whispering Hope-pp-SFP">
            <a:extLst>
              <a:ext uri="{FF2B5EF4-FFF2-40B4-BE49-F238E27FC236}">
                <a16:creationId xmlns:a16="http://schemas.microsoft.com/office/drawing/2014/main" id="{B1926F8D-637D-D599-03B1-DADABA0F7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Text Box 9">
            <a:extLst>
              <a:ext uri="{FF2B5EF4-FFF2-40B4-BE49-F238E27FC236}">
                <a16:creationId xmlns:a16="http://schemas.microsoft.com/office/drawing/2014/main" id="{16545F6F-F60C-F185-B49A-94CBA18F1AA0}"/>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3914" name="Text Box 10">
            <a:extLst>
              <a:ext uri="{FF2B5EF4-FFF2-40B4-BE49-F238E27FC236}">
                <a16:creationId xmlns:a16="http://schemas.microsoft.com/office/drawing/2014/main" id="{C4430B25-D755-B6FC-FF86-D6ED523189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0D572972-E2F0-DEE1-B696-2AAFEE42435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Whispering Hope</a:t>
            </a:r>
            <a:endParaRPr lang="en-US">
              <a:ea typeface="+mj-ea"/>
            </a:endParaRPr>
          </a:p>
        </p:txBody>
      </p:sp>
      <p:pic>
        <p:nvPicPr>
          <p:cNvPr id="5122" name="Picture 3" descr="Whispering Hope-pp-SFP">
            <a:extLst>
              <a:ext uri="{FF2B5EF4-FFF2-40B4-BE49-F238E27FC236}">
                <a16:creationId xmlns:a16="http://schemas.microsoft.com/office/drawing/2014/main" id="{08743CCB-A9E7-C5D1-12C3-83C88023F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D9626C00-1E1D-5F1A-E64D-15D9115CB792}"/>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3BE6DF5A-4B81-C5BB-A623-7E8D6A5B9B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98971681-606D-44CF-265D-A01ADD98E88E}"/>
              </a:ext>
            </a:extLst>
          </p:cNvPr>
          <p:cNvSpPr>
            <a:spLocks noGrp="1" noChangeArrowheads="1"/>
          </p:cNvSpPr>
          <p:nvPr>
            <p:ph type="ctrTitle"/>
          </p:nvPr>
        </p:nvSpPr>
        <p:spPr>
          <a:xfrm>
            <a:off x="101600" y="152400"/>
            <a:ext cx="4775200" cy="228600"/>
          </a:xfrm>
        </p:spPr>
        <p:txBody>
          <a:bodyPr/>
          <a:lstStyle/>
          <a:p>
            <a:pPr eaLnBrk="1" hangingPunct="1">
              <a:defRPr/>
            </a:pPr>
            <a:r>
              <a:rPr lang="en-US" sz="2400" dirty="0">
                <a:ea typeface="+mj-ea"/>
              </a:rPr>
              <a:t>C-2 Whispering Hope</a:t>
            </a:r>
            <a:endParaRPr lang="en-US" dirty="0">
              <a:ea typeface="+mj-ea"/>
            </a:endParaRPr>
          </a:p>
        </p:txBody>
      </p:sp>
      <p:pic>
        <p:nvPicPr>
          <p:cNvPr id="6146" name="Picture 3" descr="Whispering Hope-pp-SFP">
            <a:extLst>
              <a:ext uri="{FF2B5EF4-FFF2-40B4-BE49-F238E27FC236}">
                <a16:creationId xmlns:a16="http://schemas.microsoft.com/office/drawing/2014/main" id="{8941DCC5-3B3D-6D3C-51B7-8BBDE83E0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8969C510-5CFD-738D-36F5-3A80B2E39276}"/>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3BFDE536-AC0E-37B3-E7C9-A10F2370F9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DA766044-BB38-71D4-4399-4D117A873B4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Whispering Hope</a:t>
            </a:r>
            <a:endParaRPr lang="en-US">
              <a:ea typeface="+mj-ea"/>
            </a:endParaRPr>
          </a:p>
        </p:txBody>
      </p:sp>
      <p:pic>
        <p:nvPicPr>
          <p:cNvPr id="7170" name="Picture 5" descr="Whispering Hope-pp-SFP">
            <a:extLst>
              <a:ext uri="{FF2B5EF4-FFF2-40B4-BE49-F238E27FC236}">
                <a16:creationId xmlns:a16="http://schemas.microsoft.com/office/drawing/2014/main" id="{D36814CE-C6E6-F80D-E093-CAF322121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6">
            <a:extLst>
              <a:ext uri="{FF2B5EF4-FFF2-40B4-BE49-F238E27FC236}">
                <a16:creationId xmlns:a16="http://schemas.microsoft.com/office/drawing/2014/main" id="{88E9DB7B-1C93-AED1-BFC4-0DB95479D062}"/>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4935" name="Text Box 7">
            <a:extLst>
              <a:ext uri="{FF2B5EF4-FFF2-40B4-BE49-F238E27FC236}">
                <a16:creationId xmlns:a16="http://schemas.microsoft.com/office/drawing/2014/main" id="{2083B6A2-8DD1-95E9-1DD4-1EEA07F7AD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5A2626B8-71AE-2D6A-5944-4946415DD09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Walking in Sunlight</a:t>
            </a:r>
            <a:endParaRPr lang="en-US" dirty="0">
              <a:ea typeface="+mj-ea"/>
            </a:endParaRPr>
          </a:p>
        </p:txBody>
      </p:sp>
      <p:pic>
        <p:nvPicPr>
          <p:cNvPr id="5122" name="Picture 3" descr="Walking in Sunlight-pp">
            <a:extLst>
              <a:ext uri="{FF2B5EF4-FFF2-40B4-BE49-F238E27FC236}">
                <a16:creationId xmlns:a16="http://schemas.microsoft.com/office/drawing/2014/main" id="{792134A4-8D38-AFA9-0E87-1C5A9EF23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D64EF9DB-B475-D051-CAF3-B2C09014DA08}"/>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6413AC72-B8B0-F60E-7CF2-6F959CAB7D8F}"/>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0EB5FF7E-75B5-6F00-64A2-A80E5BA6DC2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Whispering Hope</a:t>
            </a:r>
            <a:endParaRPr lang="en-US">
              <a:ea typeface="+mj-ea"/>
            </a:endParaRPr>
          </a:p>
        </p:txBody>
      </p:sp>
      <p:pic>
        <p:nvPicPr>
          <p:cNvPr id="8194" name="Picture 8" descr="Whispering Hope-pp-SFP">
            <a:extLst>
              <a:ext uri="{FF2B5EF4-FFF2-40B4-BE49-F238E27FC236}">
                <a16:creationId xmlns:a16="http://schemas.microsoft.com/office/drawing/2014/main" id="{F418A441-DB63-EE71-6D6D-83091E205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1" name="Text Box 9">
            <a:extLst>
              <a:ext uri="{FF2B5EF4-FFF2-40B4-BE49-F238E27FC236}">
                <a16:creationId xmlns:a16="http://schemas.microsoft.com/office/drawing/2014/main" id="{5C79DADC-D2E1-8ED5-5220-847DFCC0E079}"/>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5962" name="Text Box 10">
            <a:extLst>
              <a:ext uri="{FF2B5EF4-FFF2-40B4-BE49-F238E27FC236}">
                <a16:creationId xmlns:a16="http://schemas.microsoft.com/office/drawing/2014/main" id="{4A87BC07-0C71-B0C7-0F24-4F9A974551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B8B273C-81E0-42C0-33B9-5F5815246C0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2-3 Whispering Hope</a:t>
            </a:r>
            <a:endParaRPr lang="en-US">
              <a:ea typeface="+mj-ea"/>
            </a:endParaRPr>
          </a:p>
        </p:txBody>
      </p:sp>
      <p:pic>
        <p:nvPicPr>
          <p:cNvPr id="9218" name="Picture 5" descr="Whispering Hope-pp-SFP">
            <a:extLst>
              <a:ext uri="{FF2B5EF4-FFF2-40B4-BE49-F238E27FC236}">
                <a16:creationId xmlns:a16="http://schemas.microsoft.com/office/drawing/2014/main" id="{36C4AAFF-8119-0CB2-0E36-2B036EA2C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6">
            <a:extLst>
              <a:ext uri="{FF2B5EF4-FFF2-40B4-BE49-F238E27FC236}">
                <a16:creationId xmlns:a16="http://schemas.microsoft.com/office/drawing/2014/main" id="{3E513C97-3273-60F6-3EE1-650937562417}"/>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6983" name="Text Box 7">
            <a:extLst>
              <a:ext uri="{FF2B5EF4-FFF2-40B4-BE49-F238E27FC236}">
                <a16:creationId xmlns:a16="http://schemas.microsoft.com/office/drawing/2014/main" id="{B5990900-5FD2-EEC7-031A-F1009F1BE5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7742AFE7-BE77-EE4D-30C2-F851A1DCAC0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Whispering Hope</a:t>
            </a:r>
            <a:endParaRPr lang="en-US">
              <a:ea typeface="+mj-ea"/>
            </a:endParaRPr>
          </a:p>
        </p:txBody>
      </p:sp>
      <p:pic>
        <p:nvPicPr>
          <p:cNvPr id="10242" name="Picture 3" descr="Whispering Hope-pp-SFP">
            <a:extLst>
              <a:ext uri="{FF2B5EF4-FFF2-40B4-BE49-F238E27FC236}">
                <a16:creationId xmlns:a16="http://schemas.microsoft.com/office/drawing/2014/main" id="{8ABB3664-1E63-9362-99CF-4DFC9C6E8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A8684C16-D327-CCDF-6291-46998E222C0E}"/>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E1DAE540-E71C-456E-058B-A29EF80AAF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BF1CA8DE-7301-4B4D-FF96-3E694F08F7B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Whispering Hope</a:t>
            </a:r>
            <a:endParaRPr lang="en-US">
              <a:ea typeface="+mj-ea"/>
            </a:endParaRPr>
          </a:p>
        </p:txBody>
      </p:sp>
      <p:pic>
        <p:nvPicPr>
          <p:cNvPr id="11266" name="Picture 3" descr="Whispering Hope-pp-SFP">
            <a:extLst>
              <a:ext uri="{FF2B5EF4-FFF2-40B4-BE49-F238E27FC236}">
                <a16:creationId xmlns:a16="http://schemas.microsoft.com/office/drawing/2014/main" id="{D6EF4121-7B1C-1BE7-0D62-B5D5EDF80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4">
            <a:extLst>
              <a:ext uri="{FF2B5EF4-FFF2-40B4-BE49-F238E27FC236}">
                <a16:creationId xmlns:a16="http://schemas.microsoft.com/office/drawing/2014/main" id="{5A7C6C93-10FC-3B39-598C-A86886D34C62}"/>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40293" name="Text Box 5">
            <a:extLst>
              <a:ext uri="{FF2B5EF4-FFF2-40B4-BE49-F238E27FC236}">
                <a16:creationId xmlns:a16="http://schemas.microsoft.com/office/drawing/2014/main" id="{22B0064D-87B6-D752-E267-A78636EDB4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3E0DBB36-E4F0-9ACE-2172-09EBF2BC04A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Whispering Hope</a:t>
            </a:r>
            <a:endParaRPr lang="en-US">
              <a:ea typeface="+mj-ea"/>
            </a:endParaRPr>
          </a:p>
        </p:txBody>
      </p:sp>
      <p:pic>
        <p:nvPicPr>
          <p:cNvPr id="12290" name="Picture 5" descr="Whispering Hope-pp-SFP">
            <a:extLst>
              <a:ext uri="{FF2B5EF4-FFF2-40B4-BE49-F238E27FC236}">
                <a16:creationId xmlns:a16="http://schemas.microsoft.com/office/drawing/2014/main" id="{C729D884-B3F5-17CB-F730-AA75DB4A0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 Box 6">
            <a:extLst>
              <a:ext uri="{FF2B5EF4-FFF2-40B4-BE49-F238E27FC236}">
                <a16:creationId xmlns:a16="http://schemas.microsoft.com/office/drawing/2014/main" id="{69A95739-87C7-874D-46CF-8D9F8D4A29C7}"/>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8007" name="Text Box 7">
            <a:extLst>
              <a:ext uri="{FF2B5EF4-FFF2-40B4-BE49-F238E27FC236}">
                <a16:creationId xmlns:a16="http://schemas.microsoft.com/office/drawing/2014/main" id="{D49056A3-6B20-D3B1-3176-F2563250C8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42FBFF1B-23AD-18D9-9584-428C21C1CC2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Whispering Hope</a:t>
            </a:r>
            <a:endParaRPr lang="en-US">
              <a:ea typeface="+mj-ea"/>
            </a:endParaRPr>
          </a:p>
        </p:txBody>
      </p:sp>
      <p:pic>
        <p:nvPicPr>
          <p:cNvPr id="13314" name="Picture 9" descr="Whispering Hope-pp-SFP">
            <a:extLst>
              <a:ext uri="{FF2B5EF4-FFF2-40B4-BE49-F238E27FC236}">
                <a16:creationId xmlns:a16="http://schemas.microsoft.com/office/drawing/2014/main" id="{B18857BB-450C-33A2-A5D2-07BA851C2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Text Box 10">
            <a:extLst>
              <a:ext uri="{FF2B5EF4-FFF2-40B4-BE49-F238E27FC236}">
                <a16:creationId xmlns:a16="http://schemas.microsoft.com/office/drawing/2014/main" id="{915D19A1-5D95-1991-7F4D-037876362A18}"/>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9035" name="Text Box 11">
            <a:extLst>
              <a:ext uri="{FF2B5EF4-FFF2-40B4-BE49-F238E27FC236}">
                <a16:creationId xmlns:a16="http://schemas.microsoft.com/office/drawing/2014/main" id="{EAEFF9CC-4F1E-6E48-6A27-9E6C16EA77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7C2BBFA-29CA-9BC6-58EA-133C03E10B6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3-3 Whispering Hope</a:t>
            </a:r>
            <a:endParaRPr lang="en-US">
              <a:ea typeface="+mj-ea"/>
            </a:endParaRPr>
          </a:p>
        </p:txBody>
      </p:sp>
      <p:pic>
        <p:nvPicPr>
          <p:cNvPr id="14338" name="Picture 5" descr="Whispering Hope-pp-SFP">
            <a:extLst>
              <a:ext uri="{FF2B5EF4-FFF2-40B4-BE49-F238E27FC236}">
                <a16:creationId xmlns:a16="http://schemas.microsoft.com/office/drawing/2014/main" id="{B9711E71-5B8B-4ED3-4834-B624BA957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Text Box 6">
            <a:extLst>
              <a:ext uri="{FF2B5EF4-FFF2-40B4-BE49-F238E27FC236}">
                <a16:creationId xmlns:a16="http://schemas.microsoft.com/office/drawing/2014/main" id="{426BE66F-A580-1C70-093D-AA7DBE1920A2}"/>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0055" name="Text Box 7">
            <a:extLst>
              <a:ext uri="{FF2B5EF4-FFF2-40B4-BE49-F238E27FC236}">
                <a16:creationId xmlns:a16="http://schemas.microsoft.com/office/drawing/2014/main" id="{DE11E111-6C3F-CAFD-AC3E-D9F6864A55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24BBB6BD-AA6D-EBF6-0762-921E2175FA2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Whispering Hope</a:t>
            </a:r>
            <a:endParaRPr lang="en-US">
              <a:ea typeface="+mj-ea"/>
            </a:endParaRPr>
          </a:p>
        </p:txBody>
      </p:sp>
      <p:pic>
        <p:nvPicPr>
          <p:cNvPr id="15362" name="Picture 5" descr="Whispering Hope-pp-SFP">
            <a:extLst>
              <a:ext uri="{FF2B5EF4-FFF2-40B4-BE49-F238E27FC236}">
                <a16:creationId xmlns:a16="http://schemas.microsoft.com/office/drawing/2014/main" id="{4F9ADA7F-1D1C-10CE-234F-78466A83F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a:extLst>
              <a:ext uri="{FF2B5EF4-FFF2-40B4-BE49-F238E27FC236}">
                <a16:creationId xmlns:a16="http://schemas.microsoft.com/office/drawing/2014/main" id="{7781A40F-7E92-D481-56EC-95A340E9F03A}"/>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1079" name="Text Box 7">
            <a:extLst>
              <a:ext uri="{FF2B5EF4-FFF2-40B4-BE49-F238E27FC236}">
                <a16:creationId xmlns:a16="http://schemas.microsoft.com/office/drawing/2014/main" id="{223FFA4B-6CF6-95B2-5425-EE1049CF73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82046563-54D6-D5BC-0C49-C79AB30A8DD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Whispering Hope</a:t>
            </a:r>
            <a:endParaRPr lang="en-US">
              <a:ea typeface="+mj-ea"/>
            </a:endParaRPr>
          </a:p>
        </p:txBody>
      </p:sp>
      <p:pic>
        <p:nvPicPr>
          <p:cNvPr id="16386" name="Picture 5" descr="Whispering Hope-pp-SFP">
            <a:extLst>
              <a:ext uri="{FF2B5EF4-FFF2-40B4-BE49-F238E27FC236}">
                <a16:creationId xmlns:a16="http://schemas.microsoft.com/office/drawing/2014/main" id="{EF9292E2-1DDD-FB5F-F0E9-69731E5D8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6">
            <a:extLst>
              <a:ext uri="{FF2B5EF4-FFF2-40B4-BE49-F238E27FC236}">
                <a16:creationId xmlns:a16="http://schemas.microsoft.com/office/drawing/2014/main" id="{98EF2CD2-22A6-E26A-2B91-690E67EA0227}"/>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2103" name="Text Box 7">
            <a:extLst>
              <a:ext uri="{FF2B5EF4-FFF2-40B4-BE49-F238E27FC236}">
                <a16:creationId xmlns:a16="http://schemas.microsoft.com/office/drawing/2014/main" id="{C6D8C85C-C696-2FB5-A2AF-AAD6C99DD1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Heaven came down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517</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29037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79F683A-E32B-CA50-5906-E13AA46576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Walking in Sunlight</a:t>
            </a:r>
            <a:endParaRPr lang="en-US">
              <a:ea typeface="+mj-ea"/>
            </a:endParaRPr>
          </a:p>
        </p:txBody>
      </p:sp>
      <p:pic>
        <p:nvPicPr>
          <p:cNvPr id="10242" name="Picture 3" descr="Walking in Sunlight-pp">
            <a:extLst>
              <a:ext uri="{FF2B5EF4-FFF2-40B4-BE49-F238E27FC236}">
                <a16:creationId xmlns:a16="http://schemas.microsoft.com/office/drawing/2014/main" id="{94B9E4FC-D7BF-E914-4695-1925E7435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2F94B068-3E94-024F-6B5B-EDBDE2D4768C}"/>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42730EA6-5B05-18F4-A442-ADBC6C6B11F0}"/>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ABABDA5-D6BF-5025-35CB-891C33B4A2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Heaven Came Down</a:t>
            </a:r>
            <a:endParaRPr lang="en-US">
              <a:ea typeface="+mj-ea"/>
            </a:endParaRPr>
          </a:p>
        </p:txBody>
      </p:sp>
      <p:pic>
        <p:nvPicPr>
          <p:cNvPr id="2" name="Picture 60" descr="Heaven Came Down-pp">
            <a:extLst>
              <a:ext uri="{FF2B5EF4-FFF2-40B4-BE49-F238E27FC236}">
                <a16:creationId xmlns:a16="http://schemas.microsoft.com/office/drawing/2014/main" id="{D968769B-066C-9631-5316-B3C2E252F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25FDA841-DE18-328D-D9A3-FD6B19ECEF14}"/>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10" name="Text Box 62">
            <a:extLst>
              <a:ext uri="{FF2B5EF4-FFF2-40B4-BE49-F238E27FC236}">
                <a16:creationId xmlns:a16="http://schemas.microsoft.com/office/drawing/2014/main" id="{18151016-F34F-30C4-D9ED-4BC8DCE940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CE1D3C6-F860-32A4-72EB-F14DD44619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Heaven Came Down</a:t>
            </a:r>
            <a:endParaRPr lang="en-US">
              <a:ea typeface="+mj-ea"/>
            </a:endParaRPr>
          </a:p>
        </p:txBody>
      </p:sp>
      <p:pic>
        <p:nvPicPr>
          <p:cNvPr id="3074" name="Picture 3" descr="Heaven Came Down-pp">
            <a:extLst>
              <a:ext uri="{FF2B5EF4-FFF2-40B4-BE49-F238E27FC236}">
                <a16:creationId xmlns:a16="http://schemas.microsoft.com/office/drawing/2014/main" id="{82A69ABB-2137-9632-0B24-BE95DDE7D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1492A552-076F-F65B-2182-D01B8DA53EBB}"/>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A1B14C86-1744-F787-0AE1-2C78CA5265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292A876-D80E-DDB2-8370-FD2CA4134E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Heaven Came Down</a:t>
            </a:r>
            <a:endParaRPr lang="en-US">
              <a:ea typeface="+mj-ea"/>
            </a:endParaRPr>
          </a:p>
        </p:txBody>
      </p:sp>
      <p:pic>
        <p:nvPicPr>
          <p:cNvPr id="4098" name="Picture 3" descr="Heaven Came Down-pp">
            <a:extLst>
              <a:ext uri="{FF2B5EF4-FFF2-40B4-BE49-F238E27FC236}">
                <a16:creationId xmlns:a16="http://schemas.microsoft.com/office/drawing/2014/main" id="{55D3C98C-AE10-3070-68DC-716443DA5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403EB67-68BC-602A-F4EE-2D9E8A5642B8}"/>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6110B881-60A0-A896-DAB4-F6EAC674AF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DF3BC7E-59D2-1F1D-D072-2F1542B4CF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Heaven Came Down</a:t>
            </a:r>
            <a:endParaRPr lang="en-US">
              <a:ea typeface="+mj-ea"/>
            </a:endParaRPr>
          </a:p>
        </p:txBody>
      </p:sp>
      <p:pic>
        <p:nvPicPr>
          <p:cNvPr id="5122" name="Picture 3" descr="Heaven Came Down-pp">
            <a:extLst>
              <a:ext uri="{FF2B5EF4-FFF2-40B4-BE49-F238E27FC236}">
                <a16:creationId xmlns:a16="http://schemas.microsoft.com/office/drawing/2014/main" id="{3AC8643B-19A1-C57B-88E4-6429575D4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872AE3A2-A2F7-7092-F9B9-AFE07BEFAFF1}"/>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50013D9-A0BE-BAE6-F2DF-3873407D0F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ABA94120-0AAA-158E-B3B0-327AEF8FBE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Heaven Came Down</a:t>
            </a:r>
            <a:endParaRPr lang="en-US">
              <a:ea typeface="+mj-ea"/>
            </a:endParaRPr>
          </a:p>
        </p:txBody>
      </p:sp>
      <p:pic>
        <p:nvPicPr>
          <p:cNvPr id="6146" name="Picture 1027" descr="Heaven Came Down-pp">
            <a:extLst>
              <a:ext uri="{FF2B5EF4-FFF2-40B4-BE49-F238E27FC236}">
                <a16:creationId xmlns:a16="http://schemas.microsoft.com/office/drawing/2014/main" id="{62D9906F-3220-B9CF-17D9-385F6B265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6670A39C-A53F-A612-0305-822841C19373}"/>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DE03A701-E5CC-4C47-AC12-A7D6EF8D3B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F1B3910B-BEC7-310E-375F-30222D0373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Heaven Came Down</a:t>
            </a:r>
            <a:endParaRPr lang="en-US">
              <a:ea typeface="+mj-ea"/>
            </a:endParaRPr>
          </a:p>
        </p:txBody>
      </p:sp>
      <p:pic>
        <p:nvPicPr>
          <p:cNvPr id="7170" name="Picture 6" descr="Heaven Came Down-pp">
            <a:extLst>
              <a:ext uri="{FF2B5EF4-FFF2-40B4-BE49-F238E27FC236}">
                <a16:creationId xmlns:a16="http://schemas.microsoft.com/office/drawing/2014/main" id="{0EF217FF-F78C-BCC6-9051-79EA4E72B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3" name="Text Box 7">
            <a:extLst>
              <a:ext uri="{FF2B5EF4-FFF2-40B4-BE49-F238E27FC236}">
                <a16:creationId xmlns:a16="http://schemas.microsoft.com/office/drawing/2014/main" id="{46636D93-4D6B-F741-DFE0-964935FB9485}"/>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9144" name="Text Box 8">
            <a:extLst>
              <a:ext uri="{FF2B5EF4-FFF2-40B4-BE49-F238E27FC236}">
                <a16:creationId xmlns:a16="http://schemas.microsoft.com/office/drawing/2014/main" id="{3A8918A8-4060-CC35-DCB2-881D2BD3BF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4F63C607-043B-20D8-E879-E9D0CA52CB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Heaven Came Down</a:t>
            </a:r>
            <a:endParaRPr lang="en-US">
              <a:ea typeface="+mj-ea"/>
            </a:endParaRPr>
          </a:p>
        </p:txBody>
      </p:sp>
      <p:pic>
        <p:nvPicPr>
          <p:cNvPr id="8194" name="Picture 1027" descr="Heaven Came Down-pp">
            <a:extLst>
              <a:ext uri="{FF2B5EF4-FFF2-40B4-BE49-F238E27FC236}">
                <a16:creationId xmlns:a16="http://schemas.microsoft.com/office/drawing/2014/main" id="{3C599398-37FA-86A7-5B83-611D8F4FF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F54A9F3E-8BD0-BC52-75B3-A89EBBCBEE8A}"/>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F18CF582-0986-82CF-0202-B76D12FE03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54A5C334-C34C-1999-64A4-853E33162E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Heaven Came Down</a:t>
            </a:r>
            <a:endParaRPr lang="en-US">
              <a:ea typeface="+mj-ea"/>
            </a:endParaRPr>
          </a:p>
        </p:txBody>
      </p:sp>
      <p:pic>
        <p:nvPicPr>
          <p:cNvPr id="16386" name="Picture 3" descr="Heaven Came Down-pp">
            <a:extLst>
              <a:ext uri="{FF2B5EF4-FFF2-40B4-BE49-F238E27FC236}">
                <a16:creationId xmlns:a16="http://schemas.microsoft.com/office/drawing/2014/main" id="{8D1CEF5B-A090-245D-0DD3-A50D357F5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C837A4ED-0BEF-250B-C3CD-EE9F82976CF6}"/>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FF346F32-4945-9591-A3CB-ED2527954F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D8ABE6C4-D68F-AEDA-D0BD-263A727E8E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Heaven Came Down</a:t>
            </a:r>
            <a:endParaRPr lang="en-US">
              <a:ea typeface="+mj-ea"/>
            </a:endParaRPr>
          </a:p>
        </p:txBody>
      </p:sp>
      <p:pic>
        <p:nvPicPr>
          <p:cNvPr id="17410" name="Picture 3" descr="Heaven Came Down-pp">
            <a:extLst>
              <a:ext uri="{FF2B5EF4-FFF2-40B4-BE49-F238E27FC236}">
                <a16:creationId xmlns:a16="http://schemas.microsoft.com/office/drawing/2014/main" id="{E31CDDC1-91B8-B55D-FE1A-8A0CA6B9B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7BAC98B0-175C-ACD5-35AA-ABBF8A8DF419}"/>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AB5E34C5-6E17-0C56-D5A7-B182F51E0F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C1112259-8C68-8ABF-C6B4-65DE53CA01D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Heaven Came Down</a:t>
            </a:r>
            <a:endParaRPr lang="en-US">
              <a:ea typeface="+mj-ea"/>
            </a:endParaRPr>
          </a:p>
        </p:txBody>
      </p:sp>
      <p:pic>
        <p:nvPicPr>
          <p:cNvPr id="18434" name="Picture 3" descr="Heaven Came Down-pp">
            <a:extLst>
              <a:ext uri="{FF2B5EF4-FFF2-40B4-BE49-F238E27FC236}">
                <a16:creationId xmlns:a16="http://schemas.microsoft.com/office/drawing/2014/main" id="{1D9E30F6-2574-8E1A-40B6-ECDC23B85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16660D0F-8519-6746-8F2F-9504607523AD}"/>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25A8044A-941C-31BD-2E50-8EAF26EE26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4A7664E-39C2-1051-5050-89A1BD65C9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Walking in Sunlight</a:t>
            </a:r>
            <a:endParaRPr lang="en-US">
              <a:ea typeface="+mj-ea"/>
            </a:endParaRPr>
          </a:p>
        </p:txBody>
      </p:sp>
      <p:pic>
        <p:nvPicPr>
          <p:cNvPr id="11266" name="Picture 3" descr="Walking in Sunlight-pp">
            <a:extLst>
              <a:ext uri="{FF2B5EF4-FFF2-40B4-BE49-F238E27FC236}">
                <a16:creationId xmlns:a16="http://schemas.microsoft.com/office/drawing/2014/main" id="{A2B62DE6-1AE1-DAE4-25CC-877C74D96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80D34A69-6598-9F8C-024B-015FEC1AD9E6}"/>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BC125B4F-964D-2E2E-F04B-91A161B92845}"/>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6695D945-9ACA-D1C1-B396-4E0333F386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Heaven Came Down</a:t>
            </a:r>
            <a:endParaRPr lang="en-US">
              <a:ea typeface="+mj-ea"/>
            </a:endParaRPr>
          </a:p>
        </p:txBody>
      </p:sp>
      <p:pic>
        <p:nvPicPr>
          <p:cNvPr id="19458" name="Picture 3" descr="Heaven Came Down-pp">
            <a:extLst>
              <a:ext uri="{FF2B5EF4-FFF2-40B4-BE49-F238E27FC236}">
                <a16:creationId xmlns:a16="http://schemas.microsoft.com/office/drawing/2014/main" id="{9F844D22-BBD1-04D7-D42D-8200466E4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08BBD683-189B-DA71-8EA6-CB22B76C4CFD}"/>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890878B6-5740-3808-C339-61827A9F4B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2B7137D1-EC47-1860-8AD0-5E202D9011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Heaven Came Down</a:t>
            </a:r>
            <a:endParaRPr lang="en-US">
              <a:ea typeface="+mj-ea"/>
            </a:endParaRPr>
          </a:p>
        </p:txBody>
      </p:sp>
      <p:pic>
        <p:nvPicPr>
          <p:cNvPr id="20482" name="Picture 3" descr="Heaven Came Down-pp">
            <a:extLst>
              <a:ext uri="{FF2B5EF4-FFF2-40B4-BE49-F238E27FC236}">
                <a16:creationId xmlns:a16="http://schemas.microsoft.com/office/drawing/2014/main" id="{C3130105-4FAC-C5B6-1BA2-1C92B0ED1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6E7F5EA7-66E2-89CA-3913-A84CE8ECCE86}"/>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10224DA4-A151-8F93-97BF-E37EAD15D08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6A016EE4-007A-8130-815E-F5C7BDD7EF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Heaven Came Down</a:t>
            </a:r>
            <a:endParaRPr lang="en-US">
              <a:ea typeface="+mj-ea"/>
            </a:endParaRPr>
          </a:p>
        </p:txBody>
      </p:sp>
      <p:pic>
        <p:nvPicPr>
          <p:cNvPr id="21506" name="Picture 6" descr="Heaven Came Down-pp">
            <a:extLst>
              <a:ext uri="{FF2B5EF4-FFF2-40B4-BE49-F238E27FC236}">
                <a16:creationId xmlns:a16="http://schemas.microsoft.com/office/drawing/2014/main" id="{1A335FA4-8D80-B57F-6228-77AF44A45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1" name="Text Box 7">
            <a:extLst>
              <a:ext uri="{FF2B5EF4-FFF2-40B4-BE49-F238E27FC236}">
                <a16:creationId xmlns:a16="http://schemas.microsoft.com/office/drawing/2014/main" id="{0990A51E-1B8A-245C-22BE-D6CF9C73D355}"/>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6072" name="Text Box 8">
            <a:extLst>
              <a:ext uri="{FF2B5EF4-FFF2-40B4-BE49-F238E27FC236}">
                <a16:creationId xmlns:a16="http://schemas.microsoft.com/office/drawing/2014/main" id="{2C461DD6-2F7C-9A22-9268-B39B011962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92EF060-109A-02AC-4F32-5D405D009F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Heaven Came Down</a:t>
            </a:r>
            <a:endParaRPr lang="en-US">
              <a:ea typeface="+mj-ea"/>
            </a:endParaRPr>
          </a:p>
        </p:txBody>
      </p:sp>
      <p:pic>
        <p:nvPicPr>
          <p:cNvPr id="22530" name="Picture 3" descr="Heaven Came Down-pp">
            <a:extLst>
              <a:ext uri="{FF2B5EF4-FFF2-40B4-BE49-F238E27FC236}">
                <a16:creationId xmlns:a16="http://schemas.microsoft.com/office/drawing/2014/main" id="{5079E149-BB00-A1A2-D83D-C219DB126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853A6D0A-4239-F760-A058-A621C7F0B9D6}"/>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426D0745-B29F-FBF2-B764-988257EB5B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8322" y="1402015"/>
            <a:ext cx="12192000" cy="202698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Matthew 2:1-2</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943601"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SCRIPTURE READING:</a:t>
            </a:r>
          </a:p>
        </p:txBody>
      </p:sp>
    </p:spTree>
    <p:extLst>
      <p:ext uri="{BB962C8B-B14F-4D97-AF65-F5344CB8AC3E}">
        <p14:creationId xmlns:p14="http://schemas.microsoft.com/office/powerpoint/2010/main" val="2521202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IN PURSUIT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OF THE KINGDOM	</a:t>
            </a:r>
          </a:p>
        </p:txBody>
      </p:sp>
    </p:spTree>
    <p:extLst>
      <p:ext uri="{BB962C8B-B14F-4D97-AF65-F5344CB8AC3E}">
        <p14:creationId xmlns:p14="http://schemas.microsoft.com/office/powerpoint/2010/main" val="1026429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is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38423" y="2847415"/>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According to </a:t>
            </a:r>
            <a:r>
              <a:rPr kumimoji="0" lang="en-US" sz="8800" b="0" i="1" u="none" strike="noStrike" kern="1200" cap="none" spc="0" normalizeH="0" baseline="0" noProof="0" dirty="0" err="1">
                <a:ln>
                  <a:noFill/>
                </a:ln>
                <a:solidFill>
                  <a:prstClr val="white"/>
                </a:solidFill>
                <a:effectLst/>
                <a:uLnTx/>
                <a:uFillTx/>
                <a:latin typeface="BigNoodleTitling" panose="02000708030402040100" pitchFamily="2" charset="0"/>
                <a:ea typeface="+mj-ea"/>
              </a:rPr>
              <a:t>matthew</a:t>
            </a:r>
            <a:endPar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735372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0689997"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“When Jesus came into the region of Caesarea Philippi, He asked His disciples, saying,</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do men say that I, the Son of Man, am?”</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Matt. 16:13</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7290599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414989"/>
            <a:ext cx="10689997" cy="343135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black"/>
                </a:solidFill>
                <a:latin typeface="BigNoodleTitling" panose="02000708030402040100" pitchFamily="2" charset="0"/>
              </a:rPr>
              <a:t>“JESUS OF NAZARETH</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black"/>
                </a:solidFill>
                <a:effectLst/>
                <a:uLnTx/>
                <a:uFillTx/>
                <a:latin typeface="BigNoodleTitling" panose="02000708030402040100" pitchFamily="2" charset="0"/>
                <a:ea typeface="+mj-ea"/>
              </a:rPr>
              <a:t>King of the jews”</a:t>
            </a:r>
          </a:p>
        </p:txBody>
      </p:sp>
    </p:spTree>
    <p:extLst>
      <p:ext uri="{BB962C8B-B14F-4D97-AF65-F5344CB8AC3E}">
        <p14:creationId xmlns:p14="http://schemas.microsoft.com/office/powerpoint/2010/main" val="8663968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r>
              <a:rPr lang="en-US" sz="5400" i="1" dirty="0">
                <a:solidFill>
                  <a:prstClr val="black"/>
                </a:solidFill>
                <a:latin typeface="BigNoodleTitling" panose="02000708030402040100" pitchFamily="2" charset="0"/>
              </a:rPr>
              <a:t>The NAZARENE</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Who is </a:t>
            </a:r>
            <a:r>
              <a:rPr lang="en-US" sz="7200" i="1" dirty="0" err="1">
                <a:solidFill>
                  <a:prstClr val="white"/>
                </a:solidFill>
                <a:latin typeface="BigNoodleTitling" panose="02000708030402040100" pitchFamily="2" charset="0"/>
              </a:rPr>
              <a:t>jesus</a:t>
            </a:r>
            <a:r>
              <a:rPr lang="en-US" sz="7200" i="1" dirty="0">
                <a:solidFill>
                  <a:prstClr val="white"/>
                </a:solidFill>
                <a:latin typeface="BigNoodleTitling" panose="02000708030402040100" pitchFamily="2" charset="0"/>
              </a:rPr>
              <a:t>?</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4122479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95530AB-62D8-CC8A-D126-6E6998B650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in Sunlight</a:t>
            </a:r>
            <a:endParaRPr lang="en-US">
              <a:ea typeface="+mj-ea"/>
            </a:endParaRPr>
          </a:p>
        </p:txBody>
      </p:sp>
      <p:pic>
        <p:nvPicPr>
          <p:cNvPr id="12290" name="Picture 3" descr="Walking in Sunlight-pp">
            <a:extLst>
              <a:ext uri="{FF2B5EF4-FFF2-40B4-BE49-F238E27FC236}">
                <a16:creationId xmlns:a16="http://schemas.microsoft.com/office/drawing/2014/main" id="{34119AE5-A5BC-4EAE-0A23-10BA42473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a:extLst>
              <a:ext uri="{FF2B5EF4-FFF2-40B4-BE49-F238E27FC236}">
                <a16:creationId xmlns:a16="http://schemas.microsoft.com/office/drawing/2014/main" id="{91A04934-2CA4-656D-D894-7065D8F77067}"/>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
        <p:nvSpPr>
          <p:cNvPr id="8" name="Text Box 4">
            <a:extLst>
              <a:ext uri="{FF2B5EF4-FFF2-40B4-BE49-F238E27FC236}">
                <a16:creationId xmlns:a16="http://schemas.microsoft.com/office/drawing/2014/main" id="{7F339377-2C63-9F81-568D-938AD549C068}"/>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Walking In Sunlight</a:t>
            </a:r>
            <a:endParaRPr lang="en-US" sz="3200" dirty="0">
              <a:solidFill>
                <a:srgbClr val="000000"/>
              </a:solidFill>
              <a:latin typeface="Times" charset="0"/>
              <a:ea typeface="ＭＳ Ｐゴシック" charset="0"/>
              <a:cs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904009"/>
            <a:ext cx="10925453"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NAZARENE</a:t>
            </a:r>
          </a:p>
          <a:p>
            <a:pPr marL="1143000" lvl="1" indent="-685800" defTabSz="1219170">
              <a:buFont typeface="Arial" panose="020B0604020202020204" pitchFamily="34" charset="0"/>
              <a:buChar char="•"/>
              <a:defRPr/>
            </a:pPr>
            <a:r>
              <a:rPr lang="en-US" sz="4000" i="1" dirty="0">
                <a:solidFill>
                  <a:prstClr val="black"/>
                </a:solidFill>
                <a:latin typeface="BigNoodleTitling" panose="02000708030402040100" pitchFamily="2" charset="0"/>
              </a:rPr>
              <a:t>Matt 1:19-23</a:t>
            </a:r>
          </a:p>
          <a:p>
            <a:pPr marL="1143000" lvl="1" indent="-685800" defTabSz="1219170">
              <a:buFont typeface="Arial" panose="020B0604020202020204" pitchFamily="34" charset="0"/>
              <a:buChar char="•"/>
              <a:defRPr/>
            </a:pPr>
            <a:r>
              <a:rPr lang="en-US" sz="4000" i="1" dirty="0">
                <a:solidFill>
                  <a:prstClr val="black"/>
                </a:solidFill>
                <a:latin typeface="BigNoodleTitling" panose="02000708030402040100" pitchFamily="2" charset="0"/>
              </a:rPr>
              <a:t>Jn. 1:46</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1143000" lvl="1" indent="-685800" defTabSz="1219170">
              <a:spcBef>
                <a:spcPct val="0"/>
              </a:spcBef>
              <a:buFont typeface="Arial" panose="020B0604020202020204" pitchFamily="34" charset="0"/>
              <a:buChar char="•"/>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Isa. 53:3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i="1" dirty="0">
                <a:solidFill>
                  <a:prstClr val="white"/>
                </a:solidFill>
                <a:latin typeface="BigNoodleTitling" panose="02000708030402040100" pitchFamily="2" charset="0"/>
              </a:rPr>
              <a:t>Who is Jesus?</a:t>
            </a:r>
            <a:endPar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8428767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r>
              <a:rPr lang="en-US" sz="5400" i="1" dirty="0">
                <a:solidFill>
                  <a:prstClr val="black"/>
                </a:solidFill>
                <a:latin typeface="BigNoodleTitling" panose="02000708030402040100" pitchFamily="2" charset="0"/>
              </a:rPr>
              <a:t>The NAZARENE</a:t>
            </a:r>
          </a:p>
          <a:p>
            <a:pPr marL="914400" marR="0" lvl="0" indent="-914400" algn="l" defTabSz="1219170" rtl="0" eaLnBrk="1" fontAlgn="auto" latinLnBrk="0" hangingPunct="1">
              <a:lnSpc>
                <a:spcPct val="150000"/>
              </a:lnSpc>
              <a:spcBef>
                <a:spcPct val="0"/>
              </a:spcBef>
              <a:spcAft>
                <a:spcPts val="0"/>
              </a:spcAft>
              <a:buClrTx/>
              <a:buSzTx/>
              <a:buFont typeface="+mj-lt"/>
              <a:buAutoNum type="arabicPeriod"/>
              <a:tabLst/>
              <a:defRPr/>
            </a:pPr>
            <a:r>
              <a:rPr lang="en-US" sz="5400" i="1" dirty="0">
                <a:solidFill>
                  <a:prstClr val="black"/>
                </a:solidFill>
                <a:latin typeface="BigNoodleTitling" panose="02000708030402040100" pitchFamily="2" charset="0"/>
              </a:rPr>
              <a:t>The </a:t>
            </a: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KING OF THE JEWS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Who is </a:t>
            </a:r>
            <a:r>
              <a:rPr lang="en-US" sz="7200" i="1" dirty="0" err="1">
                <a:solidFill>
                  <a:prstClr val="white"/>
                </a:solidFill>
                <a:latin typeface="BigNoodleTitling" panose="02000708030402040100" pitchFamily="2" charset="0"/>
              </a:rPr>
              <a:t>jesus</a:t>
            </a:r>
            <a:r>
              <a:rPr lang="en-US" sz="7200" i="1" dirty="0">
                <a:solidFill>
                  <a:prstClr val="white"/>
                </a:solidFill>
                <a:latin typeface="BigNoodleTitling" panose="02000708030402040100" pitchFamily="2" charset="0"/>
              </a:rPr>
              <a:t>?</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5065437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a:t>
            </a:r>
          </a:p>
          <a:p>
            <a:pPr marL="1143000" lvl="1" indent="-685800" defTabSz="1219170">
              <a:spcBef>
                <a:spcPct val="0"/>
              </a:spcBef>
              <a:buFont typeface="Arial" panose="020B0604020202020204" pitchFamily="34" charset="0"/>
              <a:buChar char="•"/>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his birth</a:t>
            </a:r>
          </a:p>
          <a:p>
            <a:pPr marL="1600200" lvl="2" indent="-685800" defTabSz="1219170">
              <a:spcBef>
                <a:spcPct val="0"/>
              </a:spcBef>
              <a:buFont typeface="Wingdings" panose="05000000000000000000" pitchFamily="2" charset="2"/>
              <a:buChar char="Ø"/>
              <a:defRPr/>
            </a:pPr>
            <a:r>
              <a:rPr lang="en-US" sz="4000" i="1" dirty="0">
                <a:solidFill>
                  <a:prstClr val="black"/>
                </a:solidFill>
                <a:latin typeface="BigNoodleTitling" panose="02000708030402040100" pitchFamily="2" charset="0"/>
                <a:ea typeface="+mj-ea"/>
              </a:rPr>
              <a:t>By a sign – 2:2b</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Who is Jesus?</a:t>
            </a:r>
          </a:p>
        </p:txBody>
      </p:sp>
    </p:spTree>
    <p:extLst>
      <p:ext uri="{BB962C8B-B14F-4D97-AF65-F5344CB8AC3E}">
        <p14:creationId xmlns:p14="http://schemas.microsoft.com/office/powerpoint/2010/main" val="2224756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a:t>
            </a:r>
          </a:p>
          <a:p>
            <a:pPr marL="1143000" lvl="1" indent="-685800" defTabSz="1219170">
              <a:spcBef>
                <a:spcPct val="0"/>
              </a:spcBef>
              <a:buFont typeface="Arial" panose="020B0604020202020204" pitchFamily="34" charset="0"/>
              <a:buChar char="•"/>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his birth</a:t>
            </a:r>
          </a:p>
          <a:p>
            <a:pPr marL="1600200" lvl="2" indent="-685800" defTabSz="1219170">
              <a:spcBef>
                <a:spcPct val="0"/>
              </a:spcBef>
              <a:buFont typeface="Wingdings" panose="05000000000000000000" pitchFamily="2" charset="2"/>
              <a:buChar char="Ø"/>
              <a:defRPr/>
            </a:pPr>
            <a:r>
              <a:rPr lang="en-US" sz="4000" i="1" dirty="0">
                <a:solidFill>
                  <a:prstClr val="black"/>
                </a:solidFill>
                <a:latin typeface="BigNoodleTitling" panose="02000708030402040100" pitchFamily="2" charset="0"/>
                <a:ea typeface="+mj-ea"/>
              </a:rPr>
              <a:t>By a sign – 2:2b</a:t>
            </a:r>
          </a:p>
          <a:p>
            <a:pPr marL="1600200" lvl="2" indent="-685800" defTabSz="1219170">
              <a:spcBef>
                <a:spcPct val="0"/>
              </a:spcBef>
              <a:buFont typeface="Wingdings" panose="05000000000000000000" pitchFamily="2" charset="2"/>
              <a:buChar char="Ø"/>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the wise men – 2:1-2a, 7-12</a:t>
            </a:r>
            <a:endParaRPr lang="en-US" sz="4000" i="1" dirty="0">
              <a:solidFill>
                <a:prstClr val="black"/>
              </a:solidFill>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Who is Jesus?</a:t>
            </a:r>
          </a:p>
        </p:txBody>
      </p:sp>
    </p:spTree>
    <p:extLst>
      <p:ext uri="{BB962C8B-B14F-4D97-AF65-F5344CB8AC3E}">
        <p14:creationId xmlns:p14="http://schemas.microsoft.com/office/powerpoint/2010/main" val="1453088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a:t>
            </a:r>
          </a:p>
          <a:p>
            <a:pPr marL="1143000" lvl="1" indent="-685800" defTabSz="1219170">
              <a:spcBef>
                <a:spcPct val="0"/>
              </a:spcBef>
              <a:buFont typeface="Arial" panose="020B0604020202020204" pitchFamily="34" charset="0"/>
              <a:buChar char="•"/>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his birth</a:t>
            </a:r>
          </a:p>
          <a:p>
            <a:pPr marL="1600200" lvl="2" indent="-685800" defTabSz="1219170">
              <a:spcBef>
                <a:spcPct val="0"/>
              </a:spcBef>
              <a:buFont typeface="Wingdings" panose="05000000000000000000" pitchFamily="2" charset="2"/>
              <a:buChar char="Ø"/>
              <a:defRPr/>
            </a:pPr>
            <a:r>
              <a:rPr lang="en-US" sz="4000" i="1" dirty="0">
                <a:solidFill>
                  <a:prstClr val="black"/>
                </a:solidFill>
                <a:latin typeface="BigNoodleTitling" panose="02000708030402040100" pitchFamily="2" charset="0"/>
                <a:ea typeface="+mj-ea"/>
              </a:rPr>
              <a:t>By a sign – 2:2b</a:t>
            </a:r>
          </a:p>
          <a:p>
            <a:pPr marL="1600200" lvl="2" indent="-685800" defTabSz="1219170">
              <a:spcBef>
                <a:spcPct val="0"/>
              </a:spcBef>
              <a:buFont typeface="Wingdings" panose="05000000000000000000" pitchFamily="2" charset="2"/>
              <a:buChar char="Ø"/>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the wise men – 2:1-2a, 7-12</a:t>
            </a:r>
            <a:endParaRPr lang="en-US" sz="4000" i="1" dirty="0">
              <a:solidFill>
                <a:prstClr val="black"/>
              </a:solidFill>
              <a:latin typeface="BigNoodleTitling" panose="02000708030402040100" pitchFamily="2" charset="0"/>
              <a:ea typeface="+mj-ea"/>
            </a:endParaRPr>
          </a:p>
          <a:p>
            <a:pPr marL="1600200" lvl="2" indent="-685800" defTabSz="1219170">
              <a:spcBef>
                <a:spcPct val="0"/>
              </a:spcBef>
              <a:buFont typeface="Wingdings" panose="05000000000000000000" pitchFamily="2" charset="2"/>
              <a:buChar char="Ø"/>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a:t>
            </a:r>
            <a:r>
              <a:rPr lang="en-US" sz="4000" i="1" dirty="0">
                <a:solidFill>
                  <a:prstClr val="black"/>
                </a:solidFill>
                <a:latin typeface="BigNoodleTitling" panose="02000708030402040100" pitchFamily="2" charset="0"/>
                <a:ea typeface="+mj-ea"/>
              </a:rPr>
              <a:t>HEROD</a:t>
            </a: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 – 2:3-8, 12, 16-17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Who is Jesus?</a:t>
            </a:r>
          </a:p>
        </p:txBody>
      </p:sp>
    </p:spTree>
    <p:extLst>
      <p:ext uri="{BB962C8B-B14F-4D97-AF65-F5344CB8AC3E}">
        <p14:creationId xmlns:p14="http://schemas.microsoft.com/office/powerpoint/2010/main" val="1206745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5736F67-557D-63E3-9EF7-2487EB941627}"/>
              </a:ext>
            </a:extLst>
          </p:cNvPr>
          <p:cNvSpPr/>
          <p:nvPr/>
        </p:nvSpPr>
        <p:spPr>
          <a:xfrm>
            <a:off x="593889" y="964427"/>
            <a:ext cx="3959257" cy="732398"/>
          </a:xfrm>
          <a:prstGeom prst="roundRect">
            <a:avLst/>
          </a:prstGeom>
          <a:solidFill>
            <a:srgbClr val="FFC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algn="l" defTabSz="1219170" rtl="0" eaLnBrk="1" fontAlgn="auto" latinLnBrk="0" hangingPunct="1">
              <a:lnSpc>
                <a:spcPct val="100000"/>
              </a:lnSpc>
              <a:spcBef>
                <a:spcPct val="0"/>
              </a:spcBef>
              <a:spcAft>
                <a:spcPts val="0"/>
              </a:spcAft>
              <a:buClrTx/>
              <a:buSzTx/>
              <a:tabLst/>
              <a:defRPr/>
            </a:pPr>
            <a:r>
              <a:rPr lang="en-US" i="1" dirty="0">
                <a:solidFill>
                  <a:prstClr val="black"/>
                </a:solidFill>
                <a:latin typeface="BigNoodleTitling" panose="02000708030402040100" pitchFamily="2" charset="0"/>
              </a:rPr>
              <a:t>Antipater  –  47-44 BC</a:t>
            </a:r>
          </a:p>
          <a:p>
            <a:pPr marR="0" lvl="0" algn="l" defTabSz="1219170" rtl="0" eaLnBrk="1" fontAlgn="auto" latinLnBrk="0" hangingPunct="1">
              <a:lnSpc>
                <a:spcPct val="100000"/>
              </a:lnSpc>
              <a:spcBef>
                <a:spcPct val="0"/>
              </a:spcBef>
              <a:spcAft>
                <a:spcPts val="0"/>
              </a:spcAft>
              <a:buClrTx/>
              <a:buSzTx/>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Herod the great  –  47-4 BC</a:t>
            </a:r>
          </a:p>
          <a:p>
            <a:pPr marR="0" lvl="0" algn="l" defTabSz="1219170" rtl="0" eaLnBrk="1" fontAlgn="auto" latinLnBrk="0" hangingPunct="1">
              <a:lnSpc>
                <a:spcPct val="100000"/>
              </a:lnSpc>
              <a:spcBef>
                <a:spcPct val="0"/>
              </a:spcBef>
              <a:spcAft>
                <a:spcPts val="0"/>
              </a:spcAft>
              <a:buClrTx/>
              <a:buSzTx/>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Herod Archelaus  –  4 BC – 6 AD</a:t>
            </a:r>
          </a:p>
          <a:p>
            <a:pPr marR="0" lvl="0" algn="l" defTabSz="1219170" rtl="0" eaLnBrk="1" fontAlgn="auto" latinLnBrk="0" hangingPunct="1">
              <a:lnSpc>
                <a:spcPct val="100000"/>
              </a:lnSpc>
              <a:spcBef>
                <a:spcPct val="0"/>
              </a:spcBef>
              <a:spcAft>
                <a:spcPts val="0"/>
              </a:spcAft>
              <a:buClrTx/>
              <a:buSzTx/>
              <a:tabLst/>
              <a:defRPr/>
            </a:pPr>
            <a:r>
              <a:rPr lang="en-US" i="1" dirty="0">
                <a:solidFill>
                  <a:prstClr val="black"/>
                </a:solidFill>
                <a:latin typeface="BigNoodleTitling" panose="02000708030402040100" pitchFamily="2" charset="0"/>
              </a:rPr>
              <a:t>			Herod ANTIPAS  –  4 BC – 39 AD</a:t>
            </a:r>
            <a:endPar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Herodian dynasty</a:t>
            </a:r>
          </a:p>
        </p:txBody>
      </p:sp>
    </p:spTree>
    <p:extLst>
      <p:ext uri="{BB962C8B-B14F-4D97-AF65-F5344CB8AC3E}">
        <p14:creationId xmlns:p14="http://schemas.microsoft.com/office/powerpoint/2010/main" val="10569621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5736F67-557D-63E3-9EF7-2487EB941627}"/>
              </a:ext>
            </a:extLst>
          </p:cNvPr>
          <p:cNvSpPr/>
          <p:nvPr/>
        </p:nvSpPr>
        <p:spPr>
          <a:xfrm>
            <a:off x="1875935" y="1652584"/>
            <a:ext cx="4807669" cy="732398"/>
          </a:xfrm>
          <a:prstGeom prst="roundRect">
            <a:avLst/>
          </a:prstGeom>
          <a:solidFill>
            <a:srgbClr val="FFC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algn="l" defTabSz="1219170" rtl="0" eaLnBrk="1" fontAlgn="auto" latinLnBrk="0" hangingPunct="1">
              <a:lnSpc>
                <a:spcPct val="100000"/>
              </a:lnSpc>
              <a:spcBef>
                <a:spcPct val="0"/>
              </a:spcBef>
              <a:spcAft>
                <a:spcPts val="0"/>
              </a:spcAft>
              <a:buClrTx/>
              <a:buSzTx/>
              <a:tabLst/>
              <a:defRPr/>
            </a:pPr>
            <a:r>
              <a:rPr lang="en-US" i="1" dirty="0">
                <a:solidFill>
                  <a:prstClr val="black"/>
                </a:solidFill>
                <a:latin typeface="BigNoodleTitling" panose="02000708030402040100" pitchFamily="2" charset="0"/>
              </a:rPr>
              <a:t>Antipater  –  47-44 BC</a:t>
            </a:r>
          </a:p>
          <a:p>
            <a:pPr marR="0" lvl="0" algn="l" defTabSz="1219170" rtl="0" eaLnBrk="1" fontAlgn="auto" latinLnBrk="0" hangingPunct="1">
              <a:lnSpc>
                <a:spcPct val="100000"/>
              </a:lnSpc>
              <a:spcBef>
                <a:spcPct val="0"/>
              </a:spcBef>
              <a:spcAft>
                <a:spcPts val="0"/>
              </a:spcAft>
              <a:buClrTx/>
              <a:buSzTx/>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Herod the great  –  47-4 BC</a:t>
            </a:r>
          </a:p>
          <a:p>
            <a:pPr marR="0" lvl="0" algn="l" defTabSz="1219170" rtl="0" eaLnBrk="1" fontAlgn="auto" latinLnBrk="0" hangingPunct="1">
              <a:lnSpc>
                <a:spcPct val="100000"/>
              </a:lnSpc>
              <a:spcBef>
                <a:spcPct val="0"/>
              </a:spcBef>
              <a:spcAft>
                <a:spcPts val="0"/>
              </a:spcAft>
              <a:buClrTx/>
              <a:buSzTx/>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Herod Archelaus  –  4 BC – 6 AD</a:t>
            </a:r>
          </a:p>
          <a:p>
            <a:pPr marR="0" lvl="0" algn="l" defTabSz="1219170" rtl="0" eaLnBrk="1" fontAlgn="auto" latinLnBrk="0" hangingPunct="1">
              <a:lnSpc>
                <a:spcPct val="100000"/>
              </a:lnSpc>
              <a:spcBef>
                <a:spcPct val="0"/>
              </a:spcBef>
              <a:spcAft>
                <a:spcPts val="0"/>
              </a:spcAft>
              <a:buClrTx/>
              <a:buSzTx/>
              <a:tabLst/>
              <a:defRPr/>
            </a:pPr>
            <a:r>
              <a:rPr lang="en-US" i="1" dirty="0">
                <a:solidFill>
                  <a:prstClr val="black"/>
                </a:solidFill>
                <a:latin typeface="BigNoodleTitling" panose="02000708030402040100" pitchFamily="2" charset="0"/>
              </a:rPr>
              <a:t>			Herod ANTIPAS  –  4 BC – 39 AD</a:t>
            </a:r>
            <a:endPar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Herodian dynasty</a:t>
            </a:r>
          </a:p>
        </p:txBody>
      </p:sp>
    </p:spTree>
    <p:extLst>
      <p:ext uri="{BB962C8B-B14F-4D97-AF65-F5344CB8AC3E}">
        <p14:creationId xmlns:p14="http://schemas.microsoft.com/office/powerpoint/2010/main" val="11080845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5736F67-557D-63E3-9EF7-2487EB941627}"/>
              </a:ext>
            </a:extLst>
          </p:cNvPr>
          <p:cNvSpPr/>
          <p:nvPr/>
        </p:nvSpPr>
        <p:spPr>
          <a:xfrm>
            <a:off x="3101420" y="2313906"/>
            <a:ext cx="5476972" cy="732398"/>
          </a:xfrm>
          <a:prstGeom prst="roundRect">
            <a:avLst/>
          </a:prstGeom>
          <a:solidFill>
            <a:srgbClr val="FFC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algn="l" defTabSz="1219170" rtl="0" eaLnBrk="1" fontAlgn="auto" latinLnBrk="0" hangingPunct="1">
              <a:lnSpc>
                <a:spcPct val="100000"/>
              </a:lnSpc>
              <a:spcBef>
                <a:spcPct val="0"/>
              </a:spcBef>
              <a:spcAft>
                <a:spcPts val="0"/>
              </a:spcAft>
              <a:buClrTx/>
              <a:buSzTx/>
              <a:tabLst/>
              <a:defRPr/>
            </a:pPr>
            <a:r>
              <a:rPr lang="en-US" i="1" dirty="0">
                <a:solidFill>
                  <a:prstClr val="black"/>
                </a:solidFill>
                <a:latin typeface="BigNoodleTitling" panose="02000708030402040100" pitchFamily="2" charset="0"/>
              </a:rPr>
              <a:t>Antipater  –  47-44 BC</a:t>
            </a:r>
          </a:p>
          <a:p>
            <a:pPr marR="0" lvl="0" algn="l" defTabSz="1219170" rtl="0" eaLnBrk="1" fontAlgn="auto" latinLnBrk="0" hangingPunct="1">
              <a:lnSpc>
                <a:spcPct val="100000"/>
              </a:lnSpc>
              <a:spcBef>
                <a:spcPct val="0"/>
              </a:spcBef>
              <a:spcAft>
                <a:spcPts val="0"/>
              </a:spcAft>
              <a:buClrTx/>
              <a:buSzTx/>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Herod the great  –  47-4 BC</a:t>
            </a:r>
          </a:p>
          <a:p>
            <a:pPr marR="0" lvl="0" algn="l" defTabSz="1219170" rtl="0" eaLnBrk="1" fontAlgn="auto" latinLnBrk="0" hangingPunct="1">
              <a:lnSpc>
                <a:spcPct val="100000"/>
              </a:lnSpc>
              <a:spcBef>
                <a:spcPct val="0"/>
              </a:spcBef>
              <a:spcAft>
                <a:spcPts val="0"/>
              </a:spcAft>
              <a:buClrTx/>
              <a:buSzTx/>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Herod Archelaus  –  4 BC – 6 AD</a:t>
            </a:r>
          </a:p>
          <a:p>
            <a:pPr marR="0" lvl="0" algn="l" defTabSz="1219170" rtl="0" eaLnBrk="1" fontAlgn="auto" latinLnBrk="0" hangingPunct="1">
              <a:lnSpc>
                <a:spcPct val="100000"/>
              </a:lnSpc>
              <a:spcBef>
                <a:spcPct val="0"/>
              </a:spcBef>
              <a:spcAft>
                <a:spcPts val="0"/>
              </a:spcAft>
              <a:buClrTx/>
              <a:buSzTx/>
              <a:tabLst/>
              <a:defRPr/>
            </a:pPr>
            <a:r>
              <a:rPr lang="en-US" i="1" dirty="0">
                <a:solidFill>
                  <a:prstClr val="black"/>
                </a:solidFill>
                <a:latin typeface="BigNoodleTitling" panose="02000708030402040100" pitchFamily="2" charset="0"/>
              </a:rPr>
              <a:t>			Herod ANTIPAS  –  4 BC – 39 AD</a:t>
            </a:r>
            <a:endPar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Herodian dynasty</a:t>
            </a:r>
          </a:p>
        </p:txBody>
      </p:sp>
    </p:spTree>
    <p:extLst>
      <p:ext uri="{BB962C8B-B14F-4D97-AF65-F5344CB8AC3E}">
        <p14:creationId xmlns:p14="http://schemas.microsoft.com/office/powerpoint/2010/main" val="12499371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5736F67-557D-63E3-9EF7-2487EB941627}"/>
              </a:ext>
            </a:extLst>
          </p:cNvPr>
          <p:cNvSpPr/>
          <p:nvPr/>
        </p:nvSpPr>
        <p:spPr>
          <a:xfrm>
            <a:off x="4336330" y="2981764"/>
            <a:ext cx="5165889" cy="732398"/>
          </a:xfrm>
          <a:prstGeom prst="roundRect">
            <a:avLst/>
          </a:prstGeom>
          <a:solidFill>
            <a:srgbClr val="FFC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algn="l" defTabSz="1219170" rtl="0" eaLnBrk="1" fontAlgn="auto" latinLnBrk="0" hangingPunct="1">
              <a:lnSpc>
                <a:spcPct val="100000"/>
              </a:lnSpc>
              <a:spcBef>
                <a:spcPct val="0"/>
              </a:spcBef>
              <a:spcAft>
                <a:spcPts val="0"/>
              </a:spcAft>
              <a:buClrTx/>
              <a:buSzTx/>
              <a:tabLst/>
              <a:defRPr/>
            </a:pPr>
            <a:r>
              <a:rPr lang="en-US" i="1" dirty="0">
                <a:solidFill>
                  <a:prstClr val="black"/>
                </a:solidFill>
                <a:latin typeface="BigNoodleTitling" panose="02000708030402040100" pitchFamily="2" charset="0"/>
              </a:rPr>
              <a:t>Antipater  –  47-44 BC</a:t>
            </a:r>
          </a:p>
          <a:p>
            <a:pPr marR="0" lvl="0" algn="l" defTabSz="1219170" rtl="0" eaLnBrk="1" fontAlgn="auto" latinLnBrk="0" hangingPunct="1">
              <a:lnSpc>
                <a:spcPct val="100000"/>
              </a:lnSpc>
              <a:spcBef>
                <a:spcPct val="0"/>
              </a:spcBef>
              <a:spcAft>
                <a:spcPts val="0"/>
              </a:spcAft>
              <a:buClrTx/>
              <a:buSzTx/>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Herod the great  –  47-4 BC</a:t>
            </a:r>
          </a:p>
          <a:p>
            <a:pPr marR="0" lvl="0" algn="l" defTabSz="1219170" rtl="0" eaLnBrk="1" fontAlgn="auto" latinLnBrk="0" hangingPunct="1">
              <a:lnSpc>
                <a:spcPct val="100000"/>
              </a:lnSpc>
              <a:spcBef>
                <a:spcPct val="0"/>
              </a:spcBef>
              <a:spcAft>
                <a:spcPts val="0"/>
              </a:spcAft>
              <a:buClrTx/>
              <a:buSzTx/>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		Herod Archelaus  –  4 BC – 6 AD</a:t>
            </a:r>
          </a:p>
          <a:p>
            <a:pPr marR="0" lvl="0" algn="l" defTabSz="1219170" rtl="0" eaLnBrk="1" fontAlgn="auto" latinLnBrk="0" hangingPunct="1">
              <a:lnSpc>
                <a:spcPct val="100000"/>
              </a:lnSpc>
              <a:spcBef>
                <a:spcPct val="0"/>
              </a:spcBef>
              <a:spcAft>
                <a:spcPts val="0"/>
              </a:spcAft>
              <a:buClrTx/>
              <a:buSzTx/>
              <a:tabLst/>
              <a:defRPr/>
            </a:pPr>
            <a:r>
              <a:rPr lang="en-US" i="1" dirty="0">
                <a:solidFill>
                  <a:prstClr val="black"/>
                </a:solidFill>
                <a:latin typeface="BigNoodleTitling" panose="02000708030402040100" pitchFamily="2" charset="0"/>
              </a:rPr>
              <a:t>			Herod ANTIPAS  –  4 BC – 39 AD</a:t>
            </a:r>
            <a:endPar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Herodian dynasty</a:t>
            </a:r>
          </a:p>
        </p:txBody>
      </p:sp>
    </p:spTree>
    <p:extLst>
      <p:ext uri="{BB962C8B-B14F-4D97-AF65-F5344CB8AC3E}">
        <p14:creationId xmlns:p14="http://schemas.microsoft.com/office/powerpoint/2010/main" val="4147873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algn="l" defTabSz="1219170" rtl="0" eaLnBrk="1" fontAlgn="auto" latinLnBrk="0" hangingPunct="1">
              <a:lnSpc>
                <a:spcPct val="100000"/>
              </a:lnSpc>
              <a:spcBef>
                <a:spcPct val="0"/>
              </a:spcBef>
              <a:spcAft>
                <a:spcPts val="0"/>
              </a:spcAft>
              <a:buClrTx/>
              <a:buSzTx/>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Herod the great  –  47-4 BC</a:t>
            </a:r>
          </a:p>
          <a:p>
            <a:pPr marL="571500" marR="0" lvl="0" indent="-5715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b="0" u="none" strike="noStrike" kern="1200" cap="none" spc="0" normalizeH="0" baseline="0" noProof="0" dirty="0">
                <a:ln>
                  <a:noFill/>
                </a:ln>
                <a:solidFill>
                  <a:prstClr val="black"/>
                </a:solidFill>
                <a:effectLst/>
                <a:uLnTx/>
                <a:uFillTx/>
                <a:latin typeface="BigNoodleTitling" panose="02000708030402040100" pitchFamily="2" charset="0"/>
                <a:ea typeface="+mj-ea"/>
              </a:rPr>
              <a:t>GOVERNOR OF GALILEE  –  47-44 BC</a:t>
            </a:r>
          </a:p>
          <a:p>
            <a:pPr marL="571500" marR="0" lvl="0" indent="-5715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solidFill>
                  <a:prstClr val="black"/>
                </a:solidFill>
                <a:latin typeface="BigNoodleTitling" panose="02000708030402040100" pitchFamily="2" charset="0"/>
              </a:rPr>
              <a:t>TETRARCH OF GALILEE  –  44-40 </a:t>
            </a:r>
            <a:r>
              <a:rPr lang="en-US" dirty="0" err="1">
                <a:solidFill>
                  <a:prstClr val="black"/>
                </a:solidFill>
                <a:latin typeface="BigNoodleTitling" panose="02000708030402040100" pitchFamily="2" charset="0"/>
              </a:rPr>
              <a:t>bc</a:t>
            </a:r>
            <a:endParaRPr lang="en-US" dirty="0">
              <a:solidFill>
                <a:prstClr val="black"/>
              </a:solidFill>
              <a:latin typeface="BigNoodleTitling" panose="02000708030402040100" pitchFamily="2" charset="0"/>
            </a:endParaRPr>
          </a:p>
          <a:p>
            <a:pPr marL="571500" marR="0" lvl="0" indent="-5715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b="0" u="none" strike="noStrike" kern="1200" cap="none" spc="0" normalizeH="0" baseline="0" noProof="0" dirty="0">
                <a:ln>
                  <a:noFill/>
                </a:ln>
                <a:solidFill>
                  <a:prstClr val="black"/>
                </a:solidFill>
                <a:effectLst/>
                <a:uLnTx/>
                <a:uFillTx/>
                <a:latin typeface="BigNoodleTitling" panose="02000708030402040100" pitchFamily="2" charset="0"/>
                <a:ea typeface="+mj-ea"/>
              </a:rPr>
              <a:t>KING OF JUDAEA  –  37-4 </a:t>
            </a:r>
            <a:r>
              <a:rPr kumimoji="0" lang="en-US" b="0" u="none" strike="noStrike" kern="1200" cap="none" spc="0" normalizeH="0" baseline="0" noProof="0" dirty="0" err="1">
                <a:ln>
                  <a:noFill/>
                </a:ln>
                <a:solidFill>
                  <a:prstClr val="black"/>
                </a:solidFill>
                <a:effectLst/>
                <a:uLnTx/>
                <a:uFillTx/>
                <a:latin typeface="BigNoodleTitling" panose="02000708030402040100" pitchFamily="2" charset="0"/>
                <a:ea typeface="+mj-ea"/>
              </a:rPr>
              <a:t>bc</a:t>
            </a:r>
            <a:endParaRPr kumimoji="0" lang="en-US" b="0"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Herodian dynasty</a:t>
            </a:r>
          </a:p>
        </p:txBody>
      </p:sp>
    </p:spTree>
    <p:extLst>
      <p:ext uri="{BB962C8B-B14F-4D97-AF65-F5344CB8AC3E}">
        <p14:creationId xmlns:p14="http://schemas.microsoft.com/office/powerpoint/2010/main" val="3942625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7545D878-0782-3ABB-9DF4-DBA2BA21E07B}"/>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Walking in Sunlight</a:t>
            </a:r>
            <a:endParaRPr lang="en-US" dirty="0">
              <a:ea typeface="+mj-ea"/>
            </a:endParaRPr>
          </a:p>
        </p:txBody>
      </p:sp>
      <p:pic>
        <p:nvPicPr>
          <p:cNvPr id="13314" name="Picture 3" descr="Walking in Sunlight-pp">
            <a:extLst>
              <a:ext uri="{FF2B5EF4-FFF2-40B4-BE49-F238E27FC236}">
                <a16:creationId xmlns:a16="http://schemas.microsoft.com/office/drawing/2014/main" id="{27C73B4F-41C6-2689-0334-B6885F9B6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F83DC8F2-1514-2F81-08C9-A006D83318A4}"/>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261CDCF7-45F6-8572-36ED-16038A880B00}"/>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BF3566-98BF-F377-69CA-26A8456BF579}"/>
              </a:ext>
            </a:extLst>
          </p:cNvPr>
          <p:cNvPicPr>
            <a:picLocks noChangeAspect="1"/>
          </p:cNvPicPr>
          <p:nvPr/>
        </p:nvPicPr>
        <p:blipFill>
          <a:blip r:embed="rId2"/>
          <a:stretch>
            <a:fillRect/>
          </a:stretch>
        </p:blipFill>
        <p:spPr>
          <a:xfrm>
            <a:off x="3834387" y="0"/>
            <a:ext cx="4523226" cy="6858000"/>
          </a:xfrm>
          <a:prstGeom prst="rect">
            <a:avLst/>
          </a:prstGeom>
        </p:spPr>
      </p:pic>
    </p:spTree>
    <p:extLst>
      <p:ext uri="{BB962C8B-B14F-4D97-AF65-F5344CB8AC3E}">
        <p14:creationId xmlns:p14="http://schemas.microsoft.com/office/powerpoint/2010/main" val="1647225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a:t>
            </a:r>
          </a:p>
          <a:p>
            <a:pPr marL="1143000" marR="0" lvl="1"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At his birth</a:t>
            </a:r>
          </a:p>
          <a:p>
            <a:pPr marL="1600200" marR="0" lvl="2" indent="-685800" algn="l" defTabSz="121917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By a sign – 2:2b</a:t>
            </a:r>
          </a:p>
          <a:p>
            <a:pPr marL="1600200" marR="0" lvl="2" indent="-685800" algn="l" defTabSz="121917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By the wise men – 2:1-2a, 7-12</a:t>
            </a:r>
          </a:p>
          <a:p>
            <a:pPr marL="1600200" marR="0" lvl="2" indent="-685800" algn="l" defTabSz="121917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By HEROD – 2:3-8, 12, 16-17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Who is Jesus?</a:t>
            </a:r>
          </a:p>
        </p:txBody>
      </p:sp>
    </p:spTree>
    <p:extLst>
      <p:ext uri="{BB962C8B-B14F-4D97-AF65-F5344CB8AC3E}">
        <p14:creationId xmlns:p14="http://schemas.microsoft.com/office/powerpoint/2010/main" val="27263482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a:t>
            </a:r>
          </a:p>
          <a:p>
            <a:pPr marL="1143000" lvl="1" indent="-685800" defTabSz="1219170">
              <a:spcBef>
                <a:spcPct val="0"/>
              </a:spcBef>
              <a:buFont typeface="Arial" panose="020B0604020202020204" pitchFamily="34" charset="0"/>
              <a:buChar char="•"/>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his death</a:t>
            </a:r>
          </a:p>
          <a:p>
            <a:pPr marL="1600200" lvl="2" indent="-685800" defTabSz="1219170">
              <a:spcBef>
                <a:spcPct val="0"/>
              </a:spcBef>
              <a:buFont typeface="Wingdings" panose="05000000000000000000" pitchFamily="2" charset="2"/>
              <a:buChar char="Ø"/>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Jesus’ words  –  27:11</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Who is Jesus?</a:t>
            </a:r>
          </a:p>
        </p:txBody>
      </p:sp>
    </p:spTree>
    <p:extLst>
      <p:ext uri="{BB962C8B-B14F-4D97-AF65-F5344CB8AC3E}">
        <p14:creationId xmlns:p14="http://schemas.microsoft.com/office/powerpoint/2010/main" val="14374117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a:t>
            </a:r>
          </a:p>
          <a:p>
            <a:pPr marL="1143000" lvl="1" indent="-685800" defTabSz="1219170">
              <a:spcBef>
                <a:spcPct val="0"/>
              </a:spcBef>
              <a:buFont typeface="Arial" panose="020B0604020202020204" pitchFamily="34" charset="0"/>
              <a:buChar char="•"/>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his death</a:t>
            </a:r>
          </a:p>
          <a:p>
            <a:pPr marL="1600200" lvl="2" indent="-685800" defTabSz="1219170">
              <a:spcBef>
                <a:spcPct val="0"/>
              </a:spcBef>
              <a:buFont typeface="Wingdings" panose="05000000000000000000" pitchFamily="2" charset="2"/>
              <a:buChar char="Ø"/>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Jesus’ words  –  27:11</a:t>
            </a:r>
          </a:p>
          <a:p>
            <a:pPr marL="1600200" lvl="2" indent="-685800" defTabSz="1219170">
              <a:spcBef>
                <a:spcPct val="0"/>
              </a:spcBef>
              <a:buFont typeface="Wingdings" panose="05000000000000000000" pitchFamily="2" charset="2"/>
              <a:buChar char="Ø"/>
              <a:defRPr/>
            </a:pPr>
            <a:r>
              <a:rPr lang="en-US" sz="4000" i="1" dirty="0">
                <a:solidFill>
                  <a:prstClr val="black"/>
                </a:solidFill>
                <a:latin typeface="BigNoodleTitling" panose="02000708030402040100" pitchFamily="2" charset="0"/>
                <a:ea typeface="+mj-ea"/>
              </a:rPr>
              <a:t>By mockers/unbelievers  –  27:29, LK. 23:39</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Who is Jesus?</a:t>
            </a:r>
          </a:p>
        </p:txBody>
      </p:sp>
    </p:spTree>
    <p:extLst>
      <p:ext uri="{BB962C8B-B14F-4D97-AF65-F5344CB8AC3E}">
        <p14:creationId xmlns:p14="http://schemas.microsoft.com/office/powerpoint/2010/main" val="2464755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31987" y="945573"/>
            <a:ext cx="10728026"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2"/>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a:t>
            </a:r>
          </a:p>
          <a:p>
            <a:pPr marL="1143000" lvl="1" indent="-685800" defTabSz="1219170">
              <a:spcBef>
                <a:spcPct val="0"/>
              </a:spcBef>
              <a:buFont typeface="Arial" panose="020B0604020202020204" pitchFamily="34" charset="0"/>
              <a:buChar char="•"/>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his death</a:t>
            </a:r>
          </a:p>
          <a:p>
            <a:pPr marL="1600200" lvl="2" indent="-685800" defTabSz="1219170">
              <a:spcBef>
                <a:spcPct val="0"/>
              </a:spcBef>
              <a:buFont typeface="Wingdings" panose="05000000000000000000" pitchFamily="2" charset="2"/>
              <a:buChar char="Ø"/>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Jesus’ words  –  27:11</a:t>
            </a:r>
          </a:p>
          <a:p>
            <a:pPr marL="1600200" lvl="2" indent="-685800" defTabSz="1219170">
              <a:spcBef>
                <a:spcPct val="0"/>
              </a:spcBef>
              <a:buFont typeface="Wingdings" panose="05000000000000000000" pitchFamily="2" charset="2"/>
              <a:buChar char="Ø"/>
              <a:defRPr/>
            </a:pPr>
            <a:r>
              <a:rPr lang="en-US" sz="4000" i="1" dirty="0">
                <a:solidFill>
                  <a:prstClr val="black"/>
                </a:solidFill>
                <a:latin typeface="BigNoodleTitling" panose="02000708030402040100" pitchFamily="2" charset="0"/>
                <a:ea typeface="+mj-ea"/>
              </a:rPr>
              <a:t>By mockers/unbelievers  –  27:29, LK. 23:39</a:t>
            </a:r>
          </a:p>
          <a:p>
            <a:pPr marL="1600200" lvl="2" indent="-685800" defTabSz="1219170">
              <a:spcBef>
                <a:spcPct val="0"/>
              </a:spcBef>
              <a:buFont typeface="Wingdings" panose="05000000000000000000" pitchFamily="2" charset="2"/>
              <a:buChar char="Ø"/>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a:t>
            </a:r>
            <a:r>
              <a:rPr lang="en-US" sz="4000" i="1" dirty="0">
                <a:solidFill>
                  <a:prstClr val="black"/>
                </a:solidFill>
                <a:latin typeface="BigNoodleTitling" panose="02000708030402040100" pitchFamily="2" charset="0"/>
                <a:ea typeface="+mj-ea"/>
              </a:rPr>
              <a:t>PILATE</a:t>
            </a: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  –  27:37, Mk. 15:9, 11, 13, Jn. 19:14-15</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4557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Who is Jesus?</a:t>
            </a:r>
          </a:p>
        </p:txBody>
      </p:sp>
    </p:spTree>
    <p:extLst>
      <p:ext uri="{BB962C8B-B14F-4D97-AF65-F5344CB8AC3E}">
        <p14:creationId xmlns:p14="http://schemas.microsoft.com/office/powerpoint/2010/main" val="12097440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09EFA8-A431-EE8A-9002-59C3FAB27F00}"/>
              </a:ext>
            </a:extLst>
          </p:cNvPr>
          <p:cNvPicPr>
            <a:picLocks noChangeAspect="1"/>
          </p:cNvPicPr>
          <p:nvPr/>
        </p:nvPicPr>
        <p:blipFill>
          <a:blip r:embed="rId2"/>
          <a:stretch>
            <a:fillRect/>
          </a:stretch>
        </p:blipFill>
        <p:spPr>
          <a:xfrm>
            <a:off x="0" y="0"/>
            <a:ext cx="12192000" cy="6250546"/>
          </a:xfrm>
          <a:prstGeom prst="rect">
            <a:avLst/>
          </a:prstGeom>
        </p:spPr>
      </p:pic>
    </p:spTree>
    <p:extLst>
      <p:ext uri="{BB962C8B-B14F-4D97-AF65-F5344CB8AC3E}">
        <p14:creationId xmlns:p14="http://schemas.microsoft.com/office/powerpoint/2010/main" val="2986756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068045"/>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DO </a:t>
            </a:r>
            <a:r>
              <a:rPr kumimoji="0" lang="en-US" sz="9600" b="1" i="1" u="sng" strike="noStrike" kern="1200" cap="none" spc="0" normalizeH="0" baseline="0" noProof="0" dirty="0">
                <a:ln>
                  <a:noFill/>
                </a:ln>
                <a:solidFill>
                  <a:prstClr val="black"/>
                </a:solidFill>
                <a:effectLst/>
                <a:uLnTx/>
                <a:uFillTx/>
                <a:latin typeface="BigNoodleTitling" panose="02000708030402040100" pitchFamily="2" charset="0"/>
                <a:ea typeface="+mj-ea"/>
              </a:rPr>
              <a:t>you</a:t>
            </a: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RECOGNIZE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JESUS OF NAZARETH AS KING?</a:t>
            </a:r>
          </a:p>
        </p:txBody>
      </p:sp>
    </p:spTree>
    <p:extLst>
      <p:ext uri="{BB962C8B-B14F-4D97-AF65-F5344CB8AC3E}">
        <p14:creationId xmlns:p14="http://schemas.microsoft.com/office/powerpoint/2010/main" val="11723700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There’s a fountain free</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i="1" dirty="0">
                <a:solidFill>
                  <a:prstClr val="black"/>
                </a:solidFill>
                <a:latin typeface="BigNoodleTitling" panose="02000708030402040100" pitchFamily="2" charset="0"/>
              </a:rPr>
              <a:t>#909</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241303"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Invitation SONG:</a:t>
            </a:r>
          </a:p>
        </p:txBody>
      </p:sp>
    </p:spTree>
    <p:extLst>
      <p:ext uri="{BB962C8B-B14F-4D97-AF65-F5344CB8AC3E}">
        <p14:creationId xmlns:p14="http://schemas.microsoft.com/office/powerpoint/2010/main" val="15100111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E6EA2D6-011E-0704-3A3F-E89198ABF704}"/>
              </a:ext>
            </a:extLst>
          </p:cNvPr>
          <p:cNvSpPr>
            <a:spLocks noGrp="1" noChangeArrowheads="1"/>
          </p:cNvSpPr>
          <p:nvPr>
            <p:ph type="ctrTitle"/>
          </p:nvPr>
        </p:nvSpPr>
        <p:spPr>
          <a:xfrm>
            <a:off x="101600" y="152400"/>
            <a:ext cx="5384800" cy="228600"/>
          </a:xfrm>
        </p:spPr>
        <p:txBody>
          <a:bodyPr/>
          <a:lstStyle/>
          <a:p>
            <a:pPr eaLnBrk="1" hangingPunct="1"/>
            <a:r>
              <a:rPr lang="en-US" altLang="en-US" sz="2400"/>
              <a:t>1-1 There</a:t>
            </a:r>
            <a:r>
              <a:rPr lang="ja-JP" altLang="en-US" sz="2400">
                <a:latin typeface="Arial" panose="020B0604020202020204" pitchFamily="34" charset="0"/>
              </a:rPr>
              <a:t>’</a:t>
            </a:r>
            <a:r>
              <a:rPr lang="en-US" altLang="ja-JP" sz="2400"/>
              <a:t>s A Fountain free</a:t>
            </a:r>
            <a:endParaRPr lang="en-US" altLang="en-US"/>
          </a:p>
        </p:txBody>
      </p:sp>
      <p:pic>
        <p:nvPicPr>
          <p:cNvPr id="2" name="Picture 57" descr="There's a Fountain Free-pp">
            <a:extLst>
              <a:ext uri="{FF2B5EF4-FFF2-40B4-BE49-F238E27FC236}">
                <a16:creationId xmlns:a16="http://schemas.microsoft.com/office/drawing/2014/main" id="{B72D05B0-E293-A5DD-55E7-E248CE3CB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EE5687F6-352F-A295-D6CF-DE37C5765FFF}"/>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2107" name="Text Box 59">
            <a:extLst>
              <a:ext uri="{FF2B5EF4-FFF2-40B4-BE49-F238E27FC236}">
                <a16:creationId xmlns:a16="http://schemas.microsoft.com/office/drawing/2014/main" id="{C73C03AC-6870-1887-1BA3-2B098BCADA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2236033-F885-36F9-5BCC-1B06B4B114D4}"/>
              </a:ext>
            </a:extLst>
          </p:cNvPr>
          <p:cNvSpPr>
            <a:spLocks noGrp="1" noChangeArrowheads="1"/>
          </p:cNvSpPr>
          <p:nvPr>
            <p:ph type="ctrTitle"/>
          </p:nvPr>
        </p:nvSpPr>
        <p:spPr>
          <a:xfrm>
            <a:off x="101600" y="152400"/>
            <a:ext cx="5384800" cy="228600"/>
          </a:xfrm>
        </p:spPr>
        <p:txBody>
          <a:bodyPr/>
          <a:lstStyle/>
          <a:p>
            <a:pPr eaLnBrk="1" hangingPunct="1"/>
            <a:r>
              <a:rPr lang="en-US" altLang="en-US" sz="2400"/>
              <a:t>1-2 There</a:t>
            </a:r>
            <a:r>
              <a:rPr lang="ja-JP" altLang="en-US" sz="2400">
                <a:latin typeface="Arial" panose="020B0604020202020204" pitchFamily="34" charset="0"/>
              </a:rPr>
              <a:t>’</a:t>
            </a:r>
            <a:r>
              <a:rPr lang="en-US" altLang="ja-JP" sz="2400"/>
              <a:t>s A Fountain free</a:t>
            </a:r>
            <a:endParaRPr lang="en-US" altLang="en-US"/>
          </a:p>
        </p:txBody>
      </p:sp>
      <p:pic>
        <p:nvPicPr>
          <p:cNvPr id="3074" name="Picture 3" descr="There's a Fountain Free-pp">
            <a:extLst>
              <a:ext uri="{FF2B5EF4-FFF2-40B4-BE49-F238E27FC236}">
                <a16:creationId xmlns:a16="http://schemas.microsoft.com/office/drawing/2014/main" id="{99D8F1EC-78D5-2A3F-7AD9-CF0FDD16A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050693F8-E1FA-0FAB-BB7B-159D317D2B92}"/>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194565" name="Text Box 5">
            <a:extLst>
              <a:ext uri="{FF2B5EF4-FFF2-40B4-BE49-F238E27FC236}">
                <a16:creationId xmlns:a16="http://schemas.microsoft.com/office/drawing/2014/main" id="{A1BE782D-412A-F216-00AE-20C293E054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7696241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AF986360-5CB8-B69D-F9AB-0B038E330186}"/>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A Fountain free</a:t>
            </a:r>
            <a:endParaRPr lang="en-US" altLang="en-US"/>
          </a:p>
        </p:txBody>
      </p:sp>
      <p:pic>
        <p:nvPicPr>
          <p:cNvPr id="4098" name="Picture 3" descr="There's a Fountain Free-pp">
            <a:extLst>
              <a:ext uri="{FF2B5EF4-FFF2-40B4-BE49-F238E27FC236}">
                <a16:creationId xmlns:a16="http://schemas.microsoft.com/office/drawing/2014/main" id="{5903DC51-4A19-AE73-D539-0BC7297E5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C60F9450-BDA9-DDA5-04EF-DCFF6D342373}"/>
              </a:ext>
            </a:extLst>
          </p:cNvPr>
          <p:cNvSpPr txBox="1">
            <a:spLocks noChangeArrowheads="1"/>
          </p:cNvSpPr>
          <p:nvPr/>
        </p:nvSpPr>
        <p:spPr bwMode="auto">
          <a:xfrm>
            <a:off x="101601" y="-25399"/>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201733" name="Text Box 5">
            <a:extLst>
              <a:ext uri="{FF2B5EF4-FFF2-40B4-BE49-F238E27FC236}">
                <a16:creationId xmlns:a16="http://schemas.microsoft.com/office/drawing/2014/main" id="{ACE68E2D-8D04-BC97-02F0-9914D97610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715AC1FA-99C6-89CE-9791-BD028CF38618}"/>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A Fountain free</a:t>
            </a:r>
            <a:endParaRPr lang="en-US" altLang="en-US"/>
          </a:p>
        </p:txBody>
      </p:sp>
      <p:pic>
        <p:nvPicPr>
          <p:cNvPr id="5122" name="Picture 3" descr="There's a Fountain Free-pp">
            <a:extLst>
              <a:ext uri="{FF2B5EF4-FFF2-40B4-BE49-F238E27FC236}">
                <a16:creationId xmlns:a16="http://schemas.microsoft.com/office/drawing/2014/main" id="{DD3DE67E-D5C4-90F3-B4E7-EE709BAE8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BF383B3B-2A6A-3136-DEC0-39F2960B97FF}"/>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202757" name="Text Box 5">
            <a:extLst>
              <a:ext uri="{FF2B5EF4-FFF2-40B4-BE49-F238E27FC236}">
                <a16:creationId xmlns:a16="http://schemas.microsoft.com/office/drawing/2014/main" id="{D4ADD7AF-C815-DBC0-63B4-FF146D09AC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8B071B6-803A-C041-BE26-5AC6E624785E}"/>
              </a:ext>
            </a:extLst>
          </p:cNvPr>
          <p:cNvSpPr>
            <a:spLocks noGrp="1" noChangeArrowheads="1"/>
          </p:cNvSpPr>
          <p:nvPr>
            <p:ph type="ctrTitle"/>
          </p:nvPr>
        </p:nvSpPr>
        <p:spPr>
          <a:xfrm>
            <a:off x="101600" y="152400"/>
            <a:ext cx="5384800" cy="228600"/>
          </a:xfrm>
        </p:spPr>
        <p:txBody>
          <a:bodyPr/>
          <a:lstStyle/>
          <a:p>
            <a:pPr eaLnBrk="1" hangingPunct="1"/>
            <a:r>
              <a:rPr lang="en-US" altLang="en-US" sz="2400"/>
              <a:t>3-1 There</a:t>
            </a:r>
            <a:r>
              <a:rPr lang="ja-JP" altLang="en-US" sz="2400">
                <a:latin typeface="Arial" panose="020B0604020202020204" pitchFamily="34" charset="0"/>
              </a:rPr>
              <a:t>’</a:t>
            </a:r>
            <a:r>
              <a:rPr lang="en-US" altLang="ja-JP" sz="2400"/>
              <a:t>s A Fountain free</a:t>
            </a:r>
            <a:endParaRPr lang="en-US" altLang="en-US"/>
          </a:p>
        </p:txBody>
      </p:sp>
      <p:pic>
        <p:nvPicPr>
          <p:cNvPr id="10242" name="Picture 3" descr="There's a Fountain Free-pp">
            <a:extLst>
              <a:ext uri="{FF2B5EF4-FFF2-40B4-BE49-F238E27FC236}">
                <a16:creationId xmlns:a16="http://schemas.microsoft.com/office/drawing/2014/main" id="{FFB57A1A-6A0E-3F9F-F435-8F056B5AA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BC5C88A9-D3E8-0B75-8E2E-FF0ADB730EAE}"/>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197637" name="Text Box 5">
            <a:extLst>
              <a:ext uri="{FF2B5EF4-FFF2-40B4-BE49-F238E27FC236}">
                <a16:creationId xmlns:a16="http://schemas.microsoft.com/office/drawing/2014/main" id="{DF2D9D3F-1935-A6F2-69D8-A1FCB04031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C5F0897C-49E6-CC0D-219A-E99E2B8B77CC}"/>
              </a:ext>
            </a:extLst>
          </p:cNvPr>
          <p:cNvSpPr>
            <a:spLocks noGrp="1" noChangeArrowheads="1"/>
          </p:cNvSpPr>
          <p:nvPr>
            <p:ph type="ctrTitle"/>
          </p:nvPr>
        </p:nvSpPr>
        <p:spPr>
          <a:xfrm>
            <a:off x="101600" y="152400"/>
            <a:ext cx="5384800" cy="228600"/>
          </a:xfrm>
        </p:spPr>
        <p:txBody>
          <a:bodyPr/>
          <a:lstStyle/>
          <a:p>
            <a:pPr eaLnBrk="1" hangingPunct="1"/>
            <a:r>
              <a:rPr lang="en-US" altLang="en-US" sz="2400"/>
              <a:t>3-2 There</a:t>
            </a:r>
            <a:r>
              <a:rPr lang="ja-JP" altLang="en-US" sz="2400">
                <a:latin typeface="Arial" panose="020B0604020202020204" pitchFamily="34" charset="0"/>
              </a:rPr>
              <a:t>’</a:t>
            </a:r>
            <a:r>
              <a:rPr lang="en-US" altLang="ja-JP" sz="2400"/>
              <a:t>s A Fountain free</a:t>
            </a:r>
            <a:endParaRPr lang="en-US" altLang="en-US"/>
          </a:p>
        </p:txBody>
      </p:sp>
      <p:pic>
        <p:nvPicPr>
          <p:cNvPr id="11266" name="Picture 3" descr="There's a Fountain Free-pp">
            <a:extLst>
              <a:ext uri="{FF2B5EF4-FFF2-40B4-BE49-F238E27FC236}">
                <a16:creationId xmlns:a16="http://schemas.microsoft.com/office/drawing/2014/main" id="{E3BED225-A565-D24B-7ABE-AB94DF716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7896919C-0622-B837-469D-6149092E851A}"/>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198661" name="Text Box 5">
            <a:extLst>
              <a:ext uri="{FF2B5EF4-FFF2-40B4-BE49-F238E27FC236}">
                <a16:creationId xmlns:a16="http://schemas.microsoft.com/office/drawing/2014/main" id="{A83C40AB-DF1D-D5ED-9C32-D7684D6DEE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77765486-F6BB-BB81-8CF9-C093E7653D53}"/>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A Fountain free</a:t>
            </a:r>
            <a:endParaRPr lang="en-US" altLang="en-US"/>
          </a:p>
        </p:txBody>
      </p:sp>
      <p:pic>
        <p:nvPicPr>
          <p:cNvPr id="12290" name="Picture 3" descr="There's a Fountain Free-pp">
            <a:extLst>
              <a:ext uri="{FF2B5EF4-FFF2-40B4-BE49-F238E27FC236}">
                <a16:creationId xmlns:a16="http://schemas.microsoft.com/office/drawing/2014/main" id="{D2EAC647-28C5-CAC8-0368-8698EA3F5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875AF80C-4D6F-ACB9-24F3-34AF4F4D2B7D}"/>
              </a:ext>
            </a:extLst>
          </p:cNvPr>
          <p:cNvSpPr txBox="1">
            <a:spLocks noChangeArrowheads="1"/>
          </p:cNvSpPr>
          <p:nvPr/>
        </p:nvSpPr>
        <p:spPr bwMode="auto">
          <a:xfrm>
            <a:off x="101601" y="-25399"/>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199685" name="Text Box 5">
            <a:extLst>
              <a:ext uri="{FF2B5EF4-FFF2-40B4-BE49-F238E27FC236}">
                <a16:creationId xmlns:a16="http://schemas.microsoft.com/office/drawing/2014/main" id="{9E40A1AB-03FB-E2B0-2FD5-E482A1C340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E2EFBBB7-223B-FE20-9960-E85A9826B7B0}"/>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A Fountain free</a:t>
            </a:r>
            <a:endParaRPr lang="en-US" altLang="en-US"/>
          </a:p>
        </p:txBody>
      </p:sp>
      <p:pic>
        <p:nvPicPr>
          <p:cNvPr id="13314" name="Picture 3" descr="There's a Fountain Free-pp">
            <a:extLst>
              <a:ext uri="{FF2B5EF4-FFF2-40B4-BE49-F238E27FC236}">
                <a16:creationId xmlns:a16="http://schemas.microsoft.com/office/drawing/2014/main" id="{9F5146B4-83CB-D74C-F127-B9B178A99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Text Box 5">
            <a:extLst>
              <a:ext uri="{FF2B5EF4-FFF2-40B4-BE49-F238E27FC236}">
                <a16:creationId xmlns:a16="http://schemas.microsoft.com/office/drawing/2014/main" id="{4297562F-4C6D-BEC5-C461-445CDBEEEB24}"/>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200710" name="Text Box 6">
            <a:extLst>
              <a:ext uri="{FF2B5EF4-FFF2-40B4-BE49-F238E27FC236}">
                <a16:creationId xmlns:a16="http://schemas.microsoft.com/office/drawing/2014/main" id="{13DD290A-AF98-8E09-D616-508186EC2D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129823"/>
            <a:ext cx="11001082" cy="457339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Hebrews 13:15-16</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“Therefore by Him let us continually offer the sacrifice of praise to God, that is, the fruit of our lips, giving thanks to His name. But do not forget to do good and to share, for with such sacrifices God is well pleased.”</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25121469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When my love to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christ</a:t>
            </a: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grows weak</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350</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5BBBAC8-0FC4-0DF8-10F8-B3693D2D3D25}"/>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1-1 When My Love To Christ Grows Weak</a:t>
            </a:r>
            <a:endParaRPr lang="en-US">
              <a:ea typeface="+mj-ea"/>
            </a:endParaRPr>
          </a:p>
        </p:txBody>
      </p:sp>
      <p:pic>
        <p:nvPicPr>
          <p:cNvPr id="2" name="Picture 47" descr="When My Love to Christ-pp">
            <a:extLst>
              <a:ext uri="{FF2B5EF4-FFF2-40B4-BE49-F238E27FC236}">
                <a16:creationId xmlns:a16="http://schemas.microsoft.com/office/drawing/2014/main" id="{FF592B74-BB47-0ADA-FD9D-28DDBF849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6" name="Text Box 48">
            <a:extLst>
              <a:ext uri="{FF2B5EF4-FFF2-40B4-BE49-F238E27FC236}">
                <a16:creationId xmlns:a16="http://schemas.microsoft.com/office/drawing/2014/main" id="{C7EDC762-CAD3-6F8D-7B68-19C4055D7200}"/>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2097" name="Text Box 49">
            <a:extLst>
              <a:ext uri="{FF2B5EF4-FFF2-40B4-BE49-F238E27FC236}">
                <a16:creationId xmlns:a16="http://schemas.microsoft.com/office/drawing/2014/main" id="{9258923D-A621-60FC-F716-60934175D289}"/>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B38A548-CF2F-D6D7-1DC7-D27A9CEB06BD}"/>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1-2 When My Love To Christ Grows Weak</a:t>
            </a:r>
            <a:endParaRPr lang="en-US">
              <a:ea typeface="+mj-ea"/>
            </a:endParaRPr>
          </a:p>
        </p:txBody>
      </p:sp>
      <p:pic>
        <p:nvPicPr>
          <p:cNvPr id="3074" name="Picture 4" descr="When My Love to Christ-pp">
            <a:extLst>
              <a:ext uri="{FF2B5EF4-FFF2-40B4-BE49-F238E27FC236}">
                <a16:creationId xmlns:a16="http://schemas.microsoft.com/office/drawing/2014/main" id="{45510162-7AF5-56F3-15CF-AB128519E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9" name="Text Box 5">
            <a:extLst>
              <a:ext uri="{FF2B5EF4-FFF2-40B4-BE49-F238E27FC236}">
                <a16:creationId xmlns:a16="http://schemas.microsoft.com/office/drawing/2014/main" id="{1AB279A4-F9DA-B133-031E-417417EDD7A7}"/>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5110" name="Text Box 6">
            <a:extLst>
              <a:ext uri="{FF2B5EF4-FFF2-40B4-BE49-F238E27FC236}">
                <a16:creationId xmlns:a16="http://schemas.microsoft.com/office/drawing/2014/main" id="{7F95AC24-4676-6936-879E-663D61A723D7}"/>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3988</TotalTime>
  <Words>1813</Words>
  <Application>Microsoft Office PowerPoint</Application>
  <PresentationFormat>Widescreen</PresentationFormat>
  <Paragraphs>376</Paragraphs>
  <Slides>121</Slides>
  <Notes>0</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121</vt:i4>
      </vt:variant>
    </vt:vector>
  </HeadingPairs>
  <TitlesOfParts>
    <vt:vector size="130" baseType="lpstr">
      <vt:lpstr>Times</vt:lpstr>
      <vt:lpstr>Calibri</vt:lpstr>
      <vt:lpstr>BigNoodleTitling</vt:lpstr>
      <vt:lpstr>Wingdings</vt:lpstr>
      <vt:lpstr>Arial</vt:lpstr>
      <vt:lpstr>Trebuchet MS</vt:lpstr>
      <vt:lpstr>MS PGothic</vt:lpstr>
      <vt:lpstr>Default</vt:lpstr>
      <vt:lpstr>Blank</vt:lpstr>
      <vt:lpstr>1-1 Walking in Sunlight</vt:lpstr>
      <vt:lpstr>1-2 Walking in Sunlight</vt:lpstr>
      <vt:lpstr>C-1 Walking in Sunlight</vt:lpstr>
      <vt:lpstr>C-2 Walking in Sunlight</vt:lpstr>
      <vt:lpstr>3-1 Walking in Sunlight</vt:lpstr>
      <vt:lpstr>3-2 Walking in Sunlight</vt:lpstr>
      <vt:lpstr>C-1 Walking in Sunlight</vt:lpstr>
      <vt:lpstr>C-2 Walking in Sunlight</vt:lpstr>
      <vt:lpstr>PowerPoint Presentation</vt:lpstr>
      <vt:lpstr>PowerPoint Presentation</vt:lpstr>
      <vt:lpstr>1-1 To Canaan’s Land</vt:lpstr>
      <vt:lpstr>1-2 To Canaan’s Land</vt:lpstr>
      <vt:lpstr>C-1 To Canaan’s Land</vt:lpstr>
      <vt:lpstr>C-2 To Canaan’s Land</vt:lpstr>
      <vt:lpstr>2-1 To Canaan’s Land</vt:lpstr>
      <vt:lpstr>2-2 To Canaan’s Land</vt:lpstr>
      <vt:lpstr>C-1 To Canaan’s Land</vt:lpstr>
      <vt:lpstr>C-2 To Canaan’s Land</vt:lpstr>
      <vt:lpstr>4-1 To Canaan’s Land</vt:lpstr>
      <vt:lpstr>4-2 To Canaan’s Land</vt:lpstr>
      <vt:lpstr>C-1 To Canaan’s Land</vt:lpstr>
      <vt:lpstr>C-2 To Canaan’s Land</vt:lpstr>
      <vt:lpstr>PowerPoint Presentation</vt:lpstr>
      <vt:lpstr>1-1 Sing to Me of Heaven</vt:lpstr>
      <vt:lpstr>1-2 Sing to Me of Heaven</vt:lpstr>
      <vt:lpstr>C-1 Sing to Me of Heaven</vt:lpstr>
      <vt:lpstr>C-2 Sing to Me of Heaven</vt:lpstr>
      <vt:lpstr>3-1 Sing to Me of Heaven</vt:lpstr>
      <vt:lpstr>3-2 Sing to Me of Heaven</vt:lpstr>
      <vt:lpstr>C-1 Sing to Me of Heaven</vt:lpstr>
      <vt:lpstr>C-2 Sing to Me of Heaven</vt:lpstr>
      <vt:lpstr>PowerPoint Presentation</vt:lpstr>
      <vt:lpstr>PowerPoint Presentation</vt:lpstr>
      <vt:lpstr>1-1 Whispering Hope</vt:lpstr>
      <vt:lpstr>1-2 Whispering Hope</vt:lpstr>
      <vt:lpstr>1-3 Whispering Hope</vt:lpstr>
      <vt:lpstr>C-1 Whispering Hope</vt:lpstr>
      <vt:lpstr>C-2 Whispering Hope</vt:lpstr>
      <vt:lpstr>2-1 Whispering Hope</vt:lpstr>
      <vt:lpstr>2-2 Whispering Hope</vt:lpstr>
      <vt:lpstr>2-3 Whispering Hope</vt:lpstr>
      <vt:lpstr>C-1 Whispering Hope</vt:lpstr>
      <vt:lpstr>C-2 Whispering Hope</vt:lpstr>
      <vt:lpstr>3-1 Whispering Hope</vt:lpstr>
      <vt:lpstr>3-2 Whispering Hope</vt:lpstr>
      <vt:lpstr>3-3 Whispering Hope</vt:lpstr>
      <vt:lpstr>C-1 Whispering Hope</vt:lpstr>
      <vt:lpstr>C-2 Whispering Hope</vt:lpstr>
      <vt:lpstr>PowerPoint Presentation</vt:lpstr>
      <vt:lpstr>1-1 Heaven Came Down</vt:lpstr>
      <vt:lpstr>1-2 Heaven Came Down</vt:lpstr>
      <vt:lpstr>1-3 Heaven Came Down</vt:lpstr>
      <vt:lpstr>1-4 Heaven Came Down</vt:lpstr>
      <vt:lpstr>C-1 Heaven Came Down</vt:lpstr>
      <vt:lpstr>C-2 Heaven Came Down</vt:lpstr>
      <vt:lpstr>C-3 Heaven Came Down</vt:lpstr>
      <vt:lpstr>3-1 Heaven Came Down</vt:lpstr>
      <vt:lpstr>3-2 Heaven Came Down</vt:lpstr>
      <vt:lpstr>3-3 Heaven Came Down</vt:lpstr>
      <vt:lpstr>3-4 Heaven Came Down</vt:lpstr>
      <vt:lpstr>C-1 Heaven Came Down</vt:lpstr>
      <vt:lpstr>C-2 Heaven Came Down</vt:lpstr>
      <vt:lpstr>C-3 Heaven Came 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There’s A Fountain free</vt:lpstr>
      <vt:lpstr>1-2 There’s A Fountain free</vt:lpstr>
      <vt:lpstr>C-1 There’s A Fountain free</vt:lpstr>
      <vt:lpstr>C-2 There’s A Fountain free</vt:lpstr>
      <vt:lpstr>3-1 There’s A Fountain free</vt:lpstr>
      <vt:lpstr>3-2 There’s A Fountain free</vt:lpstr>
      <vt:lpstr>C-1 There’s A Fountain free</vt:lpstr>
      <vt:lpstr>C-2 There’s A Fountain free</vt:lpstr>
      <vt:lpstr>PowerPoint Presentation</vt:lpstr>
      <vt:lpstr>PowerPoint Presentation</vt:lpstr>
      <vt:lpstr>1-1 When My Love To Christ Grows Weak</vt:lpstr>
      <vt:lpstr>1-2 When My Love To Christ Grows Weak</vt:lpstr>
      <vt:lpstr>2-1 When My Love To Christ Grows Weak</vt:lpstr>
      <vt:lpstr>2-2 When My Love To Christ Grows Weak</vt:lpstr>
      <vt:lpstr>3-1 When My Love To Christ Grows Weak</vt:lpstr>
      <vt:lpstr>3-2 When My Love To Christ Grows Weak</vt:lpstr>
      <vt:lpstr>4-1 When My Love To Christ Grows Weak</vt:lpstr>
      <vt:lpstr>4-2 When My Love To Christ Grows Weak</vt:lpstr>
      <vt:lpstr>5-1 When My Love To Christ Grows Weak</vt:lpstr>
      <vt:lpstr>5-2 When My Love To Christ Grows Weak</vt:lpstr>
      <vt:lpstr>PowerPoint Presentation</vt:lpstr>
      <vt:lpstr>PowerPoint Presentation</vt:lpstr>
      <vt:lpstr>PowerPoint Presentation</vt:lpstr>
      <vt:lpstr>PowerPoint Presentation</vt:lpstr>
      <vt:lpstr>1-1 To Christ Be True</vt:lpstr>
      <vt:lpstr>1-2 To Christ Be True</vt:lpstr>
      <vt:lpstr>C-1 To Christ Be True</vt:lpstr>
      <vt:lpstr>C-2 To Christ Be True</vt:lpstr>
      <vt:lpstr>3-1 To Christ Be True</vt:lpstr>
      <vt:lpstr>3-2 To Christ Be True</vt:lpstr>
      <vt:lpstr>C-1 To Christ Be True</vt:lpstr>
      <vt:lpstr>C-2 To Christ Be True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49</cp:revision>
  <dcterms:created xsi:type="dcterms:W3CDTF">2023-01-10T16:01:08Z</dcterms:created>
  <dcterms:modified xsi:type="dcterms:W3CDTF">2023-01-15T14:15:00Z</dcterms:modified>
</cp:coreProperties>
</file>