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69" r:id="rId2"/>
  </p:sldMasterIdLst>
  <p:sldIdLst>
    <p:sldId id="256" r:id="rId3"/>
    <p:sldId id="257" r:id="rId4"/>
    <p:sldId id="258" r:id="rId5"/>
    <p:sldId id="259" r:id="rId6"/>
    <p:sldId id="260" r:id="rId7"/>
    <p:sldId id="261" r:id="rId8"/>
    <p:sldId id="3403" r:id="rId9"/>
    <p:sldId id="3405" r:id="rId10"/>
    <p:sldId id="3625" r:id="rId11"/>
    <p:sldId id="3626" r:id="rId12"/>
    <p:sldId id="267" r:id="rId13"/>
    <p:sldId id="268" r:id="rId14"/>
    <p:sldId id="269" r:id="rId15"/>
    <p:sldId id="3627" r:id="rId16"/>
    <p:sldId id="3628" r:id="rId17"/>
    <p:sldId id="270" r:id="rId18"/>
    <p:sldId id="271" r:id="rId19"/>
    <p:sldId id="272" r:id="rId20"/>
    <p:sldId id="3629" r:id="rId21"/>
    <p:sldId id="3630" r:id="rId22"/>
    <p:sldId id="273" r:id="rId23"/>
    <p:sldId id="274" r:id="rId24"/>
    <p:sldId id="275" r:id="rId25"/>
    <p:sldId id="262" r:id="rId26"/>
    <p:sldId id="263" r:id="rId27"/>
    <p:sldId id="264" r:id="rId28"/>
    <p:sldId id="265" r:id="rId29"/>
    <p:sldId id="266" r:id="rId30"/>
    <p:sldId id="3398" r:id="rId31"/>
    <p:sldId id="3631" r:id="rId32"/>
    <p:sldId id="3632" r:id="rId33"/>
    <p:sldId id="3633" r:id="rId34"/>
    <p:sldId id="3634" r:id="rId35"/>
    <p:sldId id="3635" r:id="rId36"/>
    <p:sldId id="3636" r:id="rId37"/>
    <p:sldId id="3637" r:id="rId38"/>
    <p:sldId id="3638" r:id="rId39"/>
    <p:sldId id="3643" r:id="rId40"/>
    <p:sldId id="3644" r:id="rId41"/>
    <p:sldId id="3645" r:id="rId42"/>
    <p:sldId id="3646" r:id="rId43"/>
    <p:sldId id="3399" r:id="rId44"/>
    <p:sldId id="3404" r:id="rId45"/>
    <p:sldId id="3647" r:id="rId46"/>
    <p:sldId id="3648" r:id="rId47"/>
    <p:sldId id="3649" r:id="rId48"/>
    <p:sldId id="3650" r:id="rId49"/>
    <p:sldId id="3651" r:id="rId50"/>
    <p:sldId id="3652" r:id="rId51"/>
    <p:sldId id="3653" r:id="rId52"/>
    <p:sldId id="3654" r:id="rId53"/>
    <p:sldId id="3655" r:id="rId54"/>
    <p:sldId id="3656" r:id="rId55"/>
    <p:sldId id="3657" r:id="rId56"/>
    <p:sldId id="3658" r:id="rId57"/>
    <p:sldId id="3605" r:id="rId58"/>
    <p:sldId id="3659" r:id="rId59"/>
    <p:sldId id="3660" r:id="rId60"/>
    <p:sldId id="3661" r:id="rId61"/>
    <p:sldId id="3662" r:id="rId62"/>
    <p:sldId id="3663" r:id="rId63"/>
    <p:sldId id="3664" r:id="rId64"/>
    <p:sldId id="3665" r:id="rId65"/>
    <p:sldId id="3666" r:id="rId66"/>
    <p:sldId id="3667" r:id="rId67"/>
    <p:sldId id="3668" r:id="rId68"/>
    <p:sldId id="3669" r:id="rId69"/>
    <p:sldId id="3670" r:id="rId70"/>
    <p:sldId id="3401" r:id="rId71"/>
    <p:sldId id="2092" r:id="rId72"/>
    <p:sldId id="3527" r:id="rId73"/>
    <p:sldId id="3503" r:id="rId74"/>
    <p:sldId id="3620" r:id="rId75"/>
    <p:sldId id="3718" r:id="rId76"/>
    <p:sldId id="3608" r:id="rId77"/>
    <p:sldId id="3505" r:id="rId78"/>
    <p:sldId id="3624" r:id="rId79"/>
    <p:sldId id="3719" r:id="rId80"/>
    <p:sldId id="3723" r:id="rId81"/>
    <p:sldId id="3726" r:id="rId82"/>
    <p:sldId id="3728" r:id="rId83"/>
    <p:sldId id="3729" r:id="rId84"/>
    <p:sldId id="3731" r:id="rId85"/>
    <p:sldId id="3730" r:id="rId86"/>
    <p:sldId id="3721" r:id="rId87"/>
    <p:sldId id="3724" r:id="rId88"/>
    <p:sldId id="3732" r:id="rId89"/>
    <p:sldId id="3735" r:id="rId90"/>
    <p:sldId id="3736" r:id="rId91"/>
    <p:sldId id="3737" r:id="rId92"/>
    <p:sldId id="3738" r:id="rId93"/>
    <p:sldId id="3740" r:id="rId94"/>
    <p:sldId id="3739" r:id="rId95"/>
    <p:sldId id="3720" r:id="rId96"/>
    <p:sldId id="3733" r:id="rId97"/>
    <p:sldId id="3722" r:id="rId98"/>
    <p:sldId id="3741" r:id="rId99"/>
    <p:sldId id="3515" r:id="rId100"/>
    <p:sldId id="3734" r:id="rId101"/>
    <p:sldId id="3413" r:id="rId102"/>
    <p:sldId id="3671" r:id="rId103"/>
    <p:sldId id="3672" r:id="rId104"/>
    <p:sldId id="3673" r:id="rId105"/>
    <p:sldId id="3674" r:id="rId106"/>
    <p:sldId id="3675" r:id="rId107"/>
    <p:sldId id="3676" r:id="rId108"/>
    <p:sldId id="3677" r:id="rId109"/>
    <p:sldId id="3678" r:id="rId110"/>
    <p:sldId id="3683" r:id="rId111"/>
    <p:sldId id="3684" r:id="rId112"/>
    <p:sldId id="3685" r:id="rId113"/>
    <p:sldId id="3686" r:id="rId114"/>
    <p:sldId id="3506" r:id="rId115"/>
    <p:sldId id="3411" r:id="rId116"/>
    <p:sldId id="3687" r:id="rId117"/>
    <p:sldId id="3688" r:id="rId118"/>
    <p:sldId id="3689" r:id="rId119"/>
    <p:sldId id="3690" r:id="rId120"/>
    <p:sldId id="3691" r:id="rId121"/>
    <p:sldId id="3692" r:id="rId122"/>
    <p:sldId id="3693" r:id="rId123"/>
    <p:sldId id="3694" r:id="rId124"/>
    <p:sldId id="3695" r:id="rId125"/>
    <p:sldId id="3696" r:id="rId126"/>
    <p:sldId id="3697" r:id="rId127"/>
    <p:sldId id="3698" r:id="rId128"/>
    <p:sldId id="3699" r:id="rId129"/>
    <p:sldId id="3700" r:id="rId130"/>
    <p:sldId id="3701" r:id="rId131"/>
    <p:sldId id="3702" r:id="rId132"/>
    <p:sldId id="3507" r:id="rId133"/>
    <p:sldId id="3508" r:id="rId134"/>
    <p:sldId id="3400" r:id="rId135"/>
    <p:sldId id="3412" r:id="rId136"/>
    <p:sldId id="3703" r:id="rId137"/>
    <p:sldId id="3704" r:id="rId138"/>
    <p:sldId id="3705" r:id="rId139"/>
    <p:sldId id="3706" r:id="rId140"/>
    <p:sldId id="3707" r:id="rId141"/>
    <p:sldId id="3713" r:id="rId142"/>
    <p:sldId id="3714" r:id="rId143"/>
    <p:sldId id="3715" r:id="rId144"/>
    <p:sldId id="3716" r:id="rId145"/>
    <p:sldId id="3717" r:id="rId146"/>
    <p:sldId id="3521" r:id="rId147"/>
    <p:sldId id="3409" r:id="rId148"/>
  </p:sldIdLst>
  <p:sldSz cx="12192000" cy="6858000"/>
  <p:notesSz cx="6858000" cy="9144000"/>
  <p:embeddedFontLst>
    <p:embeddedFont>
      <p:font typeface="BigNoodleTitling" panose="02000708030402040100" pitchFamily="2" charset="0"/>
      <p:regular r:id="rId149"/>
      <p:italic r:id="rId150"/>
    </p:embeddedFont>
    <p:embeddedFont>
      <p:font typeface="Calibri" panose="020F0502020204030204" pitchFamily="34" charset="0"/>
      <p:regular r:id="rId151"/>
      <p:bold r:id="rId152"/>
      <p:italic r:id="rId153"/>
      <p:boldItalic r:id="rId154"/>
    </p:embeddedFont>
    <p:embeddedFont>
      <p:font typeface="Times" panose="02020603050405020304" pitchFamily="18" charset="0"/>
      <p:regular r:id="rId155"/>
      <p:bold r:id="rId156"/>
      <p:italic r:id="rId157"/>
      <p:boldItalic r:id="rId158"/>
    </p:embeddedFont>
    <p:embeddedFont>
      <p:font typeface="Trebuchet MS" panose="020B0603020202020204" pitchFamily="34" charset="0"/>
      <p:regular r:id="rId159"/>
      <p:bold r:id="rId160"/>
      <p:italic r:id="rId161"/>
      <p:boldItalic r:id="rId16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2" d="100"/>
          <a:sy n="92" d="100"/>
        </p:scale>
        <p:origin x="261"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font" Target="fonts/font6.fntdata"/><Relationship Id="rId159" Type="http://schemas.openxmlformats.org/officeDocument/2006/relationships/font" Target="fonts/font11.fntdata"/><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font" Target="fonts/font1.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font" Target="fonts/font12.fntdata"/><Relationship Id="rId165"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font" Target="fonts/font2.fntdata"/><Relationship Id="rId155" Type="http://schemas.openxmlformats.org/officeDocument/2006/relationships/font" Target="fonts/font7.fntdata"/><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font" Target="fonts/font13.fntdata"/><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font" Target="fonts/font3.fntdata"/><Relationship Id="rId156" Type="http://schemas.openxmlformats.org/officeDocument/2006/relationships/font" Target="fonts/font8.fntdata"/><Relationship Id="rId16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font" Target="fonts/font9.fntdata"/><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font" Target="fonts/font4.fntdata"/><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96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991C93-3647-35DF-A938-DEF2FB6219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EB50A2-3046-3B49-93AD-A38AC883D9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BB19DF-9308-F734-0CEB-D40F4057FEC6}"/>
              </a:ext>
            </a:extLst>
          </p:cNvPr>
          <p:cNvSpPr>
            <a:spLocks noGrp="1" noChangeArrowheads="1"/>
          </p:cNvSpPr>
          <p:nvPr>
            <p:ph type="sldNum" sz="quarter" idx="12"/>
          </p:nvPr>
        </p:nvSpPr>
        <p:spPr>
          <a:ln/>
        </p:spPr>
        <p:txBody>
          <a:bodyPr/>
          <a:lstStyle>
            <a:lvl1pPr>
              <a:defRPr/>
            </a:lvl1pPr>
          </a:lstStyle>
          <a:p>
            <a:fld id="{C6928927-94C0-4557-8A5D-E992CBBB9F97}" type="slidenum">
              <a:rPr lang="en-US" altLang="en-US"/>
              <a:pPr/>
              <a:t>‹#›</a:t>
            </a:fld>
            <a:endParaRPr lang="en-US" altLang="en-US"/>
          </a:p>
        </p:txBody>
      </p:sp>
    </p:spTree>
    <p:extLst>
      <p:ext uri="{BB962C8B-B14F-4D97-AF65-F5344CB8AC3E}">
        <p14:creationId xmlns:p14="http://schemas.microsoft.com/office/powerpoint/2010/main" val="139126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a:extLst>
              <a:ext uri="{FF2B5EF4-FFF2-40B4-BE49-F238E27FC236}">
                <a16:creationId xmlns:a16="http://schemas.microsoft.com/office/drawing/2014/main" id="{6DF5F5B2-4F63-9E12-7B7E-5F35094E22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888A83-9BFE-A8B6-EA8A-9070963278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E5554E-734E-BFAD-C404-6172A6E90F30}"/>
              </a:ext>
            </a:extLst>
          </p:cNvPr>
          <p:cNvSpPr>
            <a:spLocks noGrp="1" noChangeArrowheads="1"/>
          </p:cNvSpPr>
          <p:nvPr>
            <p:ph type="sldNum" sz="quarter" idx="12"/>
          </p:nvPr>
        </p:nvSpPr>
        <p:spPr>
          <a:ln/>
        </p:spPr>
        <p:txBody>
          <a:bodyPr/>
          <a:lstStyle>
            <a:lvl1pPr>
              <a:defRPr/>
            </a:lvl1pPr>
          </a:lstStyle>
          <a:p>
            <a:fld id="{2B3FBB57-8E8D-4EC7-8A8A-9F495AF15AC3}" type="slidenum">
              <a:rPr lang="en-US" altLang="en-US"/>
              <a:pPr/>
              <a:t>‹#›</a:t>
            </a:fld>
            <a:endParaRPr lang="en-US" altLang="en-US"/>
          </a:p>
        </p:txBody>
      </p:sp>
    </p:spTree>
    <p:extLst>
      <p:ext uri="{BB962C8B-B14F-4D97-AF65-F5344CB8AC3E}">
        <p14:creationId xmlns:p14="http://schemas.microsoft.com/office/powerpoint/2010/main" val="700312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00F830C-0B08-2060-1BD3-D7E1633E9F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43BB571-4250-B3C9-F2D1-DC5FCF5518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1F208A8-B4D0-7832-80D7-91DF9C468BA9}"/>
              </a:ext>
            </a:extLst>
          </p:cNvPr>
          <p:cNvSpPr>
            <a:spLocks noGrp="1" noChangeArrowheads="1"/>
          </p:cNvSpPr>
          <p:nvPr>
            <p:ph type="sldNum" sz="quarter" idx="12"/>
          </p:nvPr>
        </p:nvSpPr>
        <p:spPr>
          <a:ln/>
        </p:spPr>
        <p:txBody>
          <a:bodyPr/>
          <a:lstStyle>
            <a:lvl1pPr>
              <a:defRPr/>
            </a:lvl1pPr>
          </a:lstStyle>
          <a:p>
            <a:fld id="{9036EBD9-839A-41E9-805F-1BAC552FFD61}" type="slidenum">
              <a:rPr lang="en-US" altLang="en-US"/>
              <a:pPr/>
              <a:t>‹#›</a:t>
            </a:fld>
            <a:endParaRPr lang="en-US" altLang="en-US"/>
          </a:p>
        </p:txBody>
      </p:sp>
    </p:spTree>
    <p:extLst>
      <p:ext uri="{BB962C8B-B14F-4D97-AF65-F5344CB8AC3E}">
        <p14:creationId xmlns:p14="http://schemas.microsoft.com/office/powerpoint/2010/main" val="393774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DC25D89-3DFA-C9A4-AE0B-8D90493BF21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2AA4B0F-1ACB-9687-FB9A-206075050E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CE85C45-5525-CA90-974D-A1DE55386445}"/>
              </a:ext>
            </a:extLst>
          </p:cNvPr>
          <p:cNvSpPr>
            <a:spLocks noGrp="1" noChangeArrowheads="1"/>
          </p:cNvSpPr>
          <p:nvPr>
            <p:ph type="sldNum" sz="quarter" idx="12"/>
          </p:nvPr>
        </p:nvSpPr>
        <p:spPr>
          <a:ln/>
        </p:spPr>
        <p:txBody>
          <a:bodyPr/>
          <a:lstStyle>
            <a:lvl1pPr>
              <a:defRPr/>
            </a:lvl1pPr>
          </a:lstStyle>
          <a:p>
            <a:fld id="{F5835A0D-04CB-4DCA-944F-E2D51507B3BA}" type="slidenum">
              <a:rPr lang="en-US" altLang="en-US"/>
              <a:pPr/>
              <a:t>‹#›</a:t>
            </a:fld>
            <a:endParaRPr lang="en-US" altLang="en-US"/>
          </a:p>
        </p:txBody>
      </p:sp>
    </p:spTree>
    <p:extLst>
      <p:ext uri="{BB962C8B-B14F-4D97-AF65-F5344CB8AC3E}">
        <p14:creationId xmlns:p14="http://schemas.microsoft.com/office/powerpoint/2010/main" val="2076698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6D76551-E730-2BAD-D018-7B8A3654039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70631E-2478-EB61-4693-EE596370AA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1D367E0-4C26-FBC6-765C-6A9418FC8ED2}"/>
              </a:ext>
            </a:extLst>
          </p:cNvPr>
          <p:cNvSpPr>
            <a:spLocks noGrp="1" noChangeArrowheads="1"/>
          </p:cNvSpPr>
          <p:nvPr>
            <p:ph type="sldNum" sz="quarter" idx="12"/>
          </p:nvPr>
        </p:nvSpPr>
        <p:spPr>
          <a:ln/>
        </p:spPr>
        <p:txBody>
          <a:bodyPr/>
          <a:lstStyle>
            <a:lvl1pPr>
              <a:defRPr/>
            </a:lvl1pPr>
          </a:lstStyle>
          <a:p>
            <a:fld id="{1B98DDEA-1238-4C66-B73E-E5DDD30B2391}" type="slidenum">
              <a:rPr lang="en-US" altLang="en-US"/>
              <a:pPr/>
              <a:t>‹#›</a:t>
            </a:fld>
            <a:endParaRPr lang="en-US" altLang="en-US"/>
          </a:p>
        </p:txBody>
      </p:sp>
    </p:spTree>
    <p:extLst>
      <p:ext uri="{BB962C8B-B14F-4D97-AF65-F5344CB8AC3E}">
        <p14:creationId xmlns:p14="http://schemas.microsoft.com/office/powerpoint/2010/main" val="392462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D7EB67-DBA4-8A76-2D84-E368A9C1746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16B1097-4208-DA78-B849-343DFB3E61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627C8FC-60C4-D698-3205-07979BBF141A}"/>
              </a:ext>
            </a:extLst>
          </p:cNvPr>
          <p:cNvSpPr>
            <a:spLocks noGrp="1" noChangeArrowheads="1"/>
          </p:cNvSpPr>
          <p:nvPr>
            <p:ph type="sldNum" sz="quarter" idx="12"/>
          </p:nvPr>
        </p:nvSpPr>
        <p:spPr>
          <a:ln/>
        </p:spPr>
        <p:txBody>
          <a:bodyPr/>
          <a:lstStyle>
            <a:lvl1pPr>
              <a:defRPr/>
            </a:lvl1pPr>
          </a:lstStyle>
          <a:p>
            <a:fld id="{ED5D87C4-1478-495B-9177-1972A4A15FAB}" type="slidenum">
              <a:rPr lang="en-US" altLang="en-US"/>
              <a:pPr/>
              <a:t>‹#›</a:t>
            </a:fld>
            <a:endParaRPr lang="en-US" altLang="en-US"/>
          </a:p>
        </p:txBody>
      </p:sp>
    </p:spTree>
    <p:extLst>
      <p:ext uri="{BB962C8B-B14F-4D97-AF65-F5344CB8AC3E}">
        <p14:creationId xmlns:p14="http://schemas.microsoft.com/office/powerpoint/2010/main" val="132544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ED5994C3-79E2-A3E0-4FF4-264C2E817C8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AA1B2AB-A801-F6BF-63DC-769060992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ED25B43-C70B-3882-209E-2925CF5202F2}"/>
              </a:ext>
            </a:extLst>
          </p:cNvPr>
          <p:cNvSpPr>
            <a:spLocks noGrp="1" noChangeArrowheads="1"/>
          </p:cNvSpPr>
          <p:nvPr>
            <p:ph type="sldNum" sz="quarter" idx="12"/>
          </p:nvPr>
        </p:nvSpPr>
        <p:spPr>
          <a:ln/>
        </p:spPr>
        <p:txBody>
          <a:bodyPr/>
          <a:lstStyle>
            <a:lvl1pPr>
              <a:defRPr/>
            </a:lvl1pPr>
          </a:lstStyle>
          <a:p>
            <a:fld id="{FB2D1B77-EEBA-495D-AD3A-1C36A9B992D1}" type="slidenum">
              <a:rPr lang="en-US" altLang="en-US"/>
              <a:pPr/>
              <a:t>‹#›</a:t>
            </a:fld>
            <a:endParaRPr lang="en-US" altLang="en-US"/>
          </a:p>
        </p:txBody>
      </p:sp>
    </p:spTree>
    <p:extLst>
      <p:ext uri="{BB962C8B-B14F-4D97-AF65-F5344CB8AC3E}">
        <p14:creationId xmlns:p14="http://schemas.microsoft.com/office/powerpoint/2010/main" val="2605823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id="{60281FC4-964A-FAAE-EC0D-77492DF4EB7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FA5B43-0DF6-E866-33E0-00D0FFBEF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9AB9906-4C1A-8DB4-9C3E-3D3A64E6DD43}"/>
              </a:ext>
            </a:extLst>
          </p:cNvPr>
          <p:cNvSpPr>
            <a:spLocks noGrp="1" noChangeArrowheads="1"/>
          </p:cNvSpPr>
          <p:nvPr>
            <p:ph type="sldNum" sz="quarter" idx="12"/>
          </p:nvPr>
        </p:nvSpPr>
        <p:spPr>
          <a:ln/>
        </p:spPr>
        <p:txBody>
          <a:bodyPr/>
          <a:lstStyle>
            <a:lvl1pPr>
              <a:defRPr/>
            </a:lvl1pPr>
          </a:lstStyle>
          <a:p>
            <a:fld id="{69D9AC5D-FF84-4D9C-A78F-A61AB32F7721}" type="slidenum">
              <a:rPr lang="en-US" altLang="en-US"/>
              <a:pPr/>
              <a:t>‹#›</a:t>
            </a:fld>
            <a:endParaRPr lang="en-US" altLang="en-US"/>
          </a:p>
        </p:txBody>
      </p:sp>
    </p:spTree>
    <p:extLst>
      <p:ext uri="{BB962C8B-B14F-4D97-AF65-F5344CB8AC3E}">
        <p14:creationId xmlns:p14="http://schemas.microsoft.com/office/powerpoint/2010/main" val="1425162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ACDF84D-C127-D5E3-0FB1-ADB7852EE5D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18622B3-4F60-CCF8-2329-4B5C64D14D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E2F864-EF65-AFFA-D1FB-D641BFBB5414}"/>
              </a:ext>
            </a:extLst>
          </p:cNvPr>
          <p:cNvSpPr>
            <a:spLocks noGrp="1" noChangeArrowheads="1"/>
          </p:cNvSpPr>
          <p:nvPr>
            <p:ph type="sldNum" sz="quarter" idx="12"/>
          </p:nvPr>
        </p:nvSpPr>
        <p:spPr>
          <a:ln/>
        </p:spPr>
        <p:txBody>
          <a:bodyPr/>
          <a:lstStyle>
            <a:lvl1pPr>
              <a:defRPr/>
            </a:lvl1pPr>
          </a:lstStyle>
          <a:p>
            <a:fld id="{AE4C6828-3780-4CA2-A173-94E5FEF12AA7}" type="slidenum">
              <a:rPr lang="en-US" altLang="en-US"/>
              <a:pPr/>
              <a:t>‹#›</a:t>
            </a:fld>
            <a:endParaRPr lang="en-US" altLang="en-US"/>
          </a:p>
        </p:txBody>
      </p:sp>
    </p:spTree>
    <p:extLst>
      <p:ext uri="{BB962C8B-B14F-4D97-AF65-F5344CB8AC3E}">
        <p14:creationId xmlns:p14="http://schemas.microsoft.com/office/powerpoint/2010/main" val="2446934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9537F56-A8C7-0B90-A543-75DA118EABC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2DE434-2D49-BA74-4951-36C51F254B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A10C6A-300D-6D45-B569-647796B20200}"/>
              </a:ext>
            </a:extLst>
          </p:cNvPr>
          <p:cNvSpPr>
            <a:spLocks noGrp="1" noChangeArrowheads="1"/>
          </p:cNvSpPr>
          <p:nvPr>
            <p:ph type="sldNum" sz="quarter" idx="12"/>
          </p:nvPr>
        </p:nvSpPr>
        <p:spPr>
          <a:ln/>
        </p:spPr>
        <p:txBody>
          <a:bodyPr/>
          <a:lstStyle>
            <a:lvl1pPr>
              <a:defRPr/>
            </a:lvl1pPr>
          </a:lstStyle>
          <a:p>
            <a:fld id="{EE4E15F7-1250-461A-AB0C-1E04787F1306}" type="slidenum">
              <a:rPr lang="en-US" altLang="en-US"/>
              <a:pPr/>
              <a:t>‹#›</a:t>
            </a:fld>
            <a:endParaRPr lang="en-US" altLang="en-US"/>
          </a:p>
        </p:txBody>
      </p:sp>
    </p:spTree>
    <p:extLst>
      <p:ext uri="{BB962C8B-B14F-4D97-AF65-F5344CB8AC3E}">
        <p14:creationId xmlns:p14="http://schemas.microsoft.com/office/powerpoint/2010/main" val="350038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Tree>
    <p:extLst>
      <p:ext uri="{BB962C8B-B14F-4D97-AF65-F5344CB8AC3E}">
        <p14:creationId xmlns:p14="http://schemas.microsoft.com/office/powerpoint/2010/main" val="249334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259808" y="6110306"/>
            <a:ext cx="5642208" cy="294140"/>
          </a:xfrm>
        </p:spPr>
        <p:txBody>
          <a:bodyPr anchor="ctr">
            <a:normAutofit/>
          </a:bodyPr>
          <a:lstStyle>
            <a:lvl1pPr>
              <a:defRPr sz="2133"/>
            </a:lvl1pPr>
          </a:lstStyle>
          <a:p>
            <a:pPr lvl="0"/>
            <a:r>
              <a:rPr lang="en-US" dirty="0"/>
              <a:t>Add Your Subtitle</a:t>
            </a:r>
          </a:p>
        </p:txBody>
      </p:sp>
      <p:sp>
        <p:nvSpPr>
          <p:cNvPr id="5" name="Title 1"/>
          <p:cNvSpPr>
            <a:spLocks noGrp="1"/>
          </p:cNvSpPr>
          <p:nvPr>
            <p:ph type="title" hasCustomPrompt="1"/>
          </p:nvPr>
        </p:nvSpPr>
        <p:spPr>
          <a:xfrm>
            <a:off x="3105796" y="1990553"/>
            <a:ext cx="5905145" cy="2749153"/>
          </a:xfrm>
        </p:spPr>
        <p:txBody>
          <a:bodyPr/>
          <a:lstStyle/>
          <a:p>
            <a:r>
              <a:rPr lang="en-US" dirty="0"/>
              <a:t>Add Your Title</a:t>
            </a:r>
          </a:p>
        </p:txBody>
      </p:sp>
    </p:spTree>
    <p:extLst>
      <p:ext uri="{BB962C8B-B14F-4D97-AF65-F5344CB8AC3E}">
        <p14:creationId xmlns:p14="http://schemas.microsoft.com/office/powerpoint/2010/main" val="75433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75022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8353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624417" y="475357"/>
            <a:ext cx="10949099" cy="388207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6" name="Title 1"/>
          <p:cNvSpPr>
            <a:spLocks noGrp="1"/>
          </p:cNvSpPr>
          <p:nvPr>
            <p:ph type="title" hasCustomPrompt="1"/>
          </p:nvPr>
        </p:nvSpPr>
        <p:spPr>
          <a:xfrm>
            <a:off x="4621179" y="4572648"/>
            <a:ext cx="2944051" cy="1438624"/>
          </a:xfrm>
        </p:spPr>
        <p:txBody>
          <a:bodyPr>
            <a:normAutofit/>
          </a:bodyPr>
          <a:lstStyle>
            <a:lvl1pPr>
              <a:defRPr sz="2133"/>
            </a:lvl1pPr>
          </a:lstStyle>
          <a:p>
            <a:r>
              <a:rPr lang="en-US" dirty="0"/>
              <a:t>Add Your Title</a:t>
            </a:r>
          </a:p>
        </p:txBody>
      </p:sp>
    </p:spTree>
    <p:extLst>
      <p:ext uri="{BB962C8B-B14F-4D97-AF65-F5344CB8AC3E}">
        <p14:creationId xmlns:p14="http://schemas.microsoft.com/office/powerpoint/2010/main" val="94882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30"/>
            <a:ext cx="10880084" cy="4486813"/>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702733" y="5361518"/>
            <a:ext cx="10879667" cy="990253"/>
          </a:xfrm>
        </p:spPr>
        <p:txBody>
          <a:bodyPr>
            <a:normAutofit/>
          </a:bodyPr>
          <a:lstStyle>
            <a:lvl1pPr>
              <a:defRPr sz="1867" baseline="0"/>
            </a:lvl1pPr>
          </a:lstStyle>
          <a:p>
            <a:pPr lvl="0"/>
            <a:r>
              <a:rPr lang="en-US" dirty="0"/>
              <a:t>Add Verse Here</a:t>
            </a:r>
          </a:p>
        </p:txBody>
      </p:sp>
    </p:spTree>
    <p:extLst>
      <p:ext uri="{BB962C8B-B14F-4D97-AF65-F5344CB8AC3E}">
        <p14:creationId xmlns:p14="http://schemas.microsoft.com/office/powerpoint/2010/main" val="323919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02315" y="561829"/>
            <a:ext cx="10880084" cy="5805547"/>
          </a:xfrm>
        </p:spPr>
        <p:txBody>
          <a:bodyPr anchor="ctr"/>
          <a:lstStyle>
            <a:lvl1pPr marL="0" indent="0">
              <a:buFont typeface="Arial"/>
              <a:buNone/>
              <a:defRPr/>
            </a:lvl1pPr>
            <a:lvl2pPr marL="609585" indent="0">
              <a:buNone/>
              <a:defRPr/>
            </a:lvl2pPr>
            <a:lvl3pPr marL="1219170" indent="0">
              <a:buFont typeface="Arial"/>
              <a:buNone/>
              <a:defRPr/>
            </a:lvl3pPr>
            <a:lvl4pPr marL="1828754" indent="0">
              <a:buFont typeface="Arial"/>
              <a:buNone/>
              <a:defRPr/>
            </a:lvl4pPr>
            <a:lvl5pPr marL="2438339" indent="0">
              <a:buFont typeface="Arial"/>
              <a:buNone/>
              <a:defRPr/>
            </a:lvl5pPr>
          </a:lstStyle>
          <a:p>
            <a:pPr lvl="0"/>
            <a:r>
              <a:rPr lang="en-US" dirty="0"/>
              <a:t>Add Your Text Here</a:t>
            </a:r>
          </a:p>
        </p:txBody>
      </p:sp>
    </p:spTree>
    <p:extLst>
      <p:ext uri="{BB962C8B-B14F-4D97-AF65-F5344CB8AC3E}">
        <p14:creationId xmlns:p14="http://schemas.microsoft.com/office/powerpoint/2010/main" val="240537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4938BD3-4BB7-0F18-7E0E-ED2DBB944B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CABFC76-3FB8-BA57-605D-C2A5E08B41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DAE04B-0BD5-6BCE-5D1F-63B652D67E91}"/>
              </a:ext>
            </a:extLst>
          </p:cNvPr>
          <p:cNvSpPr>
            <a:spLocks noGrp="1" noChangeArrowheads="1"/>
          </p:cNvSpPr>
          <p:nvPr>
            <p:ph type="sldNum" sz="quarter" idx="12"/>
          </p:nvPr>
        </p:nvSpPr>
        <p:spPr>
          <a:ln/>
        </p:spPr>
        <p:txBody>
          <a:bodyPr/>
          <a:lstStyle>
            <a:lvl1pPr>
              <a:defRPr/>
            </a:lvl1pPr>
          </a:lstStyle>
          <a:p>
            <a:fld id="{1B62FD7E-C1B6-46C4-BAF5-958175574AB0}" type="slidenum">
              <a:rPr lang="en-US" altLang="en-US"/>
              <a:pPr/>
              <a:t>‹#›</a:t>
            </a:fld>
            <a:endParaRPr lang="en-US" altLang="en-US"/>
          </a:p>
        </p:txBody>
      </p:sp>
    </p:spTree>
    <p:extLst>
      <p:ext uri="{BB962C8B-B14F-4D97-AF65-F5344CB8AC3E}">
        <p14:creationId xmlns:p14="http://schemas.microsoft.com/office/powerpoint/2010/main" val="275778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BFECD78-3C8E-49F2-8FAB-59489D168ABB}" type="datetimeFigureOut">
              <a:rPr lang="en-US" smtClean="0"/>
              <a:t>1/28/2023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1084043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1219170" rtl="0" eaLnBrk="1" latinLnBrk="0" hangingPunct="1">
        <a:spcBef>
          <a:spcPct val="0"/>
        </a:spcBef>
        <a:buNone/>
        <a:defRPr sz="5867" kern="1200">
          <a:solidFill>
            <a:srgbClr val="333642"/>
          </a:solidFill>
          <a:latin typeface="+mj-lt"/>
          <a:ea typeface="+mj-ea"/>
          <a:cs typeface="Adelle-Regular"/>
        </a:defRPr>
      </a:lvl1pPr>
    </p:titleStyle>
    <p:bodyStyle>
      <a:lvl1pPr marL="0" indent="0" algn="ctr" defTabSz="1219170" rtl="0" eaLnBrk="1" latinLnBrk="0" hangingPunct="1">
        <a:spcBef>
          <a:spcPct val="20000"/>
        </a:spcBef>
        <a:buFont typeface="Arial"/>
        <a:buNone/>
        <a:defRPr sz="4000" kern="1200">
          <a:solidFill>
            <a:srgbClr val="333642"/>
          </a:solidFill>
          <a:latin typeface="+mn-lt"/>
          <a:ea typeface="+mn-ea"/>
          <a:cs typeface="Apple Chancery"/>
        </a:defRPr>
      </a:lvl1pPr>
      <a:lvl2pPr marL="1219170" indent="-609585" algn="ctr" defTabSz="1219170" rtl="0" eaLnBrk="1" latinLnBrk="0" hangingPunct="1">
        <a:spcBef>
          <a:spcPct val="20000"/>
        </a:spcBef>
        <a:buFont typeface="Arial"/>
        <a:buChar char="•"/>
        <a:defRPr sz="4000" kern="1200">
          <a:solidFill>
            <a:srgbClr val="333642"/>
          </a:solidFill>
          <a:latin typeface="+mn-lt"/>
          <a:ea typeface="+mn-ea"/>
          <a:cs typeface="Apple Chancery"/>
        </a:defRPr>
      </a:lvl2pPr>
      <a:lvl3pPr marL="1219170"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3pPr>
      <a:lvl4pPr marL="1828754"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4pPr>
      <a:lvl5pPr marL="2438339" indent="0" algn="ctr" defTabSz="1219170" rtl="0" eaLnBrk="1" latinLnBrk="0" hangingPunct="1">
        <a:spcBef>
          <a:spcPct val="20000"/>
        </a:spcBef>
        <a:buFont typeface="Arial" pitchFamily="34" charset="0"/>
        <a:buNone/>
        <a:defRPr sz="4000" kern="1200">
          <a:solidFill>
            <a:srgbClr val="333642"/>
          </a:solidFill>
          <a:latin typeface="+mn-lt"/>
          <a:ea typeface="+mn-ea"/>
          <a:cs typeface="Apple Chancery"/>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D1416B-6FB1-5BC3-6C1A-9D1E43649540}"/>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E22E2BF6-F6B6-0A00-901B-E5A4B70F85AA}"/>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95760A66-852E-D74D-9031-300F11C17AA3}"/>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867" smtClean="0">
                <a:latin typeface="Times"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7A575540-F4DB-999E-CFDC-EFF1E71654AD}"/>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867" smtClean="0">
                <a:latin typeface="Times"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C767E31B-D218-E829-0685-DC1C7D17C95A}"/>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867"/>
            </a:lvl1pPr>
          </a:lstStyle>
          <a:p>
            <a:fld id="{676DA9D9-9586-4403-8EF9-9FE4A346E098}" type="slidenum">
              <a:rPr lang="en-US" altLang="en-US"/>
              <a:pPr/>
              <a:t>‹#›</a:t>
            </a:fld>
            <a:endParaRPr lang="en-US" altLang="en-US"/>
          </a:p>
        </p:txBody>
      </p:sp>
    </p:spTree>
    <p:extLst>
      <p:ext uri="{BB962C8B-B14F-4D97-AF65-F5344CB8AC3E}">
        <p14:creationId xmlns:p14="http://schemas.microsoft.com/office/powerpoint/2010/main" val="166433926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ctr" rtl="0" eaLnBrk="0" fontAlgn="base" hangingPunct="0">
        <a:spcBef>
          <a:spcPct val="0"/>
        </a:spcBef>
        <a:spcAft>
          <a:spcPct val="0"/>
        </a:spcAft>
        <a:defRPr sz="5867">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2pPr>
      <a:lvl3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3pPr>
      <a:lvl4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4pPr>
      <a:lvl5pPr algn="ctr" rtl="0" eaLnBrk="0" fontAlgn="base" hangingPunct="0">
        <a:spcBef>
          <a:spcPct val="0"/>
        </a:spcBef>
        <a:spcAft>
          <a:spcPct val="0"/>
        </a:spcAft>
        <a:defRPr sz="5867">
          <a:solidFill>
            <a:schemeClr val="tx2"/>
          </a:solidFill>
          <a:latin typeface="Times" charset="0"/>
          <a:ea typeface="MS PGothic" panose="020B0600070205080204" pitchFamily="34" charset="-128"/>
        </a:defRPr>
      </a:lvl5pPr>
      <a:lvl6pPr marL="609585" algn="ctr" rtl="0" fontAlgn="base">
        <a:spcBef>
          <a:spcPct val="0"/>
        </a:spcBef>
        <a:spcAft>
          <a:spcPct val="0"/>
        </a:spcAft>
        <a:defRPr sz="5867">
          <a:solidFill>
            <a:schemeClr val="tx2"/>
          </a:solidFill>
          <a:latin typeface="Times" charset="0"/>
          <a:ea typeface="ＭＳ Ｐゴシック" charset="0"/>
        </a:defRPr>
      </a:lvl6pPr>
      <a:lvl7pPr marL="1219170" algn="ctr" rtl="0" fontAlgn="base">
        <a:spcBef>
          <a:spcPct val="0"/>
        </a:spcBef>
        <a:spcAft>
          <a:spcPct val="0"/>
        </a:spcAft>
        <a:defRPr sz="5867">
          <a:solidFill>
            <a:schemeClr val="tx2"/>
          </a:solidFill>
          <a:latin typeface="Times" charset="0"/>
          <a:ea typeface="ＭＳ Ｐゴシック" charset="0"/>
        </a:defRPr>
      </a:lvl7pPr>
      <a:lvl8pPr marL="1828754" algn="ctr" rtl="0" fontAlgn="base">
        <a:spcBef>
          <a:spcPct val="0"/>
        </a:spcBef>
        <a:spcAft>
          <a:spcPct val="0"/>
        </a:spcAft>
        <a:defRPr sz="5867">
          <a:solidFill>
            <a:schemeClr val="tx2"/>
          </a:solidFill>
          <a:latin typeface="Times" charset="0"/>
          <a:ea typeface="ＭＳ Ｐゴシック" charset="0"/>
        </a:defRPr>
      </a:lvl8pPr>
      <a:lvl9pPr marL="2438339" algn="ctr" rtl="0" fontAlgn="base">
        <a:spcBef>
          <a:spcPct val="0"/>
        </a:spcBef>
        <a:spcAft>
          <a:spcPct val="0"/>
        </a:spcAft>
        <a:defRPr sz="5867">
          <a:solidFill>
            <a:schemeClr val="tx2"/>
          </a:solidFill>
          <a:latin typeface="Times" charset="0"/>
          <a:ea typeface="ＭＳ Ｐゴシック"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S PGothic" panose="020B0600070205080204" pitchFamily="34" charset="-128"/>
          <a:cs typeface="+mn-cs"/>
        </a:defRPr>
      </a:lvl1pPr>
      <a:lvl2pPr marL="990575" indent="-380990" algn="l" rtl="0" eaLnBrk="0" fontAlgn="base" hangingPunct="0">
        <a:spcBef>
          <a:spcPct val="20000"/>
        </a:spcBef>
        <a:spcAft>
          <a:spcPct val="0"/>
        </a:spcAft>
        <a:buChar char="–"/>
        <a:defRPr sz="3733">
          <a:solidFill>
            <a:schemeClr val="tx1"/>
          </a:solidFill>
          <a:latin typeface="+mn-lt"/>
          <a:ea typeface="MS PGothic" panose="020B0600070205080204" pitchFamily="34" charset="-128"/>
        </a:defRPr>
      </a:lvl2pPr>
      <a:lvl3pPr marL="1523962" indent="-304792" algn="l" rtl="0" eaLnBrk="0" fontAlgn="base" hangingPunct="0">
        <a:spcBef>
          <a:spcPct val="20000"/>
        </a:spcBef>
        <a:spcAft>
          <a:spcPct val="0"/>
        </a:spcAft>
        <a:buChar char="•"/>
        <a:defRPr sz="3200">
          <a:solidFill>
            <a:schemeClr val="tx1"/>
          </a:solidFill>
          <a:latin typeface="+mn-lt"/>
          <a:ea typeface="MS PGothic" panose="020B0600070205080204" pitchFamily="34" charset="-128"/>
        </a:defRPr>
      </a:lvl3pPr>
      <a:lvl4pPr marL="2133547" indent="-304792" algn="l" rtl="0" eaLnBrk="0" fontAlgn="base" hangingPunct="0">
        <a:spcBef>
          <a:spcPct val="20000"/>
        </a:spcBef>
        <a:spcAft>
          <a:spcPct val="0"/>
        </a:spcAft>
        <a:buChar char="–"/>
        <a:defRPr sz="2667">
          <a:solidFill>
            <a:schemeClr val="tx1"/>
          </a:solidFill>
          <a:latin typeface="+mn-lt"/>
          <a:ea typeface="MS PGothic" panose="020B0600070205080204" pitchFamily="34" charset="-128"/>
        </a:defRPr>
      </a:lvl4pPr>
      <a:lvl5pPr marL="2743131" indent="-304792" algn="l" rtl="0" eaLnBrk="0" fontAlgn="base" hangingPunct="0">
        <a:spcBef>
          <a:spcPct val="20000"/>
        </a:spcBef>
        <a:spcAft>
          <a:spcPct val="0"/>
        </a:spcAft>
        <a:buChar char="»"/>
        <a:defRPr sz="2667">
          <a:solidFill>
            <a:schemeClr val="tx1"/>
          </a:solidFill>
          <a:latin typeface="+mn-lt"/>
          <a:ea typeface="MS PGothic" panose="020B0600070205080204" pitchFamily="34" charset="-128"/>
        </a:defRPr>
      </a:lvl5pPr>
      <a:lvl6pPr marL="3352716" indent="-304792" algn="l" rtl="0" fontAlgn="base">
        <a:spcBef>
          <a:spcPct val="20000"/>
        </a:spcBef>
        <a:spcAft>
          <a:spcPct val="0"/>
        </a:spcAft>
        <a:buChar char="»"/>
        <a:defRPr sz="2667">
          <a:solidFill>
            <a:schemeClr val="tx1"/>
          </a:solidFill>
          <a:latin typeface="+mn-lt"/>
          <a:ea typeface="+mn-ea"/>
        </a:defRPr>
      </a:lvl6pPr>
      <a:lvl7pPr marL="3962301" indent="-304792" algn="l" rtl="0" fontAlgn="base">
        <a:spcBef>
          <a:spcPct val="20000"/>
        </a:spcBef>
        <a:spcAft>
          <a:spcPct val="0"/>
        </a:spcAft>
        <a:buChar char="»"/>
        <a:defRPr sz="2667">
          <a:solidFill>
            <a:schemeClr val="tx1"/>
          </a:solidFill>
          <a:latin typeface="+mn-lt"/>
          <a:ea typeface="+mn-ea"/>
        </a:defRPr>
      </a:lvl7pPr>
      <a:lvl8pPr marL="4571886" indent="-304792" algn="l" rtl="0" fontAlgn="base">
        <a:spcBef>
          <a:spcPct val="20000"/>
        </a:spcBef>
        <a:spcAft>
          <a:spcPct val="0"/>
        </a:spcAft>
        <a:buChar char="»"/>
        <a:defRPr sz="2667">
          <a:solidFill>
            <a:schemeClr val="tx1"/>
          </a:solidFill>
          <a:latin typeface="+mn-lt"/>
          <a:ea typeface="+mn-ea"/>
        </a:defRPr>
      </a:lvl8pPr>
      <a:lvl9pPr marL="5181470" indent="-304792" algn="l" rtl="0" fontAlgn="base">
        <a:spcBef>
          <a:spcPct val="20000"/>
        </a:spcBef>
        <a:spcAft>
          <a:spcPct val="0"/>
        </a:spcAft>
        <a:buChar char="»"/>
        <a:defRPr sz="2667">
          <a:solidFill>
            <a:schemeClr val="tx1"/>
          </a:solidFill>
          <a:latin typeface="+mn-lt"/>
          <a:ea typeface="+mn-ea"/>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10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0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11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9.xml"/></Relationships>
</file>

<file path=ppt/slides/_rels/slide1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406110-2DCF-B056-061D-FFD67FE86FB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 Highest Place</a:t>
            </a:r>
            <a:endParaRPr lang="en-US">
              <a:ea typeface="+mj-ea"/>
            </a:endParaRPr>
          </a:p>
        </p:txBody>
      </p:sp>
      <p:pic>
        <p:nvPicPr>
          <p:cNvPr id="2" name="Picture 46" descr="Highest Place-pp">
            <a:extLst>
              <a:ext uri="{FF2B5EF4-FFF2-40B4-BE49-F238E27FC236}">
                <a16:creationId xmlns:a16="http://schemas.microsoft.com/office/drawing/2014/main" id="{AD192A50-B406-004F-4DE8-5FDDDC328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Text Box 47">
            <a:extLst>
              <a:ext uri="{FF2B5EF4-FFF2-40B4-BE49-F238E27FC236}">
                <a16:creationId xmlns:a16="http://schemas.microsoft.com/office/drawing/2014/main" id="{843FF962-71B8-87E9-E3E0-FE2E2B7E55C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2096" name="Text Box 48">
            <a:extLst>
              <a:ext uri="{FF2B5EF4-FFF2-40B4-BE49-F238E27FC236}">
                <a16:creationId xmlns:a16="http://schemas.microsoft.com/office/drawing/2014/main" id="{43E94E84-F3EE-77FD-EEC9-28D2A4329A7F}"/>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07DAACFB-7103-8040-8075-33ED141DCFE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A Beautiful Life</a:t>
            </a:r>
            <a:endParaRPr lang="en-US">
              <a:ea typeface="+mj-ea"/>
            </a:endParaRPr>
          </a:p>
        </p:txBody>
      </p:sp>
      <p:pic>
        <p:nvPicPr>
          <p:cNvPr id="3074" name="Picture 3" descr="A Beautiful Life-pp">
            <a:extLst>
              <a:ext uri="{FF2B5EF4-FFF2-40B4-BE49-F238E27FC236}">
                <a16:creationId xmlns:a16="http://schemas.microsoft.com/office/drawing/2014/main" id="{9847253E-CF8A-7DD9-BA6C-259409BE77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Text Box 4">
            <a:extLst>
              <a:ext uri="{FF2B5EF4-FFF2-40B4-BE49-F238E27FC236}">
                <a16:creationId xmlns:a16="http://schemas.microsoft.com/office/drawing/2014/main" id="{BC75D3FD-06ED-3679-15ED-E2EC057D0862}"/>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4693" name="Text Box 5">
            <a:extLst>
              <a:ext uri="{FF2B5EF4-FFF2-40B4-BE49-F238E27FC236}">
                <a16:creationId xmlns:a16="http://schemas.microsoft.com/office/drawing/2014/main" id="{5DF4361F-D502-0E41-3C6F-2DBE0EB7816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5094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Have you been to </a:t>
            </a:r>
            <a:r>
              <a:rPr kumimoji="0" lang="en-US" sz="66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jesus</a:t>
            </a: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p>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black"/>
                </a:solidFill>
                <a:latin typeface="BigNoodleTitling" panose="02000708030402040100" pitchFamily="2" charset="0"/>
              </a:rPr>
              <a:t>#904</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1" y="0"/>
            <a:ext cx="5241303"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Invitation SONG:</a:t>
            </a:r>
          </a:p>
        </p:txBody>
      </p:sp>
    </p:spTree>
    <p:extLst>
      <p:ext uri="{BB962C8B-B14F-4D97-AF65-F5344CB8AC3E}">
        <p14:creationId xmlns:p14="http://schemas.microsoft.com/office/powerpoint/2010/main" val="15100111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27C3504-BB1B-C5C1-1A3C-4C3249CF50E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Have You Been To Jesus</a:t>
            </a:r>
            <a:endParaRPr lang="en-US">
              <a:ea typeface="+mj-ea"/>
            </a:endParaRPr>
          </a:p>
        </p:txBody>
      </p:sp>
      <p:pic>
        <p:nvPicPr>
          <p:cNvPr id="2" name="Picture 46" descr="Have you Been to Jesus-pp">
            <a:extLst>
              <a:ext uri="{FF2B5EF4-FFF2-40B4-BE49-F238E27FC236}">
                <a16:creationId xmlns:a16="http://schemas.microsoft.com/office/drawing/2014/main" id="{2A7FE3EE-722B-3454-3C43-D72A00CB5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Text Box 47">
            <a:extLst>
              <a:ext uri="{FF2B5EF4-FFF2-40B4-BE49-F238E27FC236}">
                <a16:creationId xmlns:a16="http://schemas.microsoft.com/office/drawing/2014/main" id="{9330BE27-9708-1952-DE5B-1049020CA1F7}"/>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2096" name="Text Box 48">
            <a:extLst>
              <a:ext uri="{FF2B5EF4-FFF2-40B4-BE49-F238E27FC236}">
                <a16:creationId xmlns:a16="http://schemas.microsoft.com/office/drawing/2014/main" id="{B85CC7D7-7BD6-A407-09B0-90FBAE573FA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CD017E2-18A2-0E8E-08EB-2142C0EDBCF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Have You Been To Jesus</a:t>
            </a:r>
            <a:endParaRPr lang="en-US">
              <a:ea typeface="+mj-ea"/>
            </a:endParaRPr>
          </a:p>
        </p:txBody>
      </p:sp>
      <p:pic>
        <p:nvPicPr>
          <p:cNvPr id="3074" name="Picture 3" descr="Have you Been to Jesus-pp">
            <a:extLst>
              <a:ext uri="{FF2B5EF4-FFF2-40B4-BE49-F238E27FC236}">
                <a16:creationId xmlns:a16="http://schemas.microsoft.com/office/drawing/2014/main" id="{2AE5B00E-FCBB-BBD6-F795-603E21212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1FF9DD2D-95C9-9058-A1FA-6F2B46015586}"/>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75109" name="Text Box 5">
            <a:extLst>
              <a:ext uri="{FF2B5EF4-FFF2-40B4-BE49-F238E27FC236}">
                <a16:creationId xmlns:a16="http://schemas.microsoft.com/office/drawing/2014/main" id="{A06819DD-CBC2-8EEB-A534-650506E16A8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AD89690-8091-C783-8FC6-F31F055D666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Have You Been To Jesus</a:t>
            </a:r>
            <a:endParaRPr lang="en-US">
              <a:ea typeface="+mj-ea"/>
            </a:endParaRPr>
          </a:p>
        </p:txBody>
      </p:sp>
      <p:pic>
        <p:nvPicPr>
          <p:cNvPr id="4098" name="Picture 3" descr="Have you Been to Jesus-pp">
            <a:extLst>
              <a:ext uri="{FF2B5EF4-FFF2-40B4-BE49-F238E27FC236}">
                <a16:creationId xmlns:a16="http://schemas.microsoft.com/office/drawing/2014/main" id="{CB1935CF-2664-C638-A379-F75933595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4">
            <a:extLst>
              <a:ext uri="{FF2B5EF4-FFF2-40B4-BE49-F238E27FC236}">
                <a16:creationId xmlns:a16="http://schemas.microsoft.com/office/drawing/2014/main" id="{D1424ACB-FBB3-B02D-617E-DEBED78850C6}"/>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4325" name="Text Box 5">
            <a:extLst>
              <a:ext uri="{FF2B5EF4-FFF2-40B4-BE49-F238E27FC236}">
                <a16:creationId xmlns:a16="http://schemas.microsoft.com/office/drawing/2014/main" id="{83998AC3-CBAC-6D90-7E50-A144203D90E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6E883F76-F33A-7954-9CF6-E372B76C624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Have You Been To Jesus</a:t>
            </a:r>
            <a:endParaRPr lang="en-US">
              <a:ea typeface="+mj-ea"/>
            </a:endParaRPr>
          </a:p>
        </p:txBody>
      </p:sp>
      <p:pic>
        <p:nvPicPr>
          <p:cNvPr id="5122" name="Picture 3" descr="Have you Been to Jesus-pp">
            <a:extLst>
              <a:ext uri="{FF2B5EF4-FFF2-40B4-BE49-F238E27FC236}">
                <a16:creationId xmlns:a16="http://schemas.microsoft.com/office/drawing/2014/main" id="{894DF135-DC56-B54C-F32D-0C3EBF406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4">
            <a:extLst>
              <a:ext uri="{FF2B5EF4-FFF2-40B4-BE49-F238E27FC236}">
                <a16:creationId xmlns:a16="http://schemas.microsoft.com/office/drawing/2014/main" id="{3AC26510-B3F3-7C6F-F86B-77FFB52BDF30}"/>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5349" name="Text Box 5">
            <a:extLst>
              <a:ext uri="{FF2B5EF4-FFF2-40B4-BE49-F238E27FC236}">
                <a16:creationId xmlns:a16="http://schemas.microsoft.com/office/drawing/2014/main" id="{2214FDBA-7B05-AFFB-B576-C2D33F02127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71F6BDD-F2C3-AF36-8E6A-2EC27A1E28D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Have You Been To Jesus</a:t>
            </a:r>
            <a:endParaRPr lang="en-US">
              <a:ea typeface="+mj-ea"/>
            </a:endParaRPr>
          </a:p>
        </p:txBody>
      </p:sp>
      <p:pic>
        <p:nvPicPr>
          <p:cNvPr id="6146" name="Picture 3" descr="Have you Been to Jesus-pp">
            <a:extLst>
              <a:ext uri="{FF2B5EF4-FFF2-40B4-BE49-F238E27FC236}">
                <a16:creationId xmlns:a16="http://schemas.microsoft.com/office/drawing/2014/main" id="{441285FC-7FD6-C8FA-546F-2F1A9C5C9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4">
            <a:extLst>
              <a:ext uri="{FF2B5EF4-FFF2-40B4-BE49-F238E27FC236}">
                <a16:creationId xmlns:a16="http://schemas.microsoft.com/office/drawing/2014/main" id="{FA0F41ED-6CB6-35E7-49A4-A22884BB251C}"/>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76133" name="Text Box 5">
            <a:extLst>
              <a:ext uri="{FF2B5EF4-FFF2-40B4-BE49-F238E27FC236}">
                <a16:creationId xmlns:a16="http://schemas.microsoft.com/office/drawing/2014/main" id="{2382FA55-5DAA-D05F-5F9E-26A10E1A91F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86159C4B-4BCF-8D14-0E83-25B925D5426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Have You Been To Jesus</a:t>
            </a:r>
            <a:endParaRPr lang="en-US">
              <a:ea typeface="+mj-ea"/>
            </a:endParaRPr>
          </a:p>
        </p:txBody>
      </p:sp>
      <p:pic>
        <p:nvPicPr>
          <p:cNvPr id="7170" name="Picture 3" descr="Have you Been to Jesus-pp">
            <a:extLst>
              <a:ext uri="{FF2B5EF4-FFF2-40B4-BE49-F238E27FC236}">
                <a16:creationId xmlns:a16="http://schemas.microsoft.com/office/drawing/2014/main" id="{1C73D53C-0152-631F-5180-F9FB4D099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C44BF985-D577-C067-FBDB-D46A6791745C}"/>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77157" name="Text Box 5">
            <a:extLst>
              <a:ext uri="{FF2B5EF4-FFF2-40B4-BE49-F238E27FC236}">
                <a16:creationId xmlns:a16="http://schemas.microsoft.com/office/drawing/2014/main" id="{BFCF4ED1-A619-D72A-B4D8-322924EB956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BF9860F3-4812-92EC-8021-879F52ECEAB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Have You Been To Jesus</a:t>
            </a:r>
            <a:endParaRPr lang="en-US">
              <a:ea typeface="+mj-ea"/>
            </a:endParaRPr>
          </a:p>
        </p:txBody>
      </p:sp>
      <p:pic>
        <p:nvPicPr>
          <p:cNvPr id="8194" name="Picture 3" descr="Have you Been to Jesus-pp">
            <a:extLst>
              <a:ext uri="{FF2B5EF4-FFF2-40B4-BE49-F238E27FC236}">
                <a16:creationId xmlns:a16="http://schemas.microsoft.com/office/drawing/2014/main" id="{D3659D88-8F43-8FE6-4A32-58D5C212A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4">
            <a:extLst>
              <a:ext uri="{FF2B5EF4-FFF2-40B4-BE49-F238E27FC236}">
                <a16:creationId xmlns:a16="http://schemas.microsoft.com/office/drawing/2014/main" id="{59E7BF4B-A815-601B-74AF-C1704C3DB052}"/>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6373" name="Text Box 5">
            <a:extLst>
              <a:ext uri="{FF2B5EF4-FFF2-40B4-BE49-F238E27FC236}">
                <a16:creationId xmlns:a16="http://schemas.microsoft.com/office/drawing/2014/main" id="{AC231B09-3114-FE92-E2DA-6FF14761B4E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60D24774-9193-2889-EDAB-A2DA3F2C6B3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Have You Been To Jesus</a:t>
            </a:r>
            <a:endParaRPr lang="en-US">
              <a:ea typeface="+mj-ea"/>
            </a:endParaRPr>
          </a:p>
        </p:txBody>
      </p:sp>
      <p:pic>
        <p:nvPicPr>
          <p:cNvPr id="9218" name="Picture 3" descr="Have you Been to Jesus-pp">
            <a:extLst>
              <a:ext uri="{FF2B5EF4-FFF2-40B4-BE49-F238E27FC236}">
                <a16:creationId xmlns:a16="http://schemas.microsoft.com/office/drawing/2014/main" id="{ECAFA93E-FB3B-058F-D554-A28C75C16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Text Box 4">
            <a:extLst>
              <a:ext uri="{FF2B5EF4-FFF2-40B4-BE49-F238E27FC236}">
                <a16:creationId xmlns:a16="http://schemas.microsoft.com/office/drawing/2014/main" id="{E95F6799-44AA-E464-0BFA-205FA5282EC8}"/>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7397" name="Text Box 5">
            <a:extLst>
              <a:ext uri="{FF2B5EF4-FFF2-40B4-BE49-F238E27FC236}">
                <a16:creationId xmlns:a16="http://schemas.microsoft.com/office/drawing/2014/main" id="{609FE367-4DE2-CE50-C1EC-D0CE7786117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9BE22BC-03B2-44BA-1832-5576CA176A0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Have You Been To Jesus</a:t>
            </a:r>
            <a:endParaRPr lang="en-US">
              <a:ea typeface="+mj-ea"/>
            </a:endParaRPr>
          </a:p>
        </p:txBody>
      </p:sp>
      <p:pic>
        <p:nvPicPr>
          <p:cNvPr id="14338" name="Picture 3" descr="Have you Been to Jesus-pp">
            <a:extLst>
              <a:ext uri="{FF2B5EF4-FFF2-40B4-BE49-F238E27FC236}">
                <a16:creationId xmlns:a16="http://schemas.microsoft.com/office/drawing/2014/main" id="{13368740-B6BF-1B58-7029-441BEE487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4">
            <a:extLst>
              <a:ext uri="{FF2B5EF4-FFF2-40B4-BE49-F238E27FC236}">
                <a16:creationId xmlns:a16="http://schemas.microsoft.com/office/drawing/2014/main" id="{CAC4B340-2692-7D14-4F11-86A512E0AAE4}"/>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2277" name="Text Box 5">
            <a:extLst>
              <a:ext uri="{FF2B5EF4-FFF2-40B4-BE49-F238E27FC236}">
                <a16:creationId xmlns:a16="http://schemas.microsoft.com/office/drawing/2014/main" id="{7EB7B14A-3840-60D4-4AD3-AD20DEE9FA4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E42EB87-226C-1F4A-3F63-8903BA0F15C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4098" name="Picture 3" descr="A Beautiful Life-pp">
            <a:extLst>
              <a:ext uri="{FF2B5EF4-FFF2-40B4-BE49-F238E27FC236}">
                <a16:creationId xmlns:a16="http://schemas.microsoft.com/office/drawing/2014/main" id="{EE99F9D0-1675-1B9F-56BA-98CAAC484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4">
            <a:extLst>
              <a:ext uri="{FF2B5EF4-FFF2-40B4-BE49-F238E27FC236}">
                <a16:creationId xmlns:a16="http://schemas.microsoft.com/office/drawing/2014/main" id="{23D5B23B-9AFE-5F6E-3465-00C3C6FC02D5}"/>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4933" name="Text Box 5">
            <a:extLst>
              <a:ext uri="{FF2B5EF4-FFF2-40B4-BE49-F238E27FC236}">
                <a16:creationId xmlns:a16="http://schemas.microsoft.com/office/drawing/2014/main" id="{DE9C9BB5-150C-1374-8304-7742AC70E68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6A28476C-984F-A7D0-4EC7-6E2FD80C15C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Have You Been To Jesus</a:t>
            </a:r>
            <a:endParaRPr lang="en-US">
              <a:ea typeface="+mj-ea"/>
            </a:endParaRPr>
          </a:p>
        </p:txBody>
      </p:sp>
      <p:pic>
        <p:nvPicPr>
          <p:cNvPr id="15362" name="Picture 3" descr="Have you Been to Jesus-pp">
            <a:extLst>
              <a:ext uri="{FF2B5EF4-FFF2-40B4-BE49-F238E27FC236}">
                <a16:creationId xmlns:a16="http://schemas.microsoft.com/office/drawing/2014/main" id="{46CEDF2F-0698-68C9-B06C-1C90E6D0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Text Box 4">
            <a:extLst>
              <a:ext uri="{FF2B5EF4-FFF2-40B4-BE49-F238E27FC236}">
                <a16:creationId xmlns:a16="http://schemas.microsoft.com/office/drawing/2014/main" id="{9D0A1343-036E-4A6E-1655-D3E177E60CDC}"/>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3301" name="Text Box 5">
            <a:extLst>
              <a:ext uri="{FF2B5EF4-FFF2-40B4-BE49-F238E27FC236}">
                <a16:creationId xmlns:a16="http://schemas.microsoft.com/office/drawing/2014/main" id="{A142DBF5-6B4E-D914-117D-815141ED1FE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D3A469F-93A7-5687-9625-4AF55165A86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Have You Been To Jesus</a:t>
            </a:r>
            <a:endParaRPr lang="en-US">
              <a:ea typeface="+mj-ea"/>
            </a:endParaRPr>
          </a:p>
        </p:txBody>
      </p:sp>
      <p:pic>
        <p:nvPicPr>
          <p:cNvPr id="16386" name="Picture 3" descr="Have you Been to Jesus-pp">
            <a:extLst>
              <a:ext uri="{FF2B5EF4-FFF2-40B4-BE49-F238E27FC236}">
                <a16:creationId xmlns:a16="http://schemas.microsoft.com/office/drawing/2014/main" id="{EBC5011B-B02F-40CC-36B2-12FE996FC5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 Box 4">
            <a:extLst>
              <a:ext uri="{FF2B5EF4-FFF2-40B4-BE49-F238E27FC236}">
                <a16:creationId xmlns:a16="http://schemas.microsoft.com/office/drawing/2014/main" id="{54E08426-56D3-6415-B388-AE50FB684CCA}"/>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0229" name="Text Box 5">
            <a:extLst>
              <a:ext uri="{FF2B5EF4-FFF2-40B4-BE49-F238E27FC236}">
                <a16:creationId xmlns:a16="http://schemas.microsoft.com/office/drawing/2014/main" id="{374466FB-1E2B-E1F6-3C7B-7F55565720F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08C6494A-D54B-BB59-AAD7-B405F709289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Have You Been To Jesus</a:t>
            </a:r>
            <a:endParaRPr lang="en-US">
              <a:ea typeface="+mj-ea"/>
            </a:endParaRPr>
          </a:p>
        </p:txBody>
      </p:sp>
      <p:pic>
        <p:nvPicPr>
          <p:cNvPr id="17410" name="Picture 3" descr="Have you Been to Jesus-pp">
            <a:extLst>
              <a:ext uri="{FF2B5EF4-FFF2-40B4-BE49-F238E27FC236}">
                <a16:creationId xmlns:a16="http://schemas.microsoft.com/office/drawing/2014/main" id="{B5D5E084-F147-00C1-A25A-FEE223325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a:extLst>
              <a:ext uri="{FF2B5EF4-FFF2-40B4-BE49-F238E27FC236}">
                <a16:creationId xmlns:a16="http://schemas.microsoft.com/office/drawing/2014/main" id="{A4842707-0D6A-D208-4682-3657D87DEB29}"/>
              </a:ext>
            </a:extLst>
          </p:cNvPr>
          <p:cNvSpPr txBox="1">
            <a:spLocks noChangeArrowheads="1"/>
          </p:cNvSpPr>
          <p:nvPr/>
        </p:nvSpPr>
        <p:spPr bwMode="auto">
          <a:xfrm>
            <a:off x="101600" y="76201"/>
            <a:ext cx="461850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Have You Been To Jesus?</a:t>
            </a:r>
            <a:endParaRPr lang="en-US" sz="3200">
              <a:solidFill>
                <a:srgbClr val="000000"/>
              </a:solidFill>
              <a:latin typeface="Times" charset="0"/>
              <a:ea typeface="ＭＳ Ｐゴシック" charset="0"/>
              <a:cs typeface="ＭＳ Ｐゴシック" charset="0"/>
            </a:endParaRPr>
          </a:p>
        </p:txBody>
      </p:sp>
      <p:sp>
        <p:nvSpPr>
          <p:cNvPr id="181253" name="Text Box 5">
            <a:extLst>
              <a:ext uri="{FF2B5EF4-FFF2-40B4-BE49-F238E27FC236}">
                <a16:creationId xmlns:a16="http://schemas.microsoft.com/office/drawing/2014/main" id="{5197F3EE-0938-C6C6-F9CF-B957F34BC29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904</a:t>
            </a:r>
            <a:endParaRPr lang="en-US" sz="3200">
              <a:solidFill>
                <a:srgbClr val="000000"/>
              </a:solidFill>
              <a:latin typeface="Times" charset="0"/>
              <a:ea typeface="ＭＳ Ｐゴシック"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8D48113-5BE6-F8D3-4F75-8FF056FB28AF}"/>
              </a:ext>
            </a:extLst>
          </p:cNvPr>
          <p:cNvSpPr/>
          <p:nvPr/>
        </p:nvSpPr>
        <p:spPr>
          <a:xfrm>
            <a:off x="0" y="603315"/>
            <a:ext cx="12192000" cy="5806912"/>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595459" y="1129823"/>
            <a:ext cx="11001082" cy="457339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5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Hebrews 13:15-16</a:t>
            </a:r>
          </a:p>
          <a:p>
            <a:pPr marL="0" marR="0" lvl="0" indent="0" algn="just" defTabSz="1219170" rtl="0" eaLnBrk="1" fontAlgn="auto" latinLnBrk="0" hangingPunct="1">
              <a:lnSpc>
                <a:spcPct val="150000"/>
              </a:lnSpc>
              <a:spcBef>
                <a:spcPct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“Therefore by Him let us continually offer the sacrifice of praise to God, that is, the fruit of our lips, giving thanks to His name. But do not forget to do good and to share, for with such sacrifices God is well pleased.”</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1" y="75414"/>
            <a:ext cx="5019040" cy="1055802"/>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srgbClr val="A14931"/>
                </a:solidFill>
                <a:effectLst/>
                <a:uLnTx/>
                <a:uFillTx/>
                <a:latin typeface="BigNoodleTitling" panose="02000708030402040100" pitchFamily="2" charset="0"/>
                <a:ea typeface="+mj-ea"/>
              </a:rPr>
              <a:t>OUR CONTRIBUTION</a:t>
            </a:r>
          </a:p>
        </p:txBody>
      </p:sp>
    </p:spTree>
    <p:extLst>
      <p:ext uri="{BB962C8B-B14F-4D97-AF65-F5344CB8AC3E}">
        <p14:creationId xmlns:p14="http://schemas.microsoft.com/office/powerpoint/2010/main" val="25121469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Lead me to calvary</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r>
              <a:rPr lang="en-US" sz="6600" i="1" dirty="0">
                <a:solidFill>
                  <a:prstClr val="black"/>
                </a:solidFill>
                <a:latin typeface="BigNoodleTitling" panose="02000708030402040100" pitchFamily="2" charset="0"/>
              </a:rPr>
              <a:t>332</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39270131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02333FD-3C19-CB92-44A4-74B2EA2D641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Lead Me To Calvary</a:t>
            </a:r>
            <a:endParaRPr lang="en-US">
              <a:ea typeface="+mj-ea"/>
            </a:endParaRPr>
          </a:p>
        </p:txBody>
      </p:sp>
      <p:pic>
        <p:nvPicPr>
          <p:cNvPr id="2" name="Picture 46" descr="Lead me to Calvary-pp">
            <a:extLst>
              <a:ext uri="{FF2B5EF4-FFF2-40B4-BE49-F238E27FC236}">
                <a16:creationId xmlns:a16="http://schemas.microsoft.com/office/drawing/2014/main" id="{CB69031B-C106-1A1C-1334-7D780126E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Text Box 47">
            <a:extLst>
              <a:ext uri="{FF2B5EF4-FFF2-40B4-BE49-F238E27FC236}">
                <a16:creationId xmlns:a16="http://schemas.microsoft.com/office/drawing/2014/main" id="{6A9FA9C2-707E-B786-888D-432F6B01D12F}"/>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2096" name="Text Box 48">
            <a:extLst>
              <a:ext uri="{FF2B5EF4-FFF2-40B4-BE49-F238E27FC236}">
                <a16:creationId xmlns:a16="http://schemas.microsoft.com/office/drawing/2014/main" id="{48A802A5-0118-F472-F2C0-29E933434B6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79D68D6-EABE-543E-EC79-60281C71E57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Lead Me To Calvary</a:t>
            </a:r>
            <a:endParaRPr lang="en-US">
              <a:ea typeface="+mj-ea"/>
            </a:endParaRPr>
          </a:p>
        </p:txBody>
      </p:sp>
      <p:pic>
        <p:nvPicPr>
          <p:cNvPr id="3074" name="Picture 3" descr="Lead me to Calvary-pp">
            <a:extLst>
              <a:ext uri="{FF2B5EF4-FFF2-40B4-BE49-F238E27FC236}">
                <a16:creationId xmlns:a16="http://schemas.microsoft.com/office/drawing/2014/main" id="{CC93799B-EEC3-43CA-5BC9-1EAF79465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C2550A13-61E6-832B-0D4D-00F291A52F09}"/>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75109" name="Text Box 5">
            <a:extLst>
              <a:ext uri="{FF2B5EF4-FFF2-40B4-BE49-F238E27FC236}">
                <a16:creationId xmlns:a16="http://schemas.microsoft.com/office/drawing/2014/main" id="{215F65BE-AD0F-095A-974A-AEF012A092E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E6268269-D681-9F5F-74B2-8A4D864EE09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Lead Me To Calvary</a:t>
            </a:r>
            <a:endParaRPr lang="en-US">
              <a:ea typeface="+mj-ea"/>
            </a:endParaRPr>
          </a:p>
        </p:txBody>
      </p:sp>
      <p:pic>
        <p:nvPicPr>
          <p:cNvPr id="4098" name="Picture 3" descr="Lead me to Calvary-pp">
            <a:extLst>
              <a:ext uri="{FF2B5EF4-FFF2-40B4-BE49-F238E27FC236}">
                <a16:creationId xmlns:a16="http://schemas.microsoft.com/office/drawing/2014/main" id="{B9F191A1-5369-512B-CC81-36E314C4FC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4">
            <a:extLst>
              <a:ext uri="{FF2B5EF4-FFF2-40B4-BE49-F238E27FC236}">
                <a16:creationId xmlns:a16="http://schemas.microsoft.com/office/drawing/2014/main" id="{12C5FF79-46E2-CFB9-380D-369433061ED2}"/>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4325" name="Text Box 5">
            <a:extLst>
              <a:ext uri="{FF2B5EF4-FFF2-40B4-BE49-F238E27FC236}">
                <a16:creationId xmlns:a16="http://schemas.microsoft.com/office/drawing/2014/main" id="{9A53A13F-B2A0-EC20-6436-B77C9013181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8CCE8190-7D15-B9E6-A6E4-EDBB09DB43F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Lead Me To Calvary</a:t>
            </a:r>
            <a:endParaRPr lang="en-US">
              <a:ea typeface="+mj-ea"/>
            </a:endParaRPr>
          </a:p>
        </p:txBody>
      </p:sp>
      <p:pic>
        <p:nvPicPr>
          <p:cNvPr id="5122" name="Picture 3" descr="Lead me to Calvary-pp">
            <a:extLst>
              <a:ext uri="{FF2B5EF4-FFF2-40B4-BE49-F238E27FC236}">
                <a16:creationId xmlns:a16="http://schemas.microsoft.com/office/drawing/2014/main" id="{B25F9D83-D816-28A8-059E-B4675D517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4">
            <a:extLst>
              <a:ext uri="{FF2B5EF4-FFF2-40B4-BE49-F238E27FC236}">
                <a16:creationId xmlns:a16="http://schemas.microsoft.com/office/drawing/2014/main" id="{E360D867-23F8-CDCF-3744-7801576DB517}"/>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5349" name="Text Box 5">
            <a:extLst>
              <a:ext uri="{FF2B5EF4-FFF2-40B4-BE49-F238E27FC236}">
                <a16:creationId xmlns:a16="http://schemas.microsoft.com/office/drawing/2014/main" id="{0A220E27-F653-76A6-504F-60073AABE92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542B72D9-D941-FBAA-877B-E94E527E47E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Lead Me To Calvary</a:t>
            </a:r>
            <a:endParaRPr lang="en-US">
              <a:ea typeface="+mj-ea"/>
            </a:endParaRPr>
          </a:p>
        </p:txBody>
      </p:sp>
      <p:pic>
        <p:nvPicPr>
          <p:cNvPr id="6146" name="Picture 3" descr="Lead me to Calvary-pp">
            <a:extLst>
              <a:ext uri="{FF2B5EF4-FFF2-40B4-BE49-F238E27FC236}">
                <a16:creationId xmlns:a16="http://schemas.microsoft.com/office/drawing/2014/main" id="{009ADECC-6199-B51E-2BB8-C37312542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4">
            <a:extLst>
              <a:ext uri="{FF2B5EF4-FFF2-40B4-BE49-F238E27FC236}">
                <a16:creationId xmlns:a16="http://schemas.microsoft.com/office/drawing/2014/main" id="{5238BFE1-10F6-8899-3D83-B237763DFFD5}"/>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76133" name="Text Box 5">
            <a:extLst>
              <a:ext uri="{FF2B5EF4-FFF2-40B4-BE49-F238E27FC236}">
                <a16:creationId xmlns:a16="http://schemas.microsoft.com/office/drawing/2014/main" id="{49DD3994-7728-4CD7-67F0-C724EB468FB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776F4FA-BB51-39EF-8678-0A801DB0F27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5122" name="Picture 3" descr="A Beautiful Life-pp">
            <a:extLst>
              <a:ext uri="{FF2B5EF4-FFF2-40B4-BE49-F238E27FC236}">
                <a16:creationId xmlns:a16="http://schemas.microsoft.com/office/drawing/2014/main" id="{0CFB442E-C18C-5B58-C324-FA3B74A89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4">
            <a:extLst>
              <a:ext uri="{FF2B5EF4-FFF2-40B4-BE49-F238E27FC236}">
                <a16:creationId xmlns:a16="http://schemas.microsoft.com/office/drawing/2014/main" id="{306339F4-7E52-8A6A-560F-3E45B5255D63}"/>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5957" name="Text Box 5">
            <a:extLst>
              <a:ext uri="{FF2B5EF4-FFF2-40B4-BE49-F238E27FC236}">
                <a16:creationId xmlns:a16="http://schemas.microsoft.com/office/drawing/2014/main" id="{A706A6B5-3C90-7534-89A8-154270021C4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1B3CCB2E-8DAD-6224-5FD9-BB06CE74D9D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Lead Me To Calvary</a:t>
            </a:r>
            <a:endParaRPr lang="en-US">
              <a:ea typeface="+mj-ea"/>
            </a:endParaRPr>
          </a:p>
        </p:txBody>
      </p:sp>
      <p:pic>
        <p:nvPicPr>
          <p:cNvPr id="7170" name="Picture 3" descr="Lead me to Calvary-pp">
            <a:extLst>
              <a:ext uri="{FF2B5EF4-FFF2-40B4-BE49-F238E27FC236}">
                <a16:creationId xmlns:a16="http://schemas.microsoft.com/office/drawing/2014/main" id="{6054C55C-738A-81D3-62D5-16E5D8170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926C4344-7665-4F96-5765-E5017AF7C41B}"/>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77157" name="Text Box 5">
            <a:extLst>
              <a:ext uri="{FF2B5EF4-FFF2-40B4-BE49-F238E27FC236}">
                <a16:creationId xmlns:a16="http://schemas.microsoft.com/office/drawing/2014/main" id="{17FAE92A-9EEE-A692-31E9-BFF91EE4DA1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B4832B3A-6ADB-D397-E53D-22C001360EE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Lead Me To Calvary</a:t>
            </a:r>
            <a:endParaRPr lang="en-US">
              <a:ea typeface="+mj-ea"/>
            </a:endParaRPr>
          </a:p>
        </p:txBody>
      </p:sp>
      <p:pic>
        <p:nvPicPr>
          <p:cNvPr id="8194" name="Picture 3" descr="Lead me to Calvary-pp">
            <a:extLst>
              <a:ext uri="{FF2B5EF4-FFF2-40B4-BE49-F238E27FC236}">
                <a16:creationId xmlns:a16="http://schemas.microsoft.com/office/drawing/2014/main" id="{2FF22332-E63D-768F-18A0-3C7C5AAECC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4">
            <a:extLst>
              <a:ext uri="{FF2B5EF4-FFF2-40B4-BE49-F238E27FC236}">
                <a16:creationId xmlns:a16="http://schemas.microsoft.com/office/drawing/2014/main" id="{AEDABB21-DE16-9C4E-14B6-8F45E410A671}"/>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6373" name="Text Box 5">
            <a:extLst>
              <a:ext uri="{FF2B5EF4-FFF2-40B4-BE49-F238E27FC236}">
                <a16:creationId xmlns:a16="http://schemas.microsoft.com/office/drawing/2014/main" id="{986EAF55-0741-590E-03A6-003266F46CF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9A54B7DD-0FB4-9F83-42DF-B26F6942CF4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Lead Me To Calvary</a:t>
            </a:r>
            <a:endParaRPr lang="en-US">
              <a:ea typeface="+mj-ea"/>
            </a:endParaRPr>
          </a:p>
        </p:txBody>
      </p:sp>
      <p:pic>
        <p:nvPicPr>
          <p:cNvPr id="9218" name="Picture 3" descr="Lead me to Calvary-pp">
            <a:extLst>
              <a:ext uri="{FF2B5EF4-FFF2-40B4-BE49-F238E27FC236}">
                <a16:creationId xmlns:a16="http://schemas.microsoft.com/office/drawing/2014/main" id="{034AF260-3E4B-EEB9-9DBE-28D3D8214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Text Box 4">
            <a:extLst>
              <a:ext uri="{FF2B5EF4-FFF2-40B4-BE49-F238E27FC236}">
                <a16:creationId xmlns:a16="http://schemas.microsoft.com/office/drawing/2014/main" id="{6D2FB2E1-94D0-780B-5D6A-5749AB64E37B}"/>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7397" name="Text Box 5">
            <a:extLst>
              <a:ext uri="{FF2B5EF4-FFF2-40B4-BE49-F238E27FC236}">
                <a16:creationId xmlns:a16="http://schemas.microsoft.com/office/drawing/2014/main" id="{88E8763D-D5A9-C814-7D27-CE233DC1EFC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15CF6808-21DF-4491-5CE4-F6A824EE214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Lead Me To Calvary</a:t>
            </a:r>
            <a:endParaRPr lang="en-US">
              <a:ea typeface="+mj-ea"/>
            </a:endParaRPr>
          </a:p>
        </p:txBody>
      </p:sp>
      <p:pic>
        <p:nvPicPr>
          <p:cNvPr id="10242" name="Picture 3" descr="Lead me to Calvary-pp">
            <a:extLst>
              <a:ext uri="{FF2B5EF4-FFF2-40B4-BE49-F238E27FC236}">
                <a16:creationId xmlns:a16="http://schemas.microsoft.com/office/drawing/2014/main" id="{B04C0DA3-8D88-A56B-9068-B1A229F2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ext Box 4">
            <a:extLst>
              <a:ext uri="{FF2B5EF4-FFF2-40B4-BE49-F238E27FC236}">
                <a16:creationId xmlns:a16="http://schemas.microsoft.com/office/drawing/2014/main" id="{DDE70333-43EF-C39D-DC28-6ACD4411B7A4}"/>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78181" name="Text Box 5">
            <a:extLst>
              <a:ext uri="{FF2B5EF4-FFF2-40B4-BE49-F238E27FC236}">
                <a16:creationId xmlns:a16="http://schemas.microsoft.com/office/drawing/2014/main" id="{17A464F6-A6E5-24B0-6F64-342E210D128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8FC4340C-7C34-B72A-ED6D-C637295EA72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Lead Me To Calvary</a:t>
            </a:r>
            <a:endParaRPr lang="en-US">
              <a:ea typeface="+mj-ea"/>
            </a:endParaRPr>
          </a:p>
        </p:txBody>
      </p:sp>
      <p:pic>
        <p:nvPicPr>
          <p:cNvPr id="11266" name="Picture 3" descr="Lead me to Calvary-pp">
            <a:extLst>
              <a:ext uri="{FF2B5EF4-FFF2-40B4-BE49-F238E27FC236}">
                <a16:creationId xmlns:a16="http://schemas.microsoft.com/office/drawing/2014/main" id="{A27AB4D6-28AB-688F-713A-6FE822494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4">
            <a:extLst>
              <a:ext uri="{FF2B5EF4-FFF2-40B4-BE49-F238E27FC236}">
                <a16:creationId xmlns:a16="http://schemas.microsoft.com/office/drawing/2014/main" id="{CD4EFF88-1ABD-B16A-956C-7150016F0C89}"/>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79205" name="Text Box 5">
            <a:extLst>
              <a:ext uri="{FF2B5EF4-FFF2-40B4-BE49-F238E27FC236}">
                <a16:creationId xmlns:a16="http://schemas.microsoft.com/office/drawing/2014/main" id="{D6D17509-5EC1-DF43-35A2-7A3BC4D0D41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304686DB-758C-0897-49C7-C450E7824A5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Lead Me To Calvary</a:t>
            </a:r>
            <a:endParaRPr lang="en-US">
              <a:ea typeface="+mj-ea"/>
            </a:endParaRPr>
          </a:p>
        </p:txBody>
      </p:sp>
      <p:pic>
        <p:nvPicPr>
          <p:cNvPr id="12290" name="Picture 3" descr="Lead me to Calvary-pp">
            <a:extLst>
              <a:ext uri="{FF2B5EF4-FFF2-40B4-BE49-F238E27FC236}">
                <a16:creationId xmlns:a16="http://schemas.microsoft.com/office/drawing/2014/main" id="{FB982F53-2D86-9C93-12F1-67414093ED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 Box 4">
            <a:extLst>
              <a:ext uri="{FF2B5EF4-FFF2-40B4-BE49-F238E27FC236}">
                <a16:creationId xmlns:a16="http://schemas.microsoft.com/office/drawing/2014/main" id="{0B3C95AA-39FE-127D-32B3-8E36271C7621}"/>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8421" name="Text Box 5">
            <a:extLst>
              <a:ext uri="{FF2B5EF4-FFF2-40B4-BE49-F238E27FC236}">
                <a16:creationId xmlns:a16="http://schemas.microsoft.com/office/drawing/2014/main" id="{DBC377D7-7B2C-D584-1768-8582DA6D508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E03E1BB6-C8D5-12C5-9E23-C79BEAEFC5B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Lead Me To Calvary</a:t>
            </a:r>
            <a:endParaRPr lang="en-US">
              <a:ea typeface="+mj-ea"/>
            </a:endParaRPr>
          </a:p>
        </p:txBody>
      </p:sp>
      <p:pic>
        <p:nvPicPr>
          <p:cNvPr id="13314" name="Picture 3" descr="Lead me to Calvary-pp">
            <a:extLst>
              <a:ext uri="{FF2B5EF4-FFF2-40B4-BE49-F238E27FC236}">
                <a16:creationId xmlns:a16="http://schemas.microsoft.com/office/drawing/2014/main" id="{E1D6D130-80AE-00D7-FE05-8C1005360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4">
            <a:extLst>
              <a:ext uri="{FF2B5EF4-FFF2-40B4-BE49-F238E27FC236}">
                <a16:creationId xmlns:a16="http://schemas.microsoft.com/office/drawing/2014/main" id="{23654A15-4564-CA7E-0324-33DC2E0D881F}"/>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9445" name="Text Box 5">
            <a:extLst>
              <a:ext uri="{FF2B5EF4-FFF2-40B4-BE49-F238E27FC236}">
                <a16:creationId xmlns:a16="http://schemas.microsoft.com/office/drawing/2014/main" id="{F936631D-1120-223E-E934-BE00E323FD8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CE2B9BAE-18C3-3CEB-D512-E21803F45C5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Lead Me To Calvary</a:t>
            </a:r>
            <a:endParaRPr lang="en-US">
              <a:ea typeface="+mj-ea"/>
            </a:endParaRPr>
          </a:p>
        </p:txBody>
      </p:sp>
      <p:pic>
        <p:nvPicPr>
          <p:cNvPr id="14338" name="Picture 3" descr="Lead me to Calvary-pp">
            <a:extLst>
              <a:ext uri="{FF2B5EF4-FFF2-40B4-BE49-F238E27FC236}">
                <a16:creationId xmlns:a16="http://schemas.microsoft.com/office/drawing/2014/main" id="{D77A4320-2278-B0DE-02AC-FC95E3DA7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 Box 4">
            <a:extLst>
              <a:ext uri="{FF2B5EF4-FFF2-40B4-BE49-F238E27FC236}">
                <a16:creationId xmlns:a16="http://schemas.microsoft.com/office/drawing/2014/main" id="{D61EA000-5782-1EA1-41B4-D2A8F1737882}"/>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0229" name="Text Box 5">
            <a:extLst>
              <a:ext uri="{FF2B5EF4-FFF2-40B4-BE49-F238E27FC236}">
                <a16:creationId xmlns:a16="http://schemas.microsoft.com/office/drawing/2014/main" id="{93C8F4EB-147C-1527-1A04-F0DB73616D8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B251FE13-83B9-9827-4D89-BAED60BA2C1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Lead Me To Calvary</a:t>
            </a:r>
            <a:endParaRPr lang="en-US">
              <a:ea typeface="+mj-ea"/>
            </a:endParaRPr>
          </a:p>
        </p:txBody>
      </p:sp>
      <p:pic>
        <p:nvPicPr>
          <p:cNvPr id="15362" name="Picture 3" descr="Lead me to Calvary-pp">
            <a:extLst>
              <a:ext uri="{FF2B5EF4-FFF2-40B4-BE49-F238E27FC236}">
                <a16:creationId xmlns:a16="http://schemas.microsoft.com/office/drawing/2014/main" id="{D0B78C59-6D53-CF82-B044-79AE21A74E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a:extLst>
              <a:ext uri="{FF2B5EF4-FFF2-40B4-BE49-F238E27FC236}">
                <a16:creationId xmlns:a16="http://schemas.microsoft.com/office/drawing/2014/main" id="{5B2C816D-9508-66D3-67DC-344A0EDBB858}"/>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1253" name="Text Box 5">
            <a:extLst>
              <a:ext uri="{FF2B5EF4-FFF2-40B4-BE49-F238E27FC236}">
                <a16:creationId xmlns:a16="http://schemas.microsoft.com/office/drawing/2014/main" id="{525620A2-9206-CFC3-2197-9DE653E66BC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940841B6-18A8-49E9-D1EE-B9BB89A84A3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Lead Me To Calvary</a:t>
            </a:r>
            <a:endParaRPr lang="en-US">
              <a:ea typeface="+mj-ea"/>
            </a:endParaRPr>
          </a:p>
        </p:txBody>
      </p:sp>
      <p:pic>
        <p:nvPicPr>
          <p:cNvPr id="16386" name="Picture 3" descr="Lead me to Calvary-pp">
            <a:extLst>
              <a:ext uri="{FF2B5EF4-FFF2-40B4-BE49-F238E27FC236}">
                <a16:creationId xmlns:a16="http://schemas.microsoft.com/office/drawing/2014/main" id="{327102F6-29C6-5984-5968-B593956E4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4">
            <a:extLst>
              <a:ext uri="{FF2B5EF4-FFF2-40B4-BE49-F238E27FC236}">
                <a16:creationId xmlns:a16="http://schemas.microsoft.com/office/drawing/2014/main" id="{DE774BB9-E71A-A45F-A437-B1ADA6282E79}"/>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2277" name="Text Box 5">
            <a:extLst>
              <a:ext uri="{FF2B5EF4-FFF2-40B4-BE49-F238E27FC236}">
                <a16:creationId xmlns:a16="http://schemas.microsoft.com/office/drawing/2014/main" id="{FAEBDDAA-439F-CDBF-EA9C-C6AD3CF755E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6F3E885-3B89-23EF-D0D7-D743864B5E1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6146" name="Picture 3" descr="A Beautiful Life-pp">
            <a:extLst>
              <a:ext uri="{FF2B5EF4-FFF2-40B4-BE49-F238E27FC236}">
                <a16:creationId xmlns:a16="http://schemas.microsoft.com/office/drawing/2014/main" id="{7B451C2D-013E-7C3B-634C-809A5D78F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4">
            <a:extLst>
              <a:ext uri="{FF2B5EF4-FFF2-40B4-BE49-F238E27FC236}">
                <a16:creationId xmlns:a16="http://schemas.microsoft.com/office/drawing/2014/main" id="{3901BC5A-9690-164A-82D9-3848F1AE4191}"/>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6981" name="Text Box 5">
            <a:extLst>
              <a:ext uri="{FF2B5EF4-FFF2-40B4-BE49-F238E27FC236}">
                <a16:creationId xmlns:a16="http://schemas.microsoft.com/office/drawing/2014/main" id="{A12680CF-9302-18EA-EFE3-79CB909FB46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10E9167D-A1BF-1566-FAB4-ABB95E7D074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Lead Me To Calvary</a:t>
            </a:r>
            <a:endParaRPr lang="en-US">
              <a:ea typeface="+mj-ea"/>
            </a:endParaRPr>
          </a:p>
        </p:txBody>
      </p:sp>
      <p:pic>
        <p:nvPicPr>
          <p:cNvPr id="17410" name="Picture 3" descr="Lead me to Calvary-pp">
            <a:extLst>
              <a:ext uri="{FF2B5EF4-FFF2-40B4-BE49-F238E27FC236}">
                <a16:creationId xmlns:a16="http://schemas.microsoft.com/office/drawing/2014/main" id="{068F8D3F-F980-F819-CC82-06535B1A4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Text Box 4">
            <a:extLst>
              <a:ext uri="{FF2B5EF4-FFF2-40B4-BE49-F238E27FC236}">
                <a16:creationId xmlns:a16="http://schemas.microsoft.com/office/drawing/2014/main" id="{1EB9B892-5EE8-9432-A99C-918ED83665BF}"/>
              </a:ext>
            </a:extLst>
          </p:cNvPr>
          <p:cNvSpPr txBox="1">
            <a:spLocks noChangeArrowheads="1"/>
          </p:cNvSpPr>
          <p:nvPr/>
        </p:nvSpPr>
        <p:spPr bwMode="auto">
          <a:xfrm>
            <a:off x="101600" y="76201"/>
            <a:ext cx="3800784"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Lead Me To Calvary</a:t>
            </a:r>
            <a:endParaRPr lang="en-US" sz="3200">
              <a:solidFill>
                <a:srgbClr val="000000"/>
              </a:solidFill>
              <a:latin typeface="Times" charset="0"/>
              <a:ea typeface="ＭＳ Ｐゴシック" charset="0"/>
              <a:cs typeface="ＭＳ Ｐゴシック" charset="0"/>
            </a:endParaRPr>
          </a:p>
        </p:txBody>
      </p:sp>
      <p:sp>
        <p:nvSpPr>
          <p:cNvPr id="183301" name="Text Box 5">
            <a:extLst>
              <a:ext uri="{FF2B5EF4-FFF2-40B4-BE49-F238E27FC236}">
                <a16:creationId xmlns:a16="http://schemas.microsoft.com/office/drawing/2014/main" id="{EFBAE1FF-FBF0-2FCC-3C81-39DF1F69387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332</a:t>
            </a:r>
            <a:endParaRPr lang="en-US" sz="3200">
              <a:solidFill>
                <a:srgbClr val="000000"/>
              </a:solidFill>
              <a:latin typeface="Times" charset="0"/>
              <a:ea typeface="ＭＳ Ｐゴシック"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49ACF91-E94E-BF5D-D6EA-328536B1254F}"/>
              </a:ext>
            </a:extLst>
          </p:cNvPr>
          <p:cNvSpPr/>
          <p:nvPr/>
        </p:nvSpPr>
        <p:spPr>
          <a:xfrm>
            <a:off x="0" y="603315"/>
            <a:ext cx="12192000" cy="5806912"/>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595459" y="1055802"/>
            <a:ext cx="11001082" cy="484407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Hebrews 4:14-16</a:t>
            </a: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a:p>
            <a:pPr marL="0" marR="0" lvl="0" indent="0" algn="just" defTabSz="121917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“Seeing then that we have a great High Priest who has passed through the heavens, Jesus the Son of God, let us hold fast our confession. for we do not have a High Priest who cannot sympathize with our weaknesses, but was in all points tempted as we are, yet without sin. Let us therefore come boldly to the throne of grace, that we may obtain mercy and find grace to help in time of need.”</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2" y="0"/>
            <a:ext cx="5684365" cy="1055802"/>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srgbClr val="A14931"/>
                </a:solidFill>
                <a:effectLst/>
                <a:uLnTx/>
                <a:uFillTx/>
                <a:latin typeface="BigNoodleTitling" panose="02000708030402040100" pitchFamily="2" charset="0"/>
                <a:ea typeface="+mj-ea"/>
              </a:rPr>
              <a:t>THE UNLEAVENED BREAD</a:t>
            </a:r>
          </a:p>
        </p:txBody>
      </p:sp>
    </p:spTree>
    <p:extLst>
      <p:ext uri="{BB962C8B-B14F-4D97-AF65-F5344CB8AC3E}">
        <p14:creationId xmlns:p14="http://schemas.microsoft.com/office/powerpoint/2010/main" val="3607350409"/>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00A525E-C774-A830-8001-0F33FDB21FB9}"/>
              </a:ext>
            </a:extLst>
          </p:cNvPr>
          <p:cNvSpPr/>
          <p:nvPr/>
        </p:nvSpPr>
        <p:spPr>
          <a:xfrm>
            <a:off x="0" y="603315"/>
            <a:ext cx="12192000" cy="6358594"/>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595459" y="779319"/>
            <a:ext cx="11001082" cy="5663045"/>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j-ea"/>
              </a:rPr>
              <a:t>Hebrews 9:11-15</a:t>
            </a:r>
          </a:p>
          <a:p>
            <a:pPr marL="0" marR="0" lvl="0" indent="0" algn="just" defTabSz="1219170" rtl="0" eaLnBrk="1" fontAlgn="auto" latinLnBrk="0" hangingPunct="1">
              <a:lnSpc>
                <a:spcPct val="100000"/>
              </a:lnSpc>
              <a:spcBef>
                <a:spcPct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BigNoodleTitling" panose="02000708030402040100" pitchFamily="2" charset="0"/>
                <a:ea typeface="+mj-ea"/>
              </a:rPr>
              <a:t>“But Christ came as High Priest of the good things to come, with the greater and more perfect tabernacle not made with hands, that is, not of this creation. Not with the blood of goats and calves, but with His own blood He entered the Most Holy Place once for all, having obtained eternal redemption. For if the blood of bulls and goats and the ashes of a heifer, sprinkling the unclean, sanctifies for the purifying of the flesh, how much more shall the blood of Christ, who through the eternal Spirit offered Himself without spot to God, cleanse your conscience from dead works to serve the living God? And for this reason He is the Mediator of the new covenant, by means of death, for the redemption of the transgressions under the first covenant, that those who are called may receive the promise of the eternal inheritance.”</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2" y="0"/>
            <a:ext cx="5684365" cy="1055802"/>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srgbClr val="A14931"/>
                </a:solidFill>
                <a:effectLst/>
                <a:uLnTx/>
                <a:uFillTx/>
                <a:latin typeface="BigNoodleTitling" panose="02000708030402040100" pitchFamily="2" charset="0"/>
                <a:ea typeface="+mj-ea"/>
              </a:rPr>
              <a:t>THE FRUIT OF THE VINE</a:t>
            </a:r>
          </a:p>
        </p:txBody>
      </p:sp>
    </p:spTree>
    <p:extLst>
      <p:ext uri="{BB962C8B-B14F-4D97-AF65-F5344CB8AC3E}">
        <p14:creationId xmlns:p14="http://schemas.microsoft.com/office/powerpoint/2010/main" val="3511264344"/>
      </p:ext>
    </p:extLst>
  </p:cSld>
  <p:clrMapOvr>
    <a:masterClrMapping/>
  </p:clrMapOvr>
  <mc:AlternateContent xmlns:mc="http://schemas.openxmlformats.org/markup-compatibility/2006" xmlns:p14="http://schemas.microsoft.com/office/powerpoint/2010/main">
    <mc:Choice Requires="p14">
      <p:transition spd="slow" p14:dur="2000" advClick="0" advTm="120000"/>
    </mc:Choice>
    <mc:Fallback xmlns="">
      <p:transition spd="slow" advClick="0" advTm="120000"/>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closing PRAYER</a:t>
            </a:r>
          </a:p>
        </p:txBody>
      </p:sp>
    </p:spTree>
    <p:extLst>
      <p:ext uri="{BB962C8B-B14F-4D97-AF65-F5344CB8AC3E}">
        <p14:creationId xmlns:p14="http://schemas.microsoft.com/office/powerpoint/2010/main" val="25754085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Everybody will be happy over there</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r>
              <a:rPr lang="en-US" sz="6600" i="1" dirty="0">
                <a:solidFill>
                  <a:prstClr val="black"/>
                </a:solidFill>
                <a:latin typeface="BigNoodleTitling" panose="02000708030402040100" pitchFamily="2" charset="0"/>
              </a:rPr>
              <a:t>973</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25081059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C812BE0-B4DC-8DFC-81C8-C4F32D9EEB5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Everybody Will Be Happy Overthere</a:t>
            </a:r>
            <a:endParaRPr lang="en-US">
              <a:ea typeface="+mj-ea"/>
            </a:endParaRPr>
          </a:p>
        </p:txBody>
      </p:sp>
      <p:pic>
        <p:nvPicPr>
          <p:cNvPr id="2" name="Picture 29" descr="Everybody will be happy-pp">
            <a:extLst>
              <a:ext uri="{FF2B5EF4-FFF2-40B4-BE49-F238E27FC236}">
                <a16:creationId xmlns:a16="http://schemas.microsoft.com/office/drawing/2014/main" id="{7EF7E964-97A9-9DB4-3584-22A44100E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 Box 30">
            <a:extLst>
              <a:ext uri="{FF2B5EF4-FFF2-40B4-BE49-F238E27FC236}">
                <a16:creationId xmlns:a16="http://schemas.microsoft.com/office/drawing/2014/main" id="{1DBD5743-34B5-B7DC-D4B1-A0D8FC7540CB}"/>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2079" name="Text Box 31">
            <a:extLst>
              <a:ext uri="{FF2B5EF4-FFF2-40B4-BE49-F238E27FC236}">
                <a16:creationId xmlns:a16="http://schemas.microsoft.com/office/drawing/2014/main" id="{B628AA18-0A85-3D07-EAC7-CD3F276662D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1D1B6C81-6E8A-F43A-2F29-9775F94E73B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Everybody Will Be Happy Overthere</a:t>
            </a:r>
            <a:endParaRPr lang="en-US">
              <a:ea typeface="+mj-ea"/>
            </a:endParaRPr>
          </a:p>
        </p:txBody>
      </p:sp>
      <p:pic>
        <p:nvPicPr>
          <p:cNvPr id="3074" name="Picture 3" descr="Everybody will be happy-pp">
            <a:extLst>
              <a:ext uri="{FF2B5EF4-FFF2-40B4-BE49-F238E27FC236}">
                <a16:creationId xmlns:a16="http://schemas.microsoft.com/office/drawing/2014/main" id="{479B76A4-CE0B-FFBE-61C2-6B53DD9F7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a:extLst>
              <a:ext uri="{FF2B5EF4-FFF2-40B4-BE49-F238E27FC236}">
                <a16:creationId xmlns:a16="http://schemas.microsoft.com/office/drawing/2014/main" id="{9F17902F-2612-1D8E-D6CF-F7F5F72E4EC8}"/>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15717" name="Text Box 5">
            <a:extLst>
              <a:ext uri="{FF2B5EF4-FFF2-40B4-BE49-F238E27FC236}">
                <a16:creationId xmlns:a16="http://schemas.microsoft.com/office/drawing/2014/main" id="{C3CE07B8-F377-4129-6855-E2A245C2120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BD702AF-B21B-0EF0-2DD8-0D357BCD0D4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1-3 Everybody Will Be Happy Overthere</a:t>
            </a:r>
            <a:endParaRPr lang="en-US">
              <a:ea typeface="+mj-ea"/>
            </a:endParaRPr>
          </a:p>
        </p:txBody>
      </p:sp>
      <p:pic>
        <p:nvPicPr>
          <p:cNvPr id="4098" name="Picture 3" descr="Everybody will be happy-pp">
            <a:extLst>
              <a:ext uri="{FF2B5EF4-FFF2-40B4-BE49-F238E27FC236}">
                <a16:creationId xmlns:a16="http://schemas.microsoft.com/office/drawing/2014/main" id="{3E99E519-6E6A-1C60-D3C9-C7B186EAF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a:extLst>
              <a:ext uri="{FF2B5EF4-FFF2-40B4-BE49-F238E27FC236}">
                <a16:creationId xmlns:a16="http://schemas.microsoft.com/office/drawing/2014/main" id="{70E0AFCD-E0F8-2B03-C41C-FBC987231804}"/>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2885" name="Text Box 5">
            <a:extLst>
              <a:ext uri="{FF2B5EF4-FFF2-40B4-BE49-F238E27FC236}">
                <a16:creationId xmlns:a16="http://schemas.microsoft.com/office/drawing/2014/main" id="{8D513170-43C0-9749-571B-09B1FA25175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E979526-A7EE-3EA8-39F1-A4678D081DD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Everybody Will Be Happy Overthere</a:t>
            </a:r>
            <a:endParaRPr lang="en-US">
              <a:ea typeface="+mj-ea"/>
            </a:endParaRPr>
          </a:p>
        </p:txBody>
      </p:sp>
      <p:pic>
        <p:nvPicPr>
          <p:cNvPr id="5122" name="Picture 3" descr="Everybody will be happy-pp">
            <a:extLst>
              <a:ext uri="{FF2B5EF4-FFF2-40B4-BE49-F238E27FC236}">
                <a16:creationId xmlns:a16="http://schemas.microsoft.com/office/drawing/2014/main" id="{EF14A59E-5AE0-003E-1FBF-89565F671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6" name="Text Box 4">
            <a:extLst>
              <a:ext uri="{FF2B5EF4-FFF2-40B4-BE49-F238E27FC236}">
                <a16:creationId xmlns:a16="http://schemas.microsoft.com/office/drawing/2014/main" id="{AA4C2801-423A-B935-576A-D66437B55944}"/>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5957" name="Text Box 5">
            <a:extLst>
              <a:ext uri="{FF2B5EF4-FFF2-40B4-BE49-F238E27FC236}">
                <a16:creationId xmlns:a16="http://schemas.microsoft.com/office/drawing/2014/main" id="{0181B1C6-3416-BD53-B408-639C50D279B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2D7CCD4-3EB2-20C5-A521-5D76E59378A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Everybody Will Be Happy Overthere</a:t>
            </a:r>
            <a:endParaRPr lang="en-US">
              <a:ea typeface="+mj-ea"/>
            </a:endParaRPr>
          </a:p>
        </p:txBody>
      </p:sp>
      <p:pic>
        <p:nvPicPr>
          <p:cNvPr id="6146" name="Picture 3" descr="Everybody will be happy-pp">
            <a:extLst>
              <a:ext uri="{FF2B5EF4-FFF2-40B4-BE49-F238E27FC236}">
                <a16:creationId xmlns:a16="http://schemas.microsoft.com/office/drawing/2014/main" id="{29D71E20-24AF-02C8-6515-696715885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Text Box 4">
            <a:extLst>
              <a:ext uri="{FF2B5EF4-FFF2-40B4-BE49-F238E27FC236}">
                <a16:creationId xmlns:a16="http://schemas.microsoft.com/office/drawing/2014/main" id="{60ABB1C9-E4E0-BF92-B094-A91AB1216AE8}"/>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6981" name="Text Box 5">
            <a:extLst>
              <a:ext uri="{FF2B5EF4-FFF2-40B4-BE49-F238E27FC236}">
                <a16:creationId xmlns:a16="http://schemas.microsoft.com/office/drawing/2014/main" id="{E63F7AC0-3AE8-70ED-3FAB-802606884CC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03084640-C8F6-5C60-F0EF-E7DA764BE83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A Beautiful Life</a:t>
            </a:r>
            <a:endParaRPr lang="en-US">
              <a:ea typeface="+mj-ea"/>
            </a:endParaRPr>
          </a:p>
        </p:txBody>
      </p:sp>
      <p:pic>
        <p:nvPicPr>
          <p:cNvPr id="7170" name="Picture 3" descr="A Beautiful Life-pp">
            <a:extLst>
              <a:ext uri="{FF2B5EF4-FFF2-40B4-BE49-F238E27FC236}">
                <a16:creationId xmlns:a16="http://schemas.microsoft.com/office/drawing/2014/main" id="{325B838F-2A1A-697B-BA77-54C8DD75F3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a:extLst>
              <a:ext uri="{FF2B5EF4-FFF2-40B4-BE49-F238E27FC236}">
                <a16:creationId xmlns:a16="http://schemas.microsoft.com/office/drawing/2014/main" id="{625A786F-6C8D-AAD1-7C5C-7DA540C6F9B6}"/>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5717" name="Text Box 5">
            <a:extLst>
              <a:ext uri="{FF2B5EF4-FFF2-40B4-BE49-F238E27FC236}">
                <a16:creationId xmlns:a16="http://schemas.microsoft.com/office/drawing/2014/main" id="{E6BB1CBC-0B63-C898-7C6F-32FDAF13AC3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AE385DFE-FC94-60FA-64B8-DAB95BFEC82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Everybody Will Be Happy Overthere</a:t>
            </a:r>
            <a:endParaRPr lang="en-US">
              <a:ea typeface="+mj-ea"/>
            </a:endParaRPr>
          </a:p>
        </p:txBody>
      </p:sp>
      <p:pic>
        <p:nvPicPr>
          <p:cNvPr id="12290" name="Picture 3" descr="Everybody will be happy-pp">
            <a:extLst>
              <a:ext uri="{FF2B5EF4-FFF2-40B4-BE49-F238E27FC236}">
                <a16:creationId xmlns:a16="http://schemas.microsoft.com/office/drawing/2014/main" id="{7366B4A1-3189-EB03-7C1C-C1C38DD6A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a:extLst>
              <a:ext uri="{FF2B5EF4-FFF2-40B4-BE49-F238E27FC236}">
                <a16:creationId xmlns:a16="http://schemas.microsoft.com/office/drawing/2014/main" id="{FD5130CF-E5CB-D31B-837C-415D517441E7}"/>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18789" name="Text Box 5">
            <a:extLst>
              <a:ext uri="{FF2B5EF4-FFF2-40B4-BE49-F238E27FC236}">
                <a16:creationId xmlns:a16="http://schemas.microsoft.com/office/drawing/2014/main" id="{A58CC8D3-A89C-AFB4-90D3-5C5AC241184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C53D274-ECF8-A5A8-8B62-3A2230EBF3B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Everybody Will Be Happy Overthere</a:t>
            </a:r>
            <a:endParaRPr lang="en-US">
              <a:ea typeface="+mj-ea"/>
            </a:endParaRPr>
          </a:p>
        </p:txBody>
      </p:sp>
      <p:pic>
        <p:nvPicPr>
          <p:cNvPr id="13314" name="Picture 3" descr="Everybody will be happy-pp">
            <a:extLst>
              <a:ext uri="{FF2B5EF4-FFF2-40B4-BE49-F238E27FC236}">
                <a16:creationId xmlns:a16="http://schemas.microsoft.com/office/drawing/2014/main" id="{776BF947-FAFC-3CD2-18C6-017C99ABE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a:extLst>
              <a:ext uri="{FF2B5EF4-FFF2-40B4-BE49-F238E27FC236}">
                <a16:creationId xmlns:a16="http://schemas.microsoft.com/office/drawing/2014/main" id="{18FA4F30-C37C-BB96-380F-16C9BD7013BB}"/>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19813" name="Text Box 5">
            <a:extLst>
              <a:ext uri="{FF2B5EF4-FFF2-40B4-BE49-F238E27FC236}">
                <a16:creationId xmlns:a16="http://schemas.microsoft.com/office/drawing/2014/main" id="{7C7BEC08-D367-12A5-7AF8-D687F4548764}"/>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979F1F95-8344-A1F1-6BEB-28DD30FCFB2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3-3 Everybody Will Be Happy Overthere</a:t>
            </a:r>
            <a:endParaRPr lang="en-US">
              <a:ea typeface="+mj-ea"/>
            </a:endParaRPr>
          </a:p>
        </p:txBody>
      </p:sp>
      <p:pic>
        <p:nvPicPr>
          <p:cNvPr id="14338" name="Picture 3" descr="Everybody will be happy-pp">
            <a:extLst>
              <a:ext uri="{FF2B5EF4-FFF2-40B4-BE49-F238E27FC236}">
                <a16:creationId xmlns:a16="http://schemas.microsoft.com/office/drawing/2014/main" id="{5F03A395-237C-50EB-F7F1-014D2BD6C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4">
            <a:extLst>
              <a:ext uri="{FF2B5EF4-FFF2-40B4-BE49-F238E27FC236}">
                <a16:creationId xmlns:a16="http://schemas.microsoft.com/office/drawing/2014/main" id="{EA4C197D-0C48-5D3C-4702-770DC77E9592}"/>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4933" name="Text Box 5">
            <a:extLst>
              <a:ext uri="{FF2B5EF4-FFF2-40B4-BE49-F238E27FC236}">
                <a16:creationId xmlns:a16="http://schemas.microsoft.com/office/drawing/2014/main" id="{2ADFCAFB-6B30-A7A0-B9C4-6A98F60E8D2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1224823F-D1C8-0E6C-D307-65132550380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Everybody Will Be Happy Overthere</a:t>
            </a:r>
            <a:endParaRPr lang="en-US">
              <a:ea typeface="+mj-ea"/>
            </a:endParaRPr>
          </a:p>
        </p:txBody>
      </p:sp>
      <p:pic>
        <p:nvPicPr>
          <p:cNvPr id="15362" name="Picture 3" descr="Everybody will be happy-pp">
            <a:extLst>
              <a:ext uri="{FF2B5EF4-FFF2-40B4-BE49-F238E27FC236}">
                <a16:creationId xmlns:a16="http://schemas.microsoft.com/office/drawing/2014/main" id="{77C34E2B-481A-BEB0-1852-5A32FD8E2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4">
            <a:extLst>
              <a:ext uri="{FF2B5EF4-FFF2-40B4-BE49-F238E27FC236}">
                <a16:creationId xmlns:a16="http://schemas.microsoft.com/office/drawing/2014/main" id="{E47189C9-29D4-A91F-1627-3E3CA283C5E8}"/>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0837" name="Text Box 5">
            <a:extLst>
              <a:ext uri="{FF2B5EF4-FFF2-40B4-BE49-F238E27FC236}">
                <a16:creationId xmlns:a16="http://schemas.microsoft.com/office/drawing/2014/main" id="{DEC6C565-5403-2629-DCFE-8B42A8AE6CD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F008ADB-0071-9902-E4AB-4C0D1A51080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Everybody Will Be Happy Overthere</a:t>
            </a:r>
            <a:endParaRPr lang="en-US">
              <a:ea typeface="+mj-ea"/>
            </a:endParaRPr>
          </a:p>
        </p:txBody>
      </p:sp>
      <p:pic>
        <p:nvPicPr>
          <p:cNvPr id="16386" name="Picture 3" descr="Everybody will be happy-pp">
            <a:extLst>
              <a:ext uri="{FF2B5EF4-FFF2-40B4-BE49-F238E27FC236}">
                <a16:creationId xmlns:a16="http://schemas.microsoft.com/office/drawing/2014/main" id="{9140AF8B-0742-7B52-A321-0DDECA741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a:extLst>
              <a:ext uri="{FF2B5EF4-FFF2-40B4-BE49-F238E27FC236}">
                <a16:creationId xmlns:a16="http://schemas.microsoft.com/office/drawing/2014/main" id="{3E72917A-590F-6A91-DC59-EB6729CCF4E7}"/>
              </a:ext>
            </a:extLst>
          </p:cNvPr>
          <p:cNvSpPr txBox="1">
            <a:spLocks noChangeArrowheads="1"/>
          </p:cNvSpPr>
          <p:nvPr/>
        </p:nvSpPr>
        <p:spPr bwMode="auto">
          <a:xfrm>
            <a:off x="101601" y="76201"/>
            <a:ext cx="6908943"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Everybody Will Be Happy Over There</a:t>
            </a:r>
            <a:endParaRPr lang="en-US" sz="3200">
              <a:solidFill>
                <a:srgbClr val="000000"/>
              </a:solidFill>
              <a:latin typeface="Times" charset="0"/>
              <a:ea typeface="ＭＳ Ｐゴシック" charset="0"/>
            </a:endParaRPr>
          </a:p>
        </p:txBody>
      </p:sp>
      <p:sp>
        <p:nvSpPr>
          <p:cNvPr id="121861" name="Text Box 5">
            <a:extLst>
              <a:ext uri="{FF2B5EF4-FFF2-40B4-BE49-F238E27FC236}">
                <a16:creationId xmlns:a16="http://schemas.microsoft.com/office/drawing/2014/main" id="{2566B9D1-0F5D-6980-5822-BB2B42526E5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973</a:t>
            </a:r>
            <a:endParaRPr lang="en-US" sz="3200">
              <a:solidFill>
                <a:srgbClr val="000000"/>
              </a:solidFill>
              <a:latin typeface="Times" charset="0"/>
              <a:ea typeface="ＭＳ Ｐゴシック"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228892"/>
            <a:ext cx="12192000"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223520"/>
            <a:ext cx="7961168"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Today</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WORSHIP @ 6:00</a:t>
            </a:r>
          </a:p>
        </p:txBody>
      </p:sp>
      <p:sp>
        <p:nvSpPr>
          <p:cNvPr id="5" name="TextBox 4">
            <a:extLst>
              <a:ext uri="{FF2B5EF4-FFF2-40B4-BE49-F238E27FC236}">
                <a16:creationId xmlns:a16="http://schemas.microsoft.com/office/drawing/2014/main" id="{6604E7C0-691A-A1CF-F9D6-2D388605EB4E}"/>
              </a:ext>
            </a:extLst>
          </p:cNvPr>
          <p:cNvSpPr txBox="1"/>
          <p:nvPr/>
        </p:nvSpPr>
        <p:spPr>
          <a:xfrm>
            <a:off x="7682345" y="482208"/>
            <a:ext cx="4509655" cy="249299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n-ea"/>
                <a:cs typeface="+mn-cs"/>
              </a:rPr>
              <a:t>Wednesday</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Worship &amp; Bible classes @ 6:30</a:t>
            </a:r>
          </a:p>
        </p:txBody>
      </p:sp>
    </p:spTree>
    <p:extLst>
      <p:ext uri="{BB962C8B-B14F-4D97-AF65-F5344CB8AC3E}">
        <p14:creationId xmlns:p14="http://schemas.microsoft.com/office/powerpoint/2010/main" val="228865404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228892"/>
            <a:ext cx="12192000"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endPar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7961168" cy="345740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Today</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j-ea"/>
              </a:rPr>
              <a:t>Join us for a Meal in the </a:t>
            </a:r>
            <a:r>
              <a:rPr kumimoji="0" lang="en-US" sz="60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mpb</a:t>
            </a:r>
            <a:endPar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5" name="TextBox 4">
            <a:extLst>
              <a:ext uri="{FF2B5EF4-FFF2-40B4-BE49-F238E27FC236}">
                <a16:creationId xmlns:a16="http://schemas.microsoft.com/office/drawing/2014/main" id="{6604E7C0-691A-A1CF-F9D6-2D388605EB4E}"/>
              </a:ext>
            </a:extLst>
          </p:cNvPr>
          <p:cNvSpPr txBox="1"/>
          <p:nvPr/>
        </p:nvSpPr>
        <p:spPr>
          <a:xfrm>
            <a:off x="7682345" y="482208"/>
            <a:ext cx="4509655" cy="323165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n-ea"/>
                <a:cs typeface="+mn-cs"/>
              </a:rPr>
              <a:t>Wednesday</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LTC @ 5:30</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Worship &amp; Bible classes @ 6:30</a:t>
            </a:r>
          </a:p>
        </p:txBody>
      </p:sp>
    </p:spTree>
    <p:extLst>
      <p:ext uri="{BB962C8B-B14F-4D97-AF65-F5344CB8AC3E}">
        <p14:creationId xmlns:p14="http://schemas.microsoft.com/office/powerpoint/2010/main" val="328415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9A9BEC47-271E-8953-463D-AF9E4D1D83D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A Beautiful Life</a:t>
            </a:r>
            <a:endParaRPr lang="en-US">
              <a:ea typeface="+mj-ea"/>
            </a:endParaRPr>
          </a:p>
        </p:txBody>
      </p:sp>
      <p:pic>
        <p:nvPicPr>
          <p:cNvPr id="8194" name="Picture 3" descr="A Beautiful Life-pp">
            <a:extLst>
              <a:ext uri="{FF2B5EF4-FFF2-40B4-BE49-F238E27FC236}">
                <a16:creationId xmlns:a16="http://schemas.microsoft.com/office/drawing/2014/main" id="{DB2FDD02-F277-BFDA-7A84-FCE56F266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a:extLst>
              <a:ext uri="{FF2B5EF4-FFF2-40B4-BE49-F238E27FC236}">
                <a16:creationId xmlns:a16="http://schemas.microsoft.com/office/drawing/2014/main" id="{D4A0BEA7-9BB1-ED84-FA17-7BC72EA75A62}"/>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6741" name="Text Box 5">
            <a:extLst>
              <a:ext uri="{FF2B5EF4-FFF2-40B4-BE49-F238E27FC236}">
                <a16:creationId xmlns:a16="http://schemas.microsoft.com/office/drawing/2014/main" id="{0402064A-1882-E18A-59FF-06085023E22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DC484267-C390-5E2C-F27B-0B652683228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9218" name="Picture 3" descr="A Beautiful Life-pp">
            <a:extLst>
              <a:ext uri="{FF2B5EF4-FFF2-40B4-BE49-F238E27FC236}">
                <a16:creationId xmlns:a16="http://schemas.microsoft.com/office/drawing/2014/main" id="{DBD1149F-B297-087C-E10E-B82C11F7C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Text Box 4">
            <a:extLst>
              <a:ext uri="{FF2B5EF4-FFF2-40B4-BE49-F238E27FC236}">
                <a16:creationId xmlns:a16="http://schemas.microsoft.com/office/drawing/2014/main" id="{287C4CF1-2BFD-2CE0-2B85-59336CA2C41B}"/>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8005" name="Text Box 5">
            <a:extLst>
              <a:ext uri="{FF2B5EF4-FFF2-40B4-BE49-F238E27FC236}">
                <a16:creationId xmlns:a16="http://schemas.microsoft.com/office/drawing/2014/main" id="{8A5861FA-0526-28BC-CD0F-52C9B956E98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5E7353F-DE24-21CC-4BBF-B691D1F63D33}"/>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10242" name="Picture 3" descr="A Beautiful Life-pp">
            <a:extLst>
              <a:ext uri="{FF2B5EF4-FFF2-40B4-BE49-F238E27FC236}">
                <a16:creationId xmlns:a16="http://schemas.microsoft.com/office/drawing/2014/main" id="{50AC4125-D003-6232-1A91-490BD5EB0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4">
            <a:extLst>
              <a:ext uri="{FF2B5EF4-FFF2-40B4-BE49-F238E27FC236}">
                <a16:creationId xmlns:a16="http://schemas.microsoft.com/office/drawing/2014/main" id="{2DD5EFDE-FB3D-8AB8-83E4-DE75D11F3C9B}"/>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9029" name="Text Box 5">
            <a:extLst>
              <a:ext uri="{FF2B5EF4-FFF2-40B4-BE49-F238E27FC236}">
                <a16:creationId xmlns:a16="http://schemas.microsoft.com/office/drawing/2014/main" id="{F4C65D66-736D-4808-EBB7-387BCF9310F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952D8BA1-E3C1-72D5-B993-05C9421F8E1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11266" name="Picture 3" descr="A Beautiful Life-pp">
            <a:extLst>
              <a:ext uri="{FF2B5EF4-FFF2-40B4-BE49-F238E27FC236}">
                <a16:creationId xmlns:a16="http://schemas.microsoft.com/office/drawing/2014/main" id="{E1F7FAC9-1E50-57B6-4915-0BC672193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Text Box 4">
            <a:extLst>
              <a:ext uri="{FF2B5EF4-FFF2-40B4-BE49-F238E27FC236}">
                <a16:creationId xmlns:a16="http://schemas.microsoft.com/office/drawing/2014/main" id="{651BB95C-582E-35E8-EDAE-C26A8A75B933}"/>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30053" name="Text Box 5">
            <a:extLst>
              <a:ext uri="{FF2B5EF4-FFF2-40B4-BE49-F238E27FC236}">
                <a16:creationId xmlns:a16="http://schemas.microsoft.com/office/drawing/2014/main" id="{9155965C-27AC-F470-7FA7-69A18B5E864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DD773D88-0B75-0ACC-CD2F-C8BBF69954C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A Beautiful Life</a:t>
            </a:r>
            <a:endParaRPr lang="en-US">
              <a:ea typeface="+mj-ea"/>
            </a:endParaRPr>
          </a:p>
        </p:txBody>
      </p:sp>
      <p:pic>
        <p:nvPicPr>
          <p:cNvPr id="12290" name="Picture 3" descr="A Beautiful Life-pp">
            <a:extLst>
              <a:ext uri="{FF2B5EF4-FFF2-40B4-BE49-F238E27FC236}">
                <a16:creationId xmlns:a16="http://schemas.microsoft.com/office/drawing/2014/main" id="{F6091F47-720D-0BB0-B58B-77463F530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4">
            <a:extLst>
              <a:ext uri="{FF2B5EF4-FFF2-40B4-BE49-F238E27FC236}">
                <a16:creationId xmlns:a16="http://schemas.microsoft.com/office/drawing/2014/main" id="{6CE3F057-C243-3E0C-61E8-760D6E6A8624}"/>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7765" name="Text Box 5">
            <a:extLst>
              <a:ext uri="{FF2B5EF4-FFF2-40B4-BE49-F238E27FC236}">
                <a16:creationId xmlns:a16="http://schemas.microsoft.com/office/drawing/2014/main" id="{C4524B04-94D2-118C-8A7F-22E7216BE4D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6E92E749-0361-6CDF-471D-A23A78D5CCD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 Highest Place</a:t>
            </a:r>
            <a:endParaRPr lang="en-US">
              <a:ea typeface="+mj-ea"/>
            </a:endParaRPr>
          </a:p>
        </p:txBody>
      </p:sp>
      <p:pic>
        <p:nvPicPr>
          <p:cNvPr id="3074" name="Picture 3" descr="Highest Place-pp">
            <a:extLst>
              <a:ext uri="{FF2B5EF4-FFF2-40B4-BE49-F238E27FC236}">
                <a16:creationId xmlns:a16="http://schemas.microsoft.com/office/drawing/2014/main" id="{63D2C082-6986-074F-232F-4645E7AB77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B9ADCA6E-8AA8-EDCD-4BDC-940BE596F71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175109" name="Text Box 5">
            <a:extLst>
              <a:ext uri="{FF2B5EF4-FFF2-40B4-BE49-F238E27FC236}">
                <a16:creationId xmlns:a16="http://schemas.microsoft.com/office/drawing/2014/main" id="{D390D00D-3C8C-9DC4-473B-02B28582C9A0}"/>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2AC0A88-6BFC-C6F6-E23D-625D3A16A79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A Beautiful Life</a:t>
            </a:r>
            <a:endParaRPr lang="en-US">
              <a:ea typeface="+mj-ea"/>
            </a:endParaRPr>
          </a:p>
        </p:txBody>
      </p:sp>
      <p:pic>
        <p:nvPicPr>
          <p:cNvPr id="13314" name="Picture 3" descr="A Beautiful Life-pp">
            <a:extLst>
              <a:ext uri="{FF2B5EF4-FFF2-40B4-BE49-F238E27FC236}">
                <a16:creationId xmlns:a16="http://schemas.microsoft.com/office/drawing/2014/main" id="{12D9A3BF-BE48-C638-B810-EBF5441E82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8" name="Text Box 4">
            <a:extLst>
              <a:ext uri="{FF2B5EF4-FFF2-40B4-BE49-F238E27FC236}">
                <a16:creationId xmlns:a16="http://schemas.microsoft.com/office/drawing/2014/main" id="{658D1F37-E8F0-AAC3-A5AB-3470FD02CFDA}"/>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8789" name="Text Box 5">
            <a:extLst>
              <a:ext uri="{FF2B5EF4-FFF2-40B4-BE49-F238E27FC236}">
                <a16:creationId xmlns:a16="http://schemas.microsoft.com/office/drawing/2014/main" id="{E9793380-C949-76E1-69AF-9671DDBD217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4B7E515A-C8E3-562F-A4D6-03AACBAA595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14338" name="Picture 3" descr="A Beautiful Life-pp">
            <a:extLst>
              <a:ext uri="{FF2B5EF4-FFF2-40B4-BE49-F238E27FC236}">
                <a16:creationId xmlns:a16="http://schemas.microsoft.com/office/drawing/2014/main" id="{9A8F92A7-B0B9-80C1-80CF-A859C0F6A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 Box 4">
            <a:extLst>
              <a:ext uri="{FF2B5EF4-FFF2-40B4-BE49-F238E27FC236}">
                <a16:creationId xmlns:a16="http://schemas.microsoft.com/office/drawing/2014/main" id="{A9C74E83-A86B-FBF1-B5A1-09BB3980BEFD}"/>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31077" name="Text Box 5">
            <a:extLst>
              <a:ext uri="{FF2B5EF4-FFF2-40B4-BE49-F238E27FC236}">
                <a16:creationId xmlns:a16="http://schemas.microsoft.com/office/drawing/2014/main" id="{995BF70A-0C38-F17A-487A-F8FB8ADA4D7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E3DDE87D-D16B-15CD-DD4A-A6AFB747DAC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15362" name="Picture 3" descr="A Beautiful Life-pp">
            <a:extLst>
              <a:ext uri="{FF2B5EF4-FFF2-40B4-BE49-F238E27FC236}">
                <a16:creationId xmlns:a16="http://schemas.microsoft.com/office/drawing/2014/main" id="{27BC97AE-B466-EFFD-21E8-59597CD0E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 Box 4">
            <a:extLst>
              <a:ext uri="{FF2B5EF4-FFF2-40B4-BE49-F238E27FC236}">
                <a16:creationId xmlns:a16="http://schemas.microsoft.com/office/drawing/2014/main" id="{E5AA9E41-697B-ABFA-B0F4-257ABCCE9803}"/>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32101" name="Text Box 5">
            <a:extLst>
              <a:ext uri="{FF2B5EF4-FFF2-40B4-BE49-F238E27FC236}">
                <a16:creationId xmlns:a16="http://schemas.microsoft.com/office/drawing/2014/main" id="{7A122AB5-FFCE-855E-6E3D-972353CE151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5501F1A-8B09-59E1-B29B-38F26F1A490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16386" name="Picture 3" descr="A Beautiful Life-pp">
            <a:extLst>
              <a:ext uri="{FF2B5EF4-FFF2-40B4-BE49-F238E27FC236}">
                <a16:creationId xmlns:a16="http://schemas.microsoft.com/office/drawing/2014/main" id="{A1E5B948-D8CF-0CDC-1B36-CDBDAEA0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Text Box 4">
            <a:extLst>
              <a:ext uri="{FF2B5EF4-FFF2-40B4-BE49-F238E27FC236}">
                <a16:creationId xmlns:a16="http://schemas.microsoft.com/office/drawing/2014/main" id="{439A78FB-3F76-BEB7-848E-073AE1A8E736}"/>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33125" name="Text Box 5">
            <a:extLst>
              <a:ext uri="{FF2B5EF4-FFF2-40B4-BE49-F238E27FC236}">
                <a16:creationId xmlns:a16="http://schemas.microsoft.com/office/drawing/2014/main" id="{80DEEECB-3A07-B14A-D22C-45C6646E254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837C820-0969-063E-05DD-DAC75BE67984}"/>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4-1 A Beautiful Life</a:t>
            </a:r>
            <a:endParaRPr lang="en-US">
              <a:ea typeface="+mj-ea"/>
            </a:endParaRPr>
          </a:p>
        </p:txBody>
      </p:sp>
      <p:pic>
        <p:nvPicPr>
          <p:cNvPr id="17410" name="Picture 3" descr="A Beautiful Life-pp">
            <a:extLst>
              <a:ext uri="{FF2B5EF4-FFF2-40B4-BE49-F238E27FC236}">
                <a16:creationId xmlns:a16="http://schemas.microsoft.com/office/drawing/2014/main" id="{89DDCB01-806B-5212-51DA-F8FBE7294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2" name="Text Box 4">
            <a:extLst>
              <a:ext uri="{FF2B5EF4-FFF2-40B4-BE49-F238E27FC236}">
                <a16:creationId xmlns:a16="http://schemas.microsoft.com/office/drawing/2014/main" id="{518BA525-1AC2-548D-1E10-1C9B277FA077}"/>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19813" name="Text Box 5">
            <a:extLst>
              <a:ext uri="{FF2B5EF4-FFF2-40B4-BE49-F238E27FC236}">
                <a16:creationId xmlns:a16="http://schemas.microsoft.com/office/drawing/2014/main" id="{109D6435-DF95-E47E-D30D-B589DDF0EADF}"/>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B716DCBA-B5EB-D7BE-5838-A4CC72AEEA5B}"/>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4-2 A Beautiful Life</a:t>
            </a:r>
            <a:endParaRPr lang="en-US">
              <a:ea typeface="+mj-ea"/>
            </a:endParaRPr>
          </a:p>
        </p:txBody>
      </p:sp>
      <p:pic>
        <p:nvPicPr>
          <p:cNvPr id="18434" name="Picture 3" descr="A Beautiful Life-pp">
            <a:extLst>
              <a:ext uri="{FF2B5EF4-FFF2-40B4-BE49-F238E27FC236}">
                <a16:creationId xmlns:a16="http://schemas.microsoft.com/office/drawing/2014/main" id="{6E506543-42A2-0979-E5C3-043918789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6" name="Text Box 4">
            <a:extLst>
              <a:ext uri="{FF2B5EF4-FFF2-40B4-BE49-F238E27FC236}">
                <a16:creationId xmlns:a16="http://schemas.microsoft.com/office/drawing/2014/main" id="{60E1E838-3D99-4D8C-477B-053B81D33565}"/>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0837" name="Text Box 5">
            <a:extLst>
              <a:ext uri="{FF2B5EF4-FFF2-40B4-BE49-F238E27FC236}">
                <a16:creationId xmlns:a16="http://schemas.microsoft.com/office/drawing/2014/main" id="{581B7CAD-37D5-5EDB-43F8-86B7BA014B4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06349D8B-D9FE-9463-3D25-A84D216E9F0E}"/>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A Beautiful Life</a:t>
            </a:r>
            <a:endParaRPr lang="en-US">
              <a:ea typeface="+mj-ea"/>
            </a:endParaRPr>
          </a:p>
        </p:txBody>
      </p:sp>
      <p:pic>
        <p:nvPicPr>
          <p:cNvPr id="19458" name="Picture 3" descr="A Beautiful Life-pp">
            <a:extLst>
              <a:ext uri="{FF2B5EF4-FFF2-40B4-BE49-F238E27FC236}">
                <a16:creationId xmlns:a16="http://schemas.microsoft.com/office/drawing/2014/main" id="{CC513574-8CDE-C787-E373-69776E2FE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0" name="Text Box 4">
            <a:extLst>
              <a:ext uri="{FF2B5EF4-FFF2-40B4-BE49-F238E27FC236}">
                <a16:creationId xmlns:a16="http://schemas.microsoft.com/office/drawing/2014/main" id="{913819BB-0561-5E64-99E0-D5B108EBFEB4}"/>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1861" name="Text Box 5">
            <a:extLst>
              <a:ext uri="{FF2B5EF4-FFF2-40B4-BE49-F238E27FC236}">
                <a16:creationId xmlns:a16="http://schemas.microsoft.com/office/drawing/2014/main" id="{DA60D699-BABD-B1AA-964C-42288B51A26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9E4325A-319D-3AAA-43FF-93999E14001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A Beautiful Life</a:t>
            </a:r>
            <a:endParaRPr lang="en-US">
              <a:ea typeface="+mj-ea"/>
            </a:endParaRPr>
          </a:p>
        </p:txBody>
      </p:sp>
      <p:pic>
        <p:nvPicPr>
          <p:cNvPr id="20482" name="Picture 3" descr="A Beautiful Life-pp">
            <a:extLst>
              <a:ext uri="{FF2B5EF4-FFF2-40B4-BE49-F238E27FC236}">
                <a16:creationId xmlns:a16="http://schemas.microsoft.com/office/drawing/2014/main" id="{CFA3708F-4058-18EA-1D80-4E1058AD3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Text Box 4">
            <a:extLst>
              <a:ext uri="{FF2B5EF4-FFF2-40B4-BE49-F238E27FC236}">
                <a16:creationId xmlns:a16="http://schemas.microsoft.com/office/drawing/2014/main" id="{9391B2A1-1E67-2A40-AD77-F75B1A9EC755}"/>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2885" name="Text Box 5">
            <a:extLst>
              <a:ext uri="{FF2B5EF4-FFF2-40B4-BE49-F238E27FC236}">
                <a16:creationId xmlns:a16="http://schemas.microsoft.com/office/drawing/2014/main" id="{29561B25-83AD-C6B1-DB35-31ED600A6EF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07A10969-85D6-EC4D-8FDB-ED1B110C17BD}"/>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C-3 A Beautiful Life</a:t>
            </a:r>
            <a:endParaRPr lang="en-US">
              <a:ea typeface="+mj-ea"/>
            </a:endParaRPr>
          </a:p>
        </p:txBody>
      </p:sp>
      <p:pic>
        <p:nvPicPr>
          <p:cNvPr id="21506" name="Picture 3" descr="A Beautiful Life-pp">
            <a:extLst>
              <a:ext uri="{FF2B5EF4-FFF2-40B4-BE49-F238E27FC236}">
                <a16:creationId xmlns:a16="http://schemas.microsoft.com/office/drawing/2014/main" id="{E154ED82-B44E-8313-947E-78B8A126B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8" name="Text Box 4">
            <a:extLst>
              <a:ext uri="{FF2B5EF4-FFF2-40B4-BE49-F238E27FC236}">
                <a16:creationId xmlns:a16="http://schemas.microsoft.com/office/drawing/2014/main" id="{FE887CA9-076D-C046-05AA-AFBFC1445299}"/>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123909" name="Text Box 5">
            <a:extLst>
              <a:ext uri="{FF2B5EF4-FFF2-40B4-BE49-F238E27FC236}">
                <a16:creationId xmlns:a16="http://schemas.microsoft.com/office/drawing/2014/main" id="{70DA059F-27EE-03AA-F46F-ADE35B316E7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Did you think to pray?</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#848</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458889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4E12B70A-8CEA-A5DE-E98B-195383C01516}"/>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 Highest Place</a:t>
            </a:r>
            <a:endParaRPr lang="en-US">
              <a:ea typeface="+mj-ea"/>
            </a:endParaRPr>
          </a:p>
        </p:txBody>
      </p:sp>
      <p:pic>
        <p:nvPicPr>
          <p:cNvPr id="4098" name="Picture 3" descr="Highest Place-pp">
            <a:extLst>
              <a:ext uri="{FF2B5EF4-FFF2-40B4-BE49-F238E27FC236}">
                <a16:creationId xmlns:a16="http://schemas.microsoft.com/office/drawing/2014/main" id="{89E5D7DC-AA6B-7A64-D3D1-76BBB30E9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4">
            <a:extLst>
              <a:ext uri="{FF2B5EF4-FFF2-40B4-BE49-F238E27FC236}">
                <a16:creationId xmlns:a16="http://schemas.microsoft.com/office/drawing/2014/main" id="{39EBB8BA-4C04-7332-73A7-07E9F42986B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176133" name="Text Box 5">
            <a:extLst>
              <a:ext uri="{FF2B5EF4-FFF2-40B4-BE49-F238E27FC236}">
                <a16:creationId xmlns:a16="http://schemas.microsoft.com/office/drawing/2014/main" id="{14314080-5923-F62B-578A-5F2C61CC5E0B}"/>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E455CB5-2BD8-619D-E5E5-4D5CFB200878}"/>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1-1 Did You Think to Pray</a:t>
            </a:r>
            <a:endParaRPr lang="en-US">
              <a:ea typeface="+mj-ea"/>
            </a:endParaRPr>
          </a:p>
        </p:txBody>
      </p:sp>
      <p:pic>
        <p:nvPicPr>
          <p:cNvPr id="2" name="Picture 66" descr="Did You Think to Pray-pp">
            <a:extLst>
              <a:ext uri="{FF2B5EF4-FFF2-40B4-BE49-F238E27FC236}">
                <a16:creationId xmlns:a16="http://schemas.microsoft.com/office/drawing/2014/main" id="{D550C4AD-5261-7574-118B-16B89FE91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5" name="Text Box 67">
            <a:extLst>
              <a:ext uri="{FF2B5EF4-FFF2-40B4-BE49-F238E27FC236}">
                <a16:creationId xmlns:a16="http://schemas.microsoft.com/office/drawing/2014/main" id="{64452FCD-E64D-056C-9ADF-6C44B4463C2A}"/>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116" name="Text Box 68">
            <a:extLst>
              <a:ext uri="{FF2B5EF4-FFF2-40B4-BE49-F238E27FC236}">
                <a16:creationId xmlns:a16="http://schemas.microsoft.com/office/drawing/2014/main" id="{AA7C8195-D174-1606-7D93-0E67F752785B}"/>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4659076D-5EAA-8890-BFC3-F244C4516248}"/>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1-2 Did You Think to Pray</a:t>
            </a:r>
            <a:endParaRPr lang="en-US">
              <a:ea typeface="+mj-ea"/>
            </a:endParaRPr>
          </a:p>
        </p:txBody>
      </p:sp>
      <p:pic>
        <p:nvPicPr>
          <p:cNvPr id="3074" name="Picture 5" descr="Did You Think to Pray-pp">
            <a:extLst>
              <a:ext uri="{FF2B5EF4-FFF2-40B4-BE49-F238E27FC236}">
                <a16:creationId xmlns:a16="http://schemas.microsoft.com/office/drawing/2014/main" id="{E72B9A54-0EE1-DDC3-B4A5-DCF731075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70" name="Text Box 6">
            <a:extLst>
              <a:ext uri="{FF2B5EF4-FFF2-40B4-BE49-F238E27FC236}">
                <a16:creationId xmlns:a16="http://schemas.microsoft.com/office/drawing/2014/main" id="{53700A47-5D2F-A793-73FC-B5C8FD1D42DD}"/>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0471" name="Text Box 7">
            <a:extLst>
              <a:ext uri="{FF2B5EF4-FFF2-40B4-BE49-F238E27FC236}">
                <a16:creationId xmlns:a16="http://schemas.microsoft.com/office/drawing/2014/main" id="{19C2FB4F-0A44-0AA8-B5F5-89CBB60EC63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46BAC259-27EE-C81A-8AE4-4C74F6489A71}"/>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C-1 Did You Think to Pray</a:t>
            </a:r>
            <a:endParaRPr lang="en-US">
              <a:ea typeface="+mj-ea"/>
            </a:endParaRPr>
          </a:p>
        </p:txBody>
      </p:sp>
      <p:pic>
        <p:nvPicPr>
          <p:cNvPr id="4098" name="Picture 8" descr="Did You Think to Pray-pp">
            <a:extLst>
              <a:ext uri="{FF2B5EF4-FFF2-40B4-BE49-F238E27FC236}">
                <a16:creationId xmlns:a16="http://schemas.microsoft.com/office/drawing/2014/main" id="{84AAB64A-0AF4-6736-0408-E3FA00CA3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9" name="Text Box 9">
            <a:extLst>
              <a:ext uri="{FF2B5EF4-FFF2-40B4-BE49-F238E27FC236}">
                <a16:creationId xmlns:a16="http://schemas.microsoft.com/office/drawing/2014/main" id="{86C40753-C816-B567-E5C0-D9D744C4C7F4}"/>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9690" name="Text Box 10">
            <a:extLst>
              <a:ext uri="{FF2B5EF4-FFF2-40B4-BE49-F238E27FC236}">
                <a16:creationId xmlns:a16="http://schemas.microsoft.com/office/drawing/2014/main" id="{65DB35FB-DD81-21C5-8F0C-4505B2EB0DA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EDC4637F-CFF5-EF04-6BD3-D97E589B8873}"/>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C-2 Did You Think to Pray</a:t>
            </a:r>
            <a:endParaRPr lang="en-US">
              <a:ea typeface="+mj-ea"/>
            </a:endParaRPr>
          </a:p>
        </p:txBody>
      </p:sp>
      <p:pic>
        <p:nvPicPr>
          <p:cNvPr id="5122" name="Picture 5" descr="Did You Think to Pray-pp">
            <a:extLst>
              <a:ext uri="{FF2B5EF4-FFF2-40B4-BE49-F238E27FC236}">
                <a16:creationId xmlns:a16="http://schemas.microsoft.com/office/drawing/2014/main" id="{18A443A6-9947-B638-A7A6-3228F581C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10" name="Text Box 6">
            <a:extLst>
              <a:ext uri="{FF2B5EF4-FFF2-40B4-BE49-F238E27FC236}">
                <a16:creationId xmlns:a16="http://schemas.microsoft.com/office/drawing/2014/main" id="{3EBDE1FD-184B-1FCF-7206-22ABB6433480}"/>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00711" name="Text Box 7">
            <a:extLst>
              <a:ext uri="{FF2B5EF4-FFF2-40B4-BE49-F238E27FC236}">
                <a16:creationId xmlns:a16="http://schemas.microsoft.com/office/drawing/2014/main" id="{17C1D6FD-1714-1886-B0CD-502ABA6C66C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33C13E01-96EE-9D1A-1A8C-82BDCEC7298F}"/>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2-1 Did You Think to Pray</a:t>
            </a:r>
            <a:endParaRPr lang="en-US">
              <a:ea typeface="+mj-ea"/>
            </a:endParaRPr>
          </a:p>
        </p:txBody>
      </p:sp>
      <p:pic>
        <p:nvPicPr>
          <p:cNvPr id="6146" name="Picture 5" descr="Did You Think to Pray-pp">
            <a:extLst>
              <a:ext uri="{FF2B5EF4-FFF2-40B4-BE49-F238E27FC236}">
                <a16:creationId xmlns:a16="http://schemas.microsoft.com/office/drawing/2014/main" id="{D2C8C492-A658-3B36-F9E2-022EF652A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2866B3F5-B85A-4286-EE1C-84759480418F}"/>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1495" name="Text Box 7">
            <a:extLst>
              <a:ext uri="{FF2B5EF4-FFF2-40B4-BE49-F238E27FC236}">
                <a16:creationId xmlns:a16="http://schemas.microsoft.com/office/drawing/2014/main" id="{5C70980E-05FF-0F52-4E0D-974D05C39F7E}"/>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2DD2B61C-986F-3627-3B9B-2EE31539C757}"/>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2-2 Did You Think to Pray</a:t>
            </a:r>
            <a:endParaRPr lang="en-US">
              <a:ea typeface="+mj-ea"/>
            </a:endParaRPr>
          </a:p>
        </p:txBody>
      </p:sp>
      <p:pic>
        <p:nvPicPr>
          <p:cNvPr id="7170" name="Picture 5" descr="Did You Think to Pray-pp">
            <a:extLst>
              <a:ext uri="{FF2B5EF4-FFF2-40B4-BE49-F238E27FC236}">
                <a16:creationId xmlns:a16="http://schemas.microsoft.com/office/drawing/2014/main" id="{B4118DAC-28B0-AA38-76A1-19263EAB9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8" name="Text Box 6">
            <a:extLst>
              <a:ext uri="{FF2B5EF4-FFF2-40B4-BE49-F238E27FC236}">
                <a16:creationId xmlns:a16="http://schemas.microsoft.com/office/drawing/2014/main" id="{74B6BD40-3DEB-9708-306A-631EE83BD6AB}"/>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2519" name="Text Box 7">
            <a:extLst>
              <a:ext uri="{FF2B5EF4-FFF2-40B4-BE49-F238E27FC236}">
                <a16:creationId xmlns:a16="http://schemas.microsoft.com/office/drawing/2014/main" id="{C0600355-E2BF-818A-8E32-040BC509E14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944CFA17-8DA2-7593-3279-89AAD8CA21DF}"/>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C-1 Did You Think to Pray</a:t>
            </a:r>
            <a:endParaRPr lang="en-US">
              <a:ea typeface="+mj-ea"/>
            </a:endParaRPr>
          </a:p>
        </p:txBody>
      </p:sp>
      <p:pic>
        <p:nvPicPr>
          <p:cNvPr id="8194" name="Picture 6" descr="Did You Think to Pray-pp">
            <a:extLst>
              <a:ext uri="{FF2B5EF4-FFF2-40B4-BE49-F238E27FC236}">
                <a16:creationId xmlns:a16="http://schemas.microsoft.com/office/drawing/2014/main" id="{7F40A262-DB6F-7C6A-8B08-5F180B991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1" name="Text Box 7">
            <a:extLst>
              <a:ext uri="{FF2B5EF4-FFF2-40B4-BE49-F238E27FC236}">
                <a16:creationId xmlns:a16="http://schemas.microsoft.com/office/drawing/2014/main" id="{9EC5AD27-D95F-E6C0-A5A3-5A74B96345CA}"/>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05832" name="Text Box 8">
            <a:extLst>
              <a:ext uri="{FF2B5EF4-FFF2-40B4-BE49-F238E27FC236}">
                <a16:creationId xmlns:a16="http://schemas.microsoft.com/office/drawing/2014/main" id="{4A8DE248-0D9E-80FB-0057-4B079680D5D3}"/>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3EDE05A5-83A2-0077-EE98-A9641C7CE3A3}"/>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C-2 Did You Think to Pray</a:t>
            </a:r>
            <a:endParaRPr lang="en-US">
              <a:ea typeface="+mj-ea"/>
            </a:endParaRPr>
          </a:p>
        </p:txBody>
      </p:sp>
      <p:pic>
        <p:nvPicPr>
          <p:cNvPr id="9218" name="Picture 3" descr="Did You Think to Pray-pp">
            <a:extLst>
              <a:ext uri="{FF2B5EF4-FFF2-40B4-BE49-F238E27FC236}">
                <a16:creationId xmlns:a16="http://schemas.microsoft.com/office/drawing/2014/main" id="{11D9BE9F-A253-25D3-C43A-3FD667935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2" name="Text Box 4">
            <a:extLst>
              <a:ext uri="{FF2B5EF4-FFF2-40B4-BE49-F238E27FC236}">
                <a16:creationId xmlns:a16="http://schemas.microsoft.com/office/drawing/2014/main" id="{A17817DA-4CF3-221D-85C0-F73C10707B71}"/>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06853" name="Text Box 5">
            <a:extLst>
              <a:ext uri="{FF2B5EF4-FFF2-40B4-BE49-F238E27FC236}">
                <a16:creationId xmlns:a16="http://schemas.microsoft.com/office/drawing/2014/main" id="{A9D0CD3F-AA32-0BC7-DFFA-FDA3DBFDE73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C7A9AB57-3A6E-B239-CD82-2DC31ABEB5C8}"/>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4-1 Did You Think to Pray</a:t>
            </a:r>
            <a:endParaRPr lang="en-US">
              <a:ea typeface="+mj-ea"/>
            </a:endParaRPr>
          </a:p>
        </p:txBody>
      </p:sp>
      <p:pic>
        <p:nvPicPr>
          <p:cNvPr id="14338" name="Picture 5" descr="Did You Think to Pray-pp">
            <a:extLst>
              <a:ext uri="{FF2B5EF4-FFF2-40B4-BE49-F238E27FC236}">
                <a16:creationId xmlns:a16="http://schemas.microsoft.com/office/drawing/2014/main" id="{1DC51509-AD2F-8014-0604-4B7CE29695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0" name="Text Box 6">
            <a:extLst>
              <a:ext uri="{FF2B5EF4-FFF2-40B4-BE49-F238E27FC236}">
                <a16:creationId xmlns:a16="http://schemas.microsoft.com/office/drawing/2014/main" id="{D7BE4585-9F28-2219-AC5C-9A6C3978EA08}"/>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5591" name="Text Box 7">
            <a:extLst>
              <a:ext uri="{FF2B5EF4-FFF2-40B4-BE49-F238E27FC236}">
                <a16:creationId xmlns:a16="http://schemas.microsoft.com/office/drawing/2014/main" id="{CF6326D8-50C8-1242-8CC6-B52F801CD87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669F6552-3F50-3EFC-1B54-6D7A51901092}"/>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4-2 Did You Think to Pray</a:t>
            </a:r>
            <a:endParaRPr lang="en-US">
              <a:ea typeface="+mj-ea"/>
            </a:endParaRPr>
          </a:p>
        </p:txBody>
      </p:sp>
      <p:pic>
        <p:nvPicPr>
          <p:cNvPr id="15362" name="Picture 5" descr="Did You Think to Pray-pp">
            <a:extLst>
              <a:ext uri="{FF2B5EF4-FFF2-40B4-BE49-F238E27FC236}">
                <a16:creationId xmlns:a16="http://schemas.microsoft.com/office/drawing/2014/main" id="{073F3C9C-F038-5D99-8B5E-A3EDCB31E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6">
            <a:extLst>
              <a:ext uri="{FF2B5EF4-FFF2-40B4-BE49-F238E27FC236}">
                <a16:creationId xmlns:a16="http://schemas.microsoft.com/office/drawing/2014/main" id="{0E2EF5D5-4615-72CD-2D62-5AA16E54B48E}"/>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196615" name="Text Box 7">
            <a:extLst>
              <a:ext uri="{FF2B5EF4-FFF2-40B4-BE49-F238E27FC236}">
                <a16:creationId xmlns:a16="http://schemas.microsoft.com/office/drawing/2014/main" id="{9B735403-0F0D-0218-90CE-CA7E67B0A311}"/>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36EE39B3-8048-D607-84EC-5A01E0AC7D2C}"/>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4 Highest Place</a:t>
            </a:r>
            <a:endParaRPr lang="en-US">
              <a:ea typeface="+mj-ea"/>
            </a:endParaRPr>
          </a:p>
        </p:txBody>
      </p:sp>
      <p:pic>
        <p:nvPicPr>
          <p:cNvPr id="5122" name="Picture 3" descr="Highest Place-pp">
            <a:extLst>
              <a:ext uri="{FF2B5EF4-FFF2-40B4-BE49-F238E27FC236}">
                <a16:creationId xmlns:a16="http://schemas.microsoft.com/office/drawing/2014/main" id="{3F964EB2-CCF9-710B-3E9C-B95379B2A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88D2EFB1-CAFF-D226-50FF-84F05684655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177157" name="Text Box 5">
            <a:extLst>
              <a:ext uri="{FF2B5EF4-FFF2-40B4-BE49-F238E27FC236}">
                <a16:creationId xmlns:a16="http://schemas.microsoft.com/office/drawing/2014/main" id="{0AE3180E-525E-D2E0-A060-7D347EF3BFD3}"/>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C4499201-1025-332E-602B-A8773D6D2770}"/>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C-1 Did You Think to Pray</a:t>
            </a:r>
            <a:endParaRPr lang="en-US">
              <a:ea typeface="+mj-ea"/>
            </a:endParaRPr>
          </a:p>
        </p:txBody>
      </p:sp>
      <p:pic>
        <p:nvPicPr>
          <p:cNvPr id="16386" name="Picture 6" descr="Did You Think to Pray-pp">
            <a:extLst>
              <a:ext uri="{FF2B5EF4-FFF2-40B4-BE49-F238E27FC236}">
                <a16:creationId xmlns:a16="http://schemas.microsoft.com/office/drawing/2014/main" id="{85ECE591-255B-CE32-BDED-B75A98F7B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7" name="Text Box 7">
            <a:extLst>
              <a:ext uri="{FF2B5EF4-FFF2-40B4-BE49-F238E27FC236}">
                <a16:creationId xmlns:a16="http://schemas.microsoft.com/office/drawing/2014/main" id="{199E6855-749E-2046-3EE7-27F3138A432C}"/>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09928" name="Text Box 8">
            <a:extLst>
              <a:ext uri="{FF2B5EF4-FFF2-40B4-BE49-F238E27FC236}">
                <a16:creationId xmlns:a16="http://schemas.microsoft.com/office/drawing/2014/main" id="{C5E82E72-7969-CB1B-F127-B49CCB9B02D2}"/>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767F9149-AC91-C650-FB73-38D075A54A68}"/>
              </a:ext>
            </a:extLst>
          </p:cNvPr>
          <p:cNvSpPr>
            <a:spLocks noGrp="1" noChangeArrowheads="1"/>
          </p:cNvSpPr>
          <p:nvPr>
            <p:ph type="ctrTitle"/>
          </p:nvPr>
        </p:nvSpPr>
        <p:spPr>
          <a:xfrm>
            <a:off x="101600" y="152400"/>
            <a:ext cx="4775200" cy="228600"/>
          </a:xfrm>
        </p:spPr>
        <p:txBody>
          <a:bodyPr/>
          <a:lstStyle/>
          <a:p>
            <a:pPr eaLnBrk="1" hangingPunct="1">
              <a:defRPr/>
            </a:pPr>
            <a:r>
              <a:rPr lang="en-US" sz="2400">
                <a:ea typeface="+mj-ea"/>
              </a:rPr>
              <a:t>C-2 Did You Think to Pray</a:t>
            </a:r>
            <a:endParaRPr lang="en-US">
              <a:ea typeface="+mj-ea"/>
            </a:endParaRPr>
          </a:p>
        </p:txBody>
      </p:sp>
      <p:pic>
        <p:nvPicPr>
          <p:cNvPr id="17410" name="Picture 3" descr="Did You Think to Pray-pp">
            <a:extLst>
              <a:ext uri="{FF2B5EF4-FFF2-40B4-BE49-F238E27FC236}">
                <a16:creationId xmlns:a16="http://schemas.microsoft.com/office/drawing/2014/main" id="{041816BE-2263-785D-A2FA-82DDCC5245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8" name="Text Box 4">
            <a:extLst>
              <a:ext uri="{FF2B5EF4-FFF2-40B4-BE49-F238E27FC236}">
                <a16:creationId xmlns:a16="http://schemas.microsoft.com/office/drawing/2014/main" id="{DBA32F98-B2D6-2DDC-F078-1A4983754EC0}"/>
              </a:ext>
            </a:extLst>
          </p:cNvPr>
          <p:cNvSpPr txBox="1">
            <a:spLocks noChangeArrowheads="1"/>
          </p:cNvSpPr>
          <p:nvPr/>
        </p:nvSpPr>
        <p:spPr bwMode="auto">
          <a:xfrm>
            <a:off x="101600" y="76201"/>
            <a:ext cx="4242380"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Did You Think To Pray</a:t>
            </a:r>
            <a:endParaRPr lang="en-US" sz="3200">
              <a:solidFill>
                <a:srgbClr val="000000"/>
              </a:solidFill>
              <a:latin typeface="Times" charset="0"/>
              <a:ea typeface="ＭＳ Ｐゴシック" charset="0"/>
            </a:endParaRPr>
          </a:p>
        </p:txBody>
      </p:sp>
      <p:sp>
        <p:nvSpPr>
          <p:cNvPr id="210949" name="Text Box 5">
            <a:extLst>
              <a:ext uri="{FF2B5EF4-FFF2-40B4-BE49-F238E27FC236}">
                <a16:creationId xmlns:a16="http://schemas.microsoft.com/office/drawing/2014/main" id="{A87DB268-C23D-58E9-E70F-5478EBEB7E4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848</a:t>
            </a:r>
            <a:endParaRPr lang="en-US" sz="3200">
              <a:solidFill>
                <a:srgbClr val="000000"/>
              </a:solidFill>
              <a:latin typeface="Times" charset="0"/>
              <a:ea typeface="ＭＳ Ｐゴシック"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7C3E19-64E5-5F4D-2F64-3CE9B5DCF24B}"/>
              </a:ext>
            </a:extLst>
          </p:cNvPr>
          <p:cNvSpPr txBox="1">
            <a:spLocks/>
          </p:cNvSpPr>
          <p:nvPr/>
        </p:nvSpPr>
        <p:spPr>
          <a:xfrm>
            <a:off x="3620366" y="1919552"/>
            <a:ext cx="495126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000" b="0" i="1" u="none" strike="noStrike" kern="1200" cap="none" spc="0" normalizeH="0" baseline="0" noProof="0" dirty="0">
                <a:ln>
                  <a:noFill/>
                </a:ln>
                <a:solidFill>
                  <a:prstClr val="black"/>
                </a:solidFill>
                <a:effectLst/>
                <a:uLnTx/>
                <a:uFillTx/>
                <a:latin typeface="BigNoodleTitling" panose="02000708030402040100" pitchFamily="2" charset="0"/>
                <a:ea typeface="+mj-ea"/>
              </a:rPr>
              <a:t>OPENING PRAYER</a:t>
            </a:r>
          </a:p>
        </p:txBody>
      </p:sp>
    </p:spTree>
    <p:extLst>
      <p:ext uri="{BB962C8B-B14F-4D97-AF65-F5344CB8AC3E}">
        <p14:creationId xmlns:p14="http://schemas.microsoft.com/office/powerpoint/2010/main" val="1846100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Farther along</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r>
              <a:rPr lang="en-US" sz="6600" i="1" dirty="0">
                <a:solidFill>
                  <a:prstClr val="black"/>
                </a:solidFill>
                <a:latin typeface="BigNoodleTitling" panose="02000708030402040100" pitchFamily="2" charset="0"/>
              </a:rPr>
              <a:t>753</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2319562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2B2443E-0918-B6EE-3AB1-D7182B105D9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Farther Along</a:t>
            </a:r>
            <a:endParaRPr lang="en-US">
              <a:ea typeface="+mj-ea"/>
            </a:endParaRPr>
          </a:p>
        </p:txBody>
      </p:sp>
      <p:pic>
        <p:nvPicPr>
          <p:cNvPr id="2" name="Picture 46" descr="Farther Along-sfp-pp">
            <a:extLst>
              <a:ext uri="{FF2B5EF4-FFF2-40B4-BE49-F238E27FC236}">
                <a16:creationId xmlns:a16="http://schemas.microsoft.com/office/drawing/2014/main" id="{BCEA2188-5521-F3C4-DE4F-7A408F3B5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5" name="Text Box 47">
            <a:extLst>
              <a:ext uri="{FF2B5EF4-FFF2-40B4-BE49-F238E27FC236}">
                <a16:creationId xmlns:a16="http://schemas.microsoft.com/office/drawing/2014/main" id="{D7F9A226-B6C5-1837-A68B-EAFA744CF08A}"/>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2096" name="Text Box 48">
            <a:extLst>
              <a:ext uri="{FF2B5EF4-FFF2-40B4-BE49-F238E27FC236}">
                <a16:creationId xmlns:a16="http://schemas.microsoft.com/office/drawing/2014/main" id="{63F5F678-947D-5F00-3E62-4B547BA8F5DA}"/>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262384BC-3FE8-0F3A-85BC-C55ABCBE160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1-2 Farther Along</a:t>
            </a:r>
            <a:endParaRPr lang="en-US">
              <a:ea typeface="+mj-ea"/>
            </a:endParaRPr>
          </a:p>
        </p:txBody>
      </p:sp>
      <p:pic>
        <p:nvPicPr>
          <p:cNvPr id="3074" name="Picture 3" descr="Farther Along-sfp-pp">
            <a:extLst>
              <a:ext uri="{FF2B5EF4-FFF2-40B4-BE49-F238E27FC236}">
                <a16:creationId xmlns:a16="http://schemas.microsoft.com/office/drawing/2014/main" id="{AD8D8C9D-7DFB-5EEB-5A0C-2251FB91D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8" name="Text Box 4">
            <a:extLst>
              <a:ext uri="{FF2B5EF4-FFF2-40B4-BE49-F238E27FC236}">
                <a16:creationId xmlns:a16="http://schemas.microsoft.com/office/drawing/2014/main" id="{71A69B52-ACBF-4E9F-FE6F-E5807F0313CA}"/>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75109" name="Text Box 5">
            <a:extLst>
              <a:ext uri="{FF2B5EF4-FFF2-40B4-BE49-F238E27FC236}">
                <a16:creationId xmlns:a16="http://schemas.microsoft.com/office/drawing/2014/main" id="{F8E21D4D-3F10-EF7C-AC98-78495045E423}"/>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74A413C2-F0B8-9A89-E206-D0D944521EB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Farther Along</a:t>
            </a:r>
            <a:endParaRPr lang="en-US">
              <a:ea typeface="+mj-ea"/>
            </a:endParaRPr>
          </a:p>
        </p:txBody>
      </p:sp>
      <p:pic>
        <p:nvPicPr>
          <p:cNvPr id="4098" name="Picture 3" descr="Farther Along-sfp-pp">
            <a:extLst>
              <a:ext uri="{FF2B5EF4-FFF2-40B4-BE49-F238E27FC236}">
                <a16:creationId xmlns:a16="http://schemas.microsoft.com/office/drawing/2014/main" id="{A1B876BC-AF22-A6F7-3F0D-22FD7EB02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6" name="Text Box 4">
            <a:extLst>
              <a:ext uri="{FF2B5EF4-FFF2-40B4-BE49-F238E27FC236}">
                <a16:creationId xmlns:a16="http://schemas.microsoft.com/office/drawing/2014/main" id="{4B39784D-1B59-3AAC-78A1-C804A0D93978}"/>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2277" name="Text Box 5">
            <a:extLst>
              <a:ext uri="{FF2B5EF4-FFF2-40B4-BE49-F238E27FC236}">
                <a16:creationId xmlns:a16="http://schemas.microsoft.com/office/drawing/2014/main" id="{B7E5CA61-3146-1BDF-CAD6-8703DE2DAFDC}"/>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688F95FC-7440-8985-BF3B-95E43CBF610F}"/>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Farther Along</a:t>
            </a:r>
            <a:endParaRPr lang="en-US">
              <a:ea typeface="+mj-ea"/>
            </a:endParaRPr>
          </a:p>
        </p:txBody>
      </p:sp>
      <p:pic>
        <p:nvPicPr>
          <p:cNvPr id="5122" name="Picture 3" descr="Farther Along-sfp-pp">
            <a:extLst>
              <a:ext uri="{FF2B5EF4-FFF2-40B4-BE49-F238E27FC236}">
                <a16:creationId xmlns:a16="http://schemas.microsoft.com/office/drawing/2014/main" id="{02CDD01B-F1D3-C541-458B-A65D9505C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Text Box 4">
            <a:extLst>
              <a:ext uri="{FF2B5EF4-FFF2-40B4-BE49-F238E27FC236}">
                <a16:creationId xmlns:a16="http://schemas.microsoft.com/office/drawing/2014/main" id="{61691996-FEB7-4B66-8B4B-CF93E10F0FEB}"/>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3301" name="Text Box 5">
            <a:extLst>
              <a:ext uri="{FF2B5EF4-FFF2-40B4-BE49-F238E27FC236}">
                <a16:creationId xmlns:a16="http://schemas.microsoft.com/office/drawing/2014/main" id="{179CDA78-B214-9B27-77BD-4E76E0B72D29}"/>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D764B3E-B40C-2808-B898-AD59AB71396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2-1 Farther Along</a:t>
            </a:r>
            <a:endParaRPr lang="en-US">
              <a:ea typeface="+mj-ea"/>
            </a:endParaRPr>
          </a:p>
        </p:txBody>
      </p:sp>
      <p:pic>
        <p:nvPicPr>
          <p:cNvPr id="6146" name="Picture 3" descr="Farther Along-sfp-pp">
            <a:extLst>
              <a:ext uri="{FF2B5EF4-FFF2-40B4-BE49-F238E27FC236}">
                <a16:creationId xmlns:a16="http://schemas.microsoft.com/office/drawing/2014/main" id="{90827190-A8D9-E3DC-CB3B-1E6530709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2" name="Text Box 4">
            <a:extLst>
              <a:ext uri="{FF2B5EF4-FFF2-40B4-BE49-F238E27FC236}">
                <a16:creationId xmlns:a16="http://schemas.microsoft.com/office/drawing/2014/main" id="{4053891A-7FA6-363B-EB0E-9A3309707F16}"/>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76133" name="Text Box 5">
            <a:extLst>
              <a:ext uri="{FF2B5EF4-FFF2-40B4-BE49-F238E27FC236}">
                <a16:creationId xmlns:a16="http://schemas.microsoft.com/office/drawing/2014/main" id="{B577C8A3-E5F5-D0E1-1E92-FF2C7FADBC51}"/>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8791943-E20B-D7A9-FDCA-39423285923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2-2 Farther Along</a:t>
            </a:r>
            <a:endParaRPr lang="en-US">
              <a:ea typeface="+mj-ea"/>
            </a:endParaRPr>
          </a:p>
        </p:txBody>
      </p:sp>
      <p:pic>
        <p:nvPicPr>
          <p:cNvPr id="7170" name="Picture 3" descr="Farther Along-sfp-pp">
            <a:extLst>
              <a:ext uri="{FF2B5EF4-FFF2-40B4-BE49-F238E27FC236}">
                <a16:creationId xmlns:a16="http://schemas.microsoft.com/office/drawing/2014/main" id="{AE39EE18-DD3A-9D2B-275E-5F0328A8B8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6" name="Text Box 4">
            <a:extLst>
              <a:ext uri="{FF2B5EF4-FFF2-40B4-BE49-F238E27FC236}">
                <a16:creationId xmlns:a16="http://schemas.microsoft.com/office/drawing/2014/main" id="{8142C0B0-1483-30B2-DD87-14A0A8F51811}"/>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77157" name="Text Box 5">
            <a:extLst>
              <a:ext uri="{FF2B5EF4-FFF2-40B4-BE49-F238E27FC236}">
                <a16:creationId xmlns:a16="http://schemas.microsoft.com/office/drawing/2014/main" id="{4FF98D42-8258-3DCB-7594-AD86F4E54FC4}"/>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0A64761-4C2A-EE71-3AEB-08A4A877DB95}"/>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5 Highest Place</a:t>
            </a:r>
            <a:endParaRPr lang="en-US">
              <a:ea typeface="+mj-ea"/>
            </a:endParaRPr>
          </a:p>
        </p:txBody>
      </p:sp>
      <p:pic>
        <p:nvPicPr>
          <p:cNvPr id="6146" name="Picture 3" descr="Highest Place-pp">
            <a:extLst>
              <a:ext uri="{FF2B5EF4-FFF2-40B4-BE49-F238E27FC236}">
                <a16:creationId xmlns:a16="http://schemas.microsoft.com/office/drawing/2014/main" id="{11A019F5-BFE8-1D67-BCC8-BDC8BC2DD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ext Box 4">
            <a:extLst>
              <a:ext uri="{FF2B5EF4-FFF2-40B4-BE49-F238E27FC236}">
                <a16:creationId xmlns:a16="http://schemas.microsoft.com/office/drawing/2014/main" id="{510AF61A-B203-65EF-A8EA-A83050C3934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178181" name="Text Box 5">
            <a:extLst>
              <a:ext uri="{FF2B5EF4-FFF2-40B4-BE49-F238E27FC236}">
                <a16:creationId xmlns:a16="http://schemas.microsoft.com/office/drawing/2014/main" id="{B74DE653-B97F-9F66-220A-5A88E50761D6}"/>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4B4D85DE-D181-CD6E-49B3-E82AC39F20E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Farther Along</a:t>
            </a:r>
            <a:endParaRPr lang="en-US">
              <a:ea typeface="+mj-ea"/>
            </a:endParaRPr>
          </a:p>
        </p:txBody>
      </p:sp>
      <p:pic>
        <p:nvPicPr>
          <p:cNvPr id="8194" name="Picture 3" descr="Farther Along-sfp-pp">
            <a:extLst>
              <a:ext uri="{FF2B5EF4-FFF2-40B4-BE49-F238E27FC236}">
                <a16:creationId xmlns:a16="http://schemas.microsoft.com/office/drawing/2014/main" id="{14592FAE-E42E-C18F-6047-3135FC2E8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Text Box 4">
            <a:extLst>
              <a:ext uri="{FF2B5EF4-FFF2-40B4-BE49-F238E27FC236}">
                <a16:creationId xmlns:a16="http://schemas.microsoft.com/office/drawing/2014/main" id="{07F97311-EA88-D57F-296E-FFAE05191905}"/>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4325" name="Text Box 5">
            <a:extLst>
              <a:ext uri="{FF2B5EF4-FFF2-40B4-BE49-F238E27FC236}">
                <a16:creationId xmlns:a16="http://schemas.microsoft.com/office/drawing/2014/main" id="{2C36C313-7630-9474-01C2-BE8AC82D5230}"/>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47E6C98A-BF8B-EEE5-6D4F-C2D2EB438800}"/>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Farther Along</a:t>
            </a:r>
            <a:endParaRPr lang="en-US">
              <a:ea typeface="+mj-ea"/>
            </a:endParaRPr>
          </a:p>
        </p:txBody>
      </p:sp>
      <p:pic>
        <p:nvPicPr>
          <p:cNvPr id="9218" name="Picture 3" descr="Farther Along-sfp-pp">
            <a:extLst>
              <a:ext uri="{FF2B5EF4-FFF2-40B4-BE49-F238E27FC236}">
                <a16:creationId xmlns:a16="http://schemas.microsoft.com/office/drawing/2014/main" id="{8C75AA08-C6BF-B043-0407-F3B0D088B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8" name="Text Box 4">
            <a:extLst>
              <a:ext uri="{FF2B5EF4-FFF2-40B4-BE49-F238E27FC236}">
                <a16:creationId xmlns:a16="http://schemas.microsoft.com/office/drawing/2014/main" id="{9257BE57-B941-7004-38BC-4232801DCA1F}"/>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5349" name="Text Box 5">
            <a:extLst>
              <a:ext uri="{FF2B5EF4-FFF2-40B4-BE49-F238E27FC236}">
                <a16:creationId xmlns:a16="http://schemas.microsoft.com/office/drawing/2014/main" id="{0A6CC5C6-B036-4AED-5DDD-2B888E3C69FB}"/>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DAE94CD1-8B0D-9A21-B53A-09B97BBFCAC1}"/>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3-1 Farther Along</a:t>
            </a:r>
            <a:endParaRPr lang="en-US">
              <a:ea typeface="+mj-ea"/>
            </a:endParaRPr>
          </a:p>
        </p:txBody>
      </p:sp>
      <p:pic>
        <p:nvPicPr>
          <p:cNvPr id="10242" name="Picture 3" descr="Farther Along-sfp-pp">
            <a:extLst>
              <a:ext uri="{FF2B5EF4-FFF2-40B4-BE49-F238E27FC236}">
                <a16:creationId xmlns:a16="http://schemas.microsoft.com/office/drawing/2014/main" id="{3755A227-51E4-ECE1-0E8C-D3EF68D3A1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Text Box 4">
            <a:extLst>
              <a:ext uri="{FF2B5EF4-FFF2-40B4-BE49-F238E27FC236}">
                <a16:creationId xmlns:a16="http://schemas.microsoft.com/office/drawing/2014/main" id="{6B8D8F70-8D24-9C03-47C5-B7B048D0D61E}"/>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78181" name="Text Box 5">
            <a:extLst>
              <a:ext uri="{FF2B5EF4-FFF2-40B4-BE49-F238E27FC236}">
                <a16:creationId xmlns:a16="http://schemas.microsoft.com/office/drawing/2014/main" id="{93706861-4D00-93AD-CC40-61B36983DEA5}"/>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AB171D84-053B-8828-CF69-40FF4A20DBA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3-2 Farther Along</a:t>
            </a:r>
            <a:endParaRPr lang="en-US">
              <a:ea typeface="+mj-ea"/>
            </a:endParaRPr>
          </a:p>
        </p:txBody>
      </p:sp>
      <p:pic>
        <p:nvPicPr>
          <p:cNvPr id="11266" name="Picture 3" descr="Farther Along-sfp-pp">
            <a:extLst>
              <a:ext uri="{FF2B5EF4-FFF2-40B4-BE49-F238E27FC236}">
                <a16:creationId xmlns:a16="http://schemas.microsoft.com/office/drawing/2014/main" id="{8FB249DE-5E25-D4D3-119A-2A845EB52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4">
            <a:extLst>
              <a:ext uri="{FF2B5EF4-FFF2-40B4-BE49-F238E27FC236}">
                <a16:creationId xmlns:a16="http://schemas.microsoft.com/office/drawing/2014/main" id="{4419B988-3FF4-819E-66BF-AAA9EA35684D}"/>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79205" name="Text Box 5">
            <a:extLst>
              <a:ext uri="{FF2B5EF4-FFF2-40B4-BE49-F238E27FC236}">
                <a16:creationId xmlns:a16="http://schemas.microsoft.com/office/drawing/2014/main" id="{77BEBC30-534E-ACFA-6517-74D1C4B9631D}"/>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FAAFBEAF-D404-97CB-2768-3414399C11F2}"/>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C-1 Farther Along</a:t>
            </a:r>
            <a:endParaRPr lang="en-US">
              <a:ea typeface="+mj-ea"/>
            </a:endParaRPr>
          </a:p>
        </p:txBody>
      </p:sp>
      <p:pic>
        <p:nvPicPr>
          <p:cNvPr id="12290" name="Picture 3" descr="Farther Along-sfp-pp">
            <a:extLst>
              <a:ext uri="{FF2B5EF4-FFF2-40B4-BE49-F238E27FC236}">
                <a16:creationId xmlns:a16="http://schemas.microsoft.com/office/drawing/2014/main" id="{FDFC8D05-244F-265F-CF9A-6F4F46524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8" name="Text Box 4">
            <a:extLst>
              <a:ext uri="{FF2B5EF4-FFF2-40B4-BE49-F238E27FC236}">
                <a16:creationId xmlns:a16="http://schemas.microsoft.com/office/drawing/2014/main" id="{D22FA25D-D013-61CA-0A1F-6EC185968B51}"/>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0229" name="Text Box 5">
            <a:extLst>
              <a:ext uri="{FF2B5EF4-FFF2-40B4-BE49-F238E27FC236}">
                <a16:creationId xmlns:a16="http://schemas.microsoft.com/office/drawing/2014/main" id="{DC774C11-8B79-2A71-F957-FC92E4A369C6}"/>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79DD0F75-1F14-5FC7-0483-249C38167498}"/>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C-2 Farther Along</a:t>
            </a:r>
            <a:endParaRPr lang="en-US">
              <a:ea typeface="+mj-ea"/>
            </a:endParaRPr>
          </a:p>
        </p:txBody>
      </p:sp>
      <p:pic>
        <p:nvPicPr>
          <p:cNvPr id="13314" name="Picture 3" descr="Farther Along-sfp-pp">
            <a:extLst>
              <a:ext uri="{FF2B5EF4-FFF2-40B4-BE49-F238E27FC236}">
                <a16:creationId xmlns:a16="http://schemas.microsoft.com/office/drawing/2014/main" id="{8FD61C47-7CD7-694C-966D-25FA03CD2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2" name="Text Box 4">
            <a:extLst>
              <a:ext uri="{FF2B5EF4-FFF2-40B4-BE49-F238E27FC236}">
                <a16:creationId xmlns:a16="http://schemas.microsoft.com/office/drawing/2014/main" id="{5571FBBA-9D19-601B-BE4C-B587BABEF21F}"/>
              </a:ext>
            </a:extLst>
          </p:cNvPr>
          <p:cNvSpPr txBox="1">
            <a:spLocks noChangeArrowheads="1"/>
          </p:cNvSpPr>
          <p:nvPr/>
        </p:nvSpPr>
        <p:spPr bwMode="auto">
          <a:xfrm>
            <a:off x="101601" y="76201"/>
            <a:ext cx="267291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Farther Along</a:t>
            </a:r>
            <a:endParaRPr lang="en-US" sz="3200">
              <a:solidFill>
                <a:srgbClr val="000000"/>
              </a:solidFill>
              <a:latin typeface="Times" charset="0"/>
              <a:ea typeface="ＭＳ Ｐゴシック" charset="0"/>
              <a:cs typeface="ＭＳ Ｐゴシック" charset="0"/>
            </a:endParaRPr>
          </a:p>
        </p:txBody>
      </p:sp>
      <p:sp>
        <p:nvSpPr>
          <p:cNvPr id="181253" name="Text Box 5">
            <a:extLst>
              <a:ext uri="{FF2B5EF4-FFF2-40B4-BE49-F238E27FC236}">
                <a16:creationId xmlns:a16="http://schemas.microsoft.com/office/drawing/2014/main" id="{F9D86098-2D7E-E796-1E97-BAFC0EABC490}"/>
              </a:ext>
            </a:extLst>
          </p:cNvPr>
          <p:cNvSpPr txBox="1">
            <a:spLocks noChangeArrowheads="1"/>
          </p:cNvSpPr>
          <p:nvPr/>
        </p:nvSpPr>
        <p:spPr bwMode="auto">
          <a:xfrm>
            <a:off x="11235267" y="61385"/>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753</a:t>
            </a:r>
            <a:endParaRPr lang="en-US" sz="3200">
              <a:solidFill>
                <a:srgbClr val="000000"/>
              </a:solidFill>
              <a:latin typeface="Times" charset="0"/>
              <a:ea typeface="ＭＳ Ｐゴシック"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We’ll work till </a:t>
            </a:r>
            <a:r>
              <a:rPr kumimoji="0" lang="en-US" sz="66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jesus</a:t>
            </a: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 comes</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r>
              <a:rPr lang="en-US" sz="6600" i="1" dirty="0">
                <a:solidFill>
                  <a:prstClr val="black"/>
                </a:solidFill>
                <a:latin typeface="BigNoodleTitling" panose="02000708030402040100" pitchFamily="2" charset="0"/>
              </a:rPr>
              <a:t>634</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4290378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F1AC0DF-4290-472A-AA82-951B75CB78D0}"/>
              </a:ext>
            </a:extLst>
          </p:cNvPr>
          <p:cNvSpPr>
            <a:spLocks noGrp="1" noChangeArrowheads="1"/>
          </p:cNvSpPr>
          <p:nvPr>
            <p:ph type="ctrTitle"/>
          </p:nvPr>
        </p:nvSpPr>
        <p:spPr>
          <a:xfrm>
            <a:off x="101600" y="152400"/>
            <a:ext cx="5384800" cy="228600"/>
          </a:xfrm>
        </p:spPr>
        <p:txBody>
          <a:bodyPr/>
          <a:lstStyle/>
          <a:p>
            <a:pPr eaLnBrk="1" hangingPunct="1"/>
            <a:r>
              <a:rPr lang="en-US" altLang="en-US" sz="2400"/>
              <a:t>1-1 We</a:t>
            </a:r>
            <a:r>
              <a:rPr lang="ja-JP" altLang="en-US" sz="2400">
                <a:latin typeface="Arial" panose="020B0604020202020204" pitchFamily="34" charset="0"/>
              </a:rPr>
              <a:t>’</a:t>
            </a:r>
            <a:r>
              <a:rPr lang="en-US" altLang="ja-JP" sz="2400"/>
              <a:t>ll Work Till Jesus Comes</a:t>
            </a:r>
            <a:endParaRPr lang="en-US" altLang="en-US"/>
          </a:p>
        </p:txBody>
      </p:sp>
      <p:pic>
        <p:nvPicPr>
          <p:cNvPr id="2" name="Picture 49" descr="We'll Work Till Jesus Comes-pp">
            <a:extLst>
              <a:ext uri="{FF2B5EF4-FFF2-40B4-BE49-F238E27FC236}">
                <a16:creationId xmlns:a16="http://schemas.microsoft.com/office/drawing/2014/main" id="{9E43A517-DDB0-BF4D-AA49-D3D4F11C1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8" name="Text Box 50">
            <a:extLst>
              <a:ext uri="{FF2B5EF4-FFF2-40B4-BE49-F238E27FC236}">
                <a16:creationId xmlns:a16="http://schemas.microsoft.com/office/drawing/2014/main" id="{8918AB37-2D71-5D3A-76CA-91B1C82D4B79}"/>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2099" name="Text Box 51">
            <a:extLst>
              <a:ext uri="{FF2B5EF4-FFF2-40B4-BE49-F238E27FC236}">
                <a16:creationId xmlns:a16="http://schemas.microsoft.com/office/drawing/2014/main" id="{94EDB7B7-AD39-FCF3-3D42-EB04501918C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0083A4D3-E44A-5221-FF6E-C5A770C5BEAC}"/>
              </a:ext>
            </a:extLst>
          </p:cNvPr>
          <p:cNvSpPr>
            <a:spLocks noGrp="1" noChangeArrowheads="1"/>
          </p:cNvSpPr>
          <p:nvPr>
            <p:ph type="ctrTitle"/>
          </p:nvPr>
        </p:nvSpPr>
        <p:spPr>
          <a:xfrm>
            <a:off x="101600" y="152400"/>
            <a:ext cx="5384800" cy="228600"/>
          </a:xfrm>
        </p:spPr>
        <p:txBody>
          <a:bodyPr/>
          <a:lstStyle/>
          <a:p>
            <a:pPr eaLnBrk="1" hangingPunct="1"/>
            <a:r>
              <a:rPr lang="en-US" altLang="en-US" sz="2400"/>
              <a:t>1-2 We</a:t>
            </a:r>
            <a:r>
              <a:rPr lang="ja-JP" altLang="en-US" sz="2400">
                <a:latin typeface="Arial" panose="020B0604020202020204" pitchFamily="34" charset="0"/>
              </a:rPr>
              <a:t>’</a:t>
            </a:r>
            <a:r>
              <a:rPr lang="en-US" altLang="ja-JP" sz="2400"/>
              <a:t>ll Work Till Jesus Comes</a:t>
            </a:r>
            <a:endParaRPr lang="en-US" altLang="en-US"/>
          </a:p>
        </p:txBody>
      </p:sp>
      <p:pic>
        <p:nvPicPr>
          <p:cNvPr id="3074" name="Picture 6" descr="We'll Work Till Jesus Comes-pp">
            <a:extLst>
              <a:ext uri="{FF2B5EF4-FFF2-40B4-BE49-F238E27FC236}">
                <a16:creationId xmlns:a16="http://schemas.microsoft.com/office/drawing/2014/main" id="{D39D2FC0-402B-31E1-88F6-15D86D4D5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1" name="Text Box 7">
            <a:extLst>
              <a:ext uri="{FF2B5EF4-FFF2-40B4-BE49-F238E27FC236}">
                <a16:creationId xmlns:a16="http://schemas.microsoft.com/office/drawing/2014/main" id="{C1EA8391-3C80-279D-6033-8F7312BBDF1C}"/>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75112" name="Text Box 8">
            <a:extLst>
              <a:ext uri="{FF2B5EF4-FFF2-40B4-BE49-F238E27FC236}">
                <a16:creationId xmlns:a16="http://schemas.microsoft.com/office/drawing/2014/main" id="{92C87B69-8C84-8C7B-4CFB-5CEF5411650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25E367AB-8A5E-EAB8-4F14-D7EAA134FE04}"/>
              </a:ext>
            </a:extLst>
          </p:cNvPr>
          <p:cNvSpPr>
            <a:spLocks noGrp="1" noChangeArrowheads="1"/>
          </p:cNvSpPr>
          <p:nvPr>
            <p:ph type="ctrTitle"/>
          </p:nvPr>
        </p:nvSpPr>
        <p:spPr>
          <a:xfrm>
            <a:off x="101600" y="152400"/>
            <a:ext cx="5384800" cy="228600"/>
          </a:xfrm>
        </p:spPr>
        <p:txBody>
          <a:bodyPr/>
          <a:lstStyle/>
          <a:p>
            <a:pPr eaLnBrk="1" hangingPunct="1"/>
            <a:r>
              <a:rPr lang="en-US" altLang="en-US" sz="2400"/>
              <a:t>C-1 We</a:t>
            </a:r>
            <a:r>
              <a:rPr lang="ja-JP" altLang="en-US" sz="2400">
                <a:latin typeface="Arial" panose="020B0604020202020204" pitchFamily="34" charset="0"/>
              </a:rPr>
              <a:t>’</a:t>
            </a:r>
            <a:r>
              <a:rPr lang="en-US" altLang="ja-JP" sz="2400"/>
              <a:t>ll Work Till Jesus Comes</a:t>
            </a:r>
            <a:endParaRPr lang="en-US" altLang="en-US"/>
          </a:p>
        </p:txBody>
      </p:sp>
      <p:pic>
        <p:nvPicPr>
          <p:cNvPr id="4098" name="Picture 3" descr="We'll Work Till Jesus Comes-pp">
            <a:extLst>
              <a:ext uri="{FF2B5EF4-FFF2-40B4-BE49-F238E27FC236}">
                <a16:creationId xmlns:a16="http://schemas.microsoft.com/office/drawing/2014/main" id="{B2BFE8B4-9261-EFDC-382F-AB89082AC7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2" name="Text Box 4">
            <a:extLst>
              <a:ext uri="{FF2B5EF4-FFF2-40B4-BE49-F238E27FC236}">
                <a16:creationId xmlns:a16="http://schemas.microsoft.com/office/drawing/2014/main" id="{BBDB0973-9558-4DEE-8394-2AFC68EA395E}"/>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6373" name="Text Box 5">
            <a:extLst>
              <a:ext uri="{FF2B5EF4-FFF2-40B4-BE49-F238E27FC236}">
                <a16:creationId xmlns:a16="http://schemas.microsoft.com/office/drawing/2014/main" id="{CED8F322-A929-213C-2ADE-F1303F0D525D}"/>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A42277D1-E7CE-D15F-798D-4DDCC296B26A}"/>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Tag Highest Place</a:t>
            </a:r>
            <a:endParaRPr lang="en-US">
              <a:ea typeface="+mj-ea"/>
            </a:endParaRPr>
          </a:p>
        </p:txBody>
      </p:sp>
      <p:pic>
        <p:nvPicPr>
          <p:cNvPr id="7170" name="Picture 3" descr="Highest Place-pp">
            <a:extLst>
              <a:ext uri="{FF2B5EF4-FFF2-40B4-BE49-F238E27FC236}">
                <a16:creationId xmlns:a16="http://schemas.microsoft.com/office/drawing/2014/main" id="{0629325E-831B-6C1C-74DB-932E1DDBA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4" name="Text Box 4">
            <a:extLst>
              <a:ext uri="{FF2B5EF4-FFF2-40B4-BE49-F238E27FC236}">
                <a16:creationId xmlns:a16="http://schemas.microsoft.com/office/drawing/2014/main" id="{2CE1AE66-FCFC-1CA0-344B-943248659C6C}"/>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cs typeface="ＭＳ Ｐゴシック" charset="0"/>
              </a:rPr>
              <a:t>155</a:t>
            </a:r>
            <a:endParaRPr lang="en-US" sz="3200">
              <a:solidFill>
                <a:srgbClr val="000000"/>
              </a:solidFill>
              <a:latin typeface="Times" charset="0"/>
              <a:ea typeface="ＭＳ Ｐゴシック" charset="0"/>
              <a:cs typeface="ＭＳ Ｐゴシック" charset="0"/>
            </a:endParaRPr>
          </a:p>
        </p:txBody>
      </p:sp>
      <p:sp>
        <p:nvSpPr>
          <p:cNvPr id="179205" name="Text Box 5">
            <a:extLst>
              <a:ext uri="{FF2B5EF4-FFF2-40B4-BE49-F238E27FC236}">
                <a16:creationId xmlns:a16="http://schemas.microsoft.com/office/drawing/2014/main" id="{D7B790CE-54B1-9117-6763-BCE9B4DAC453}"/>
              </a:ext>
            </a:extLst>
          </p:cNvPr>
          <p:cNvSpPr txBox="1">
            <a:spLocks noChangeArrowheads="1"/>
          </p:cNvSpPr>
          <p:nvPr/>
        </p:nvSpPr>
        <p:spPr bwMode="auto">
          <a:xfrm>
            <a:off x="101600" y="76201"/>
            <a:ext cx="25667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Highest Place</a:t>
            </a:r>
            <a:endParaRPr lang="en-US" sz="3200">
              <a:solidFill>
                <a:srgbClr val="000000"/>
              </a:solidFill>
              <a:latin typeface="Times" charset="0"/>
              <a:ea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69C68C2F-849F-E2D1-99B7-0E84E79A703D}"/>
              </a:ext>
            </a:extLst>
          </p:cNvPr>
          <p:cNvSpPr>
            <a:spLocks noGrp="1" noChangeArrowheads="1"/>
          </p:cNvSpPr>
          <p:nvPr>
            <p:ph type="ctrTitle"/>
          </p:nvPr>
        </p:nvSpPr>
        <p:spPr>
          <a:xfrm>
            <a:off x="101600" y="152400"/>
            <a:ext cx="5384800" cy="228600"/>
          </a:xfrm>
        </p:spPr>
        <p:txBody>
          <a:bodyPr/>
          <a:lstStyle/>
          <a:p>
            <a:pPr eaLnBrk="1" hangingPunct="1"/>
            <a:r>
              <a:rPr lang="en-US" altLang="en-US" sz="2400"/>
              <a:t>C-2 We</a:t>
            </a:r>
            <a:r>
              <a:rPr lang="ja-JP" altLang="en-US" sz="2400">
                <a:latin typeface="Arial" panose="020B0604020202020204" pitchFamily="34" charset="0"/>
              </a:rPr>
              <a:t>’</a:t>
            </a:r>
            <a:r>
              <a:rPr lang="en-US" altLang="ja-JP" sz="2400"/>
              <a:t>ll Work Till Jesus Comes</a:t>
            </a:r>
            <a:endParaRPr lang="en-US" altLang="en-US"/>
          </a:p>
        </p:txBody>
      </p:sp>
      <p:pic>
        <p:nvPicPr>
          <p:cNvPr id="5122" name="Picture 3" descr="We'll Work Till Jesus Comes-pp">
            <a:extLst>
              <a:ext uri="{FF2B5EF4-FFF2-40B4-BE49-F238E27FC236}">
                <a16:creationId xmlns:a16="http://schemas.microsoft.com/office/drawing/2014/main" id="{4881A88C-5040-DE79-AF2D-74C7402281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Text Box 4">
            <a:extLst>
              <a:ext uri="{FF2B5EF4-FFF2-40B4-BE49-F238E27FC236}">
                <a16:creationId xmlns:a16="http://schemas.microsoft.com/office/drawing/2014/main" id="{9DC11393-4D88-397F-2CCE-B93BCE309553}"/>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7397" name="Text Box 5">
            <a:extLst>
              <a:ext uri="{FF2B5EF4-FFF2-40B4-BE49-F238E27FC236}">
                <a16:creationId xmlns:a16="http://schemas.microsoft.com/office/drawing/2014/main" id="{C74336F2-755B-4454-9B5E-83775A0FDEFA}"/>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D8363461-958F-3F73-99FA-37794A05D835}"/>
              </a:ext>
            </a:extLst>
          </p:cNvPr>
          <p:cNvSpPr>
            <a:spLocks noGrp="1" noChangeArrowheads="1"/>
          </p:cNvSpPr>
          <p:nvPr>
            <p:ph type="ctrTitle"/>
          </p:nvPr>
        </p:nvSpPr>
        <p:spPr>
          <a:xfrm>
            <a:off x="101600" y="152400"/>
            <a:ext cx="5384800" cy="228600"/>
          </a:xfrm>
        </p:spPr>
        <p:txBody>
          <a:bodyPr/>
          <a:lstStyle/>
          <a:p>
            <a:pPr eaLnBrk="1" hangingPunct="1"/>
            <a:r>
              <a:rPr lang="en-US" altLang="en-US" sz="2400"/>
              <a:t>2-1 We</a:t>
            </a:r>
            <a:r>
              <a:rPr lang="ja-JP" altLang="en-US" sz="2400">
                <a:latin typeface="Arial" panose="020B0604020202020204" pitchFamily="34" charset="0"/>
              </a:rPr>
              <a:t>’</a:t>
            </a:r>
            <a:r>
              <a:rPr lang="en-US" altLang="ja-JP" sz="2400"/>
              <a:t>ll Work Till Jesus Comes</a:t>
            </a:r>
            <a:endParaRPr lang="en-US" altLang="en-US"/>
          </a:p>
        </p:txBody>
      </p:sp>
      <p:pic>
        <p:nvPicPr>
          <p:cNvPr id="6146" name="Picture 6" descr="We'll Work Till Jesus Comes-pp">
            <a:extLst>
              <a:ext uri="{FF2B5EF4-FFF2-40B4-BE49-F238E27FC236}">
                <a16:creationId xmlns:a16="http://schemas.microsoft.com/office/drawing/2014/main" id="{E38D2ABE-897F-1595-5B86-FB6F52EF4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5" name="Text Box 7">
            <a:extLst>
              <a:ext uri="{FF2B5EF4-FFF2-40B4-BE49-F238E27FC236}">
                <a16:creationId xmlns:a16="http://schemas.microsoft.com/office/drawing/2014/main" id="{2041BBB0-73BB-3535-0F6E-9CFC37F62438}"/>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76136" name="Text Box 8">
            <a:extLst>
              <a:ext uri="{FF2B5EF4-FFF2-40B4-BE49-F238E27FC236}">
                <a16:creationId xmlns:a16="http://schemas.microsoft.com/office/drawing/2014/main" id="{F6064BD4-3A5B-6460-C7F9-0144B14805C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1D2C2EA-4166-A2DA-04E7-3C8F3A804302}"/>
              </a:ext>
            </a:extLst>
          </p:cNvPr>
          <p:cNvSpPr>
            <a:spLocks noGrp="1" noChangeArrowheads="1"/>
          </p:cNvSpPr>
          <p:nvPr>
            <p:ph type="ctrTitle"/>
          </p:nvPr>
        </p:nvSpPr>
        <p:spPr>
          <a:xfrm>
            <a:off x="101600" y="152400"/>
            <a:ext cx="5384800" cy="228600"/>
          </a:xfrm>
        </p:spPr>
        <p:txBody>
          <a:bodyPr/>
          <a:lstStyle/>
          <a:p>
            <a:pPr eaLnBrk="1" hangingPunct="1"/>
            <a:r>
              <a:rPr lang="en-US" altLang="en-US" sz="2400"/>
              <a:t>2-2 We</a:t>
            </a:r>
            <a:r>
              <a:rPr lang="ja-JP" altLang="en-US" sz="2400">
                <a:latin typeface="Arial" panose="020B0604020202020204" pitchFamily="34" charset="0"/>
              </a:rPr>
              <a:t>’</a:t>
            </a:r>
            <a:r>
              <a:rPr lang="en-US" altLang="ja-JP" sz="2400"/>
              <a:t>ll Work Till Jesus Comes</a:t>
            </a:r>
            <a:endParaRPr lang="en-US" altLang="en-US"/>
          </a:p>
        </p:txBody>
      </p:sp>
      <p:pic>
        <p:nvPicPr>
          <p:cNvPr id="7170" name="Picture 6" descr="We'll Work Till Jesus Comes-pp">
            <a:extLst>
              <a:ext uri="{FF2B5EF4-FFF2-40B4-BE49-F238E27FC236}">
                <a16:creationId xmlns:a16="http://schemas.microsoft.com/office/drawing/2014/main" id="{4AFC6881-3C6F-D7AE-D4FB-685143BD11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9" name="Text Box 7">
            <a:extLst>
              <a:ext uri="{FF2B5EF4-FFF2-40B4-BE49-F238E27FC236}">
                <a16:creationId xmlns:a16="http://schemas.microsoft.com/office/drawing/2014/main" id="{0BE94265-B4F7-BBD3-A473-3B33B47632C3}"/>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77160" name="Text Box 8">
            <a:extLst>
              <a:ext uri="{FF2B5EF4-FFF2-40B4-BE49-F238E27FC236}">
                <a16:creationId xmlns:a16="http://schemas.microsoft.com/office/drawing/2014/main" id="{6E580A05-8BC2-CEA2-B05E-548B805E87C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2C2C43B1-33B9-6343-3716-D997F5926DC9}"/>
              </a:ext>
            </a:extLst>
          </p:cNvPr>
          <p:cNvSpPr>
            <a:spLocks noGrp="1" noChangeArrowheads="1"/>
          </p:cNvSpPr>
          <p:nvPr>
            <p:ph type="ctrTitle"/>
          </p:nvPr>
        </p:nvSpPr>
        <p:spPr>
          <a:xfrm>
            <a:off x="101600" y="152400"/>
            <a:ext cx="5384800" cy="228600"/>
          </a:xfrm>
        </p:spPr>
        <p:txBody>
          <a:bodyPr/>
          <a:lstStyle/>
          <a:p>
            <a:pPr eaLnBrk="1" hangingPunct="1"/>
            <a:r>
              <a:rPr lang="en-US" altLang="en-US" sz="2400"/>
              <a:t>C-1 We</a:t>
            </a:r>
            <a:r>
              <a:rPr lang="ja-JP" altLang="en-US" sz="2400">
                <a:latin typeface="Arial" panose="020B0604020202020204" pitchFamily="34" charset="0"/>
              </a:rPr>
              <a:t>’</a:t>
            </a:r>
            <a:r>
              <a:rPr lang="en-US" altLang="ja-JP" sz="2400"/>
              <a:t>ll Work Till Jesus Comes</a:t>
            </a:r>
            <a:endParaRPr lang="en-US" altLang="en-US"/>
          </a:p>
        </p:txBody>
      </p:sp>
      <p:pic>
        <p:nvPicPr>
          <p:cNvPr id="8194" name="Picture 3" descr="We'll Work Till Jesus Comes-pp">
            <a:extLst>
              <a:ext uri="{FF2B5EF4-FFF2-40B4-BE49-F238E27FC236}">
                <a16:creationId xmlns:a16="http://schemas.microsoft.com/office/drawing/2014/main" id="{8897944F-99A5-A7C3-F230-B17C58B83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Text Box 4">
            <a:extLst>
              <a:ext uri="{FF2B5EF4-FFF2-40B4-BE49-F238E27FC236}">
                <a16:creationId xmlns:a16="http://schemas.microsoft.com/office/drawing/2014/main" id="{66A483A9-4933-47C8-7D35-C085B2913AE3}"/>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8421" name="Text Box 5">
            <a:extLst>
              <a:ext uri="{FF2B5EF4-FFF2-40B4-BE49-F238E27FC236}">
                <a16:creationId xmlns:a16="http://schemas.microsoft.com/office/drawing/2014/main" id="{2FF09A20-DA67-699D-0CE0-5683FCDFE947}"/>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47A6D0BC-E1CF-2BF2-C632-91FFE2BE8B35}"/>
              </a:ext>
            </a:extLst>
          </p:cNvPr>
          <p:cNvSpPr>
            <a:spLocks noGrp="1" noChangeArrowheads="1"/>
          </p:cNvSpPr>
          <p:nvPr>
            <p:ph type="ctrTitle"/>
          </p:nvPr>
        </p:nvSpPr>
        <p:spPr>
          <a:xfrm>
            <a:off x="101600" y="152400"/>
            <a:ext cx="5384800" cy="228600"/>
          </a:xfrm>
        </p:spPr>
        <p:txBody>
          <a:bodyPr/>
          <a:lstStyle/>
          <a:p>
            <a:pPr eaLnBrk="1" hangingPunct="1"/>
            <a:r>
              <a:rPr lang="en-US" altLang="en-US" sz="2400"/>
              <a:t>C-2 We</a:t>
            </a:r>
            <a:r>
              <a:rPr lang="ja-JP" altLang="en-US" sz="2400">
                <a:latin typeface="Arial" panose="020B0604020202020204" pitchFamily="34" charset="0"/>
              </a:rPr>
              <a:t>’</a:t>
            </a:r>
            <a:r>
              <a:rPr lang="en-US" altLang="ja-JP" sz="2400"/>
              <a:t>ll Work Till Jesus Comes</a:t>
            </a:r>
            <a:endParaRPr lang="en-US" altLang="en-US"/>
          </a:p>
        </p:txBody>
      </p:sp>
      <p:pic>
        <p:nvPicPr>
          <p:cNvPr id="9218" name="Picture 3" descr="We'll Work Till Jesus Comes-pp">
            <a:extLst>
              <a:ext uri="{FF2B5EF4-FFF2-40B4-BE49-F238E27FC236}">
                <a16:creationId xmlns:a16="http://schemas.microsoft.com/office/drawing/2014/main" id="{E36CF01B-0DD1-E9B4-63E4-21E05E622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Text Box 4">
            <a:extLst>
              <a:ext uri="{FF2B5EF4-FFF2-40B4-BE49-F238E27FC236}">
                <a16:creationId xmlns:a16="http://schemas.microsoft.com/office/drawing/2014/main" id="{3CC1125D-9DF4-CC74-FF8F-87C1740962B4}"/>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9445" name="Text Box 5">
            <a:extLst>
              <a:ext uri="{FF2B5EF4-FFF2-40B4-BE49-F238E27FC236}">
                <a16:creationId xmlns:a16="http://schemas.microsoft.com/office/drawing/2014/main" id="{B265D4E0-B89F-C1BA-7338-791A53EF8A65}"/>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541CB444-B11A-4D47-AFC1-C69BFA2A3D77}"/>
              </a:ext>
            </a:extLst>
          </p:cNvPr>
          <p:cNvSpPr>
            <a:spLocks noGrp="1" noChangeArrowheads="1"/>
          </p:cNvSpPr>
          <p:nvPr>
            <p:ph type="ctrTitle"/>
          </p:nvPr>
        </p:nvSpPr>
        <p:spPr>
          <a:xfrm>
            <a:off x="101600" y="152400"/>
            <a:ext cx="5384800" cy="228600"/>
          </a:xfrm>
        </p:spPr>
        <p:txBody>
          <a:bodyPr/>
          <a:lstStyle/>
          <a:p>
            <a:pPr eaLnBrk="1" hangingPunct="1"/>
            <a:r>
              <a:rPr lang="en-US" altLang="en-US" sz="2400"/>
              <a:t>3-1 We</a:t>
            </a:r>
            <a:r>
              <a:rPr lang="ja-JP" altLang="en-US" sz="2400">
                <a:latin typeface="Arial" panose="020B0604020202020204" pitchFamily="34" charset="0"/>
              </a:rPr>
              <a:t>’</a:t>
            </a:r>
            <a:r>
              <a:rPr lang="en-US" altLang="ja-JP" sz="2400"/>
              <a:t>ll Work Till Jesus Comes</a:t>
            </a:r>
            <a:endParaRPr lang="en-US" altLang="en-US"/>
          </a:p>
        </p:txBody>
      </p:sp>
      <p:pic>
        <p:nvPicPr>
          <p:cNvPr id="10242" name="Picture 6" descr="We'll Work Till Jesus Comes-pp">
            <a:extLst>
              <a:ext uri="{FF2B5EF4-FFF2-40B4-BE49-F238E27FC236}">
                <a16:creationId xmlns:a16="http://schemas.microsoft.com/office/drawing/2014/main" id="{6FB16948-FD45-CB70-C91E-A2948B0A3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3" name="Text Box 7">
            <a:extLst>
              <a:ext uri="{FF2B5EF4-FFF2-40B4-BE49-F238E27FC236}">
                <a16:creationId xmlns:a16="http://schemas.microsoft.com/office/drawing/2014/main" id="{25870A1D-845E-B20B-B38D-05290042EFE3}"/>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78184" name="Text Box 8">
            <a:extLst>
              <a:ext uri="{FF2B5EF4-FFF2-40B4-BE49-F238E27FC236}">
                <a16:creationId xmlns:a16="http://schemas.microsoft.com/office/drawing/2014/main" id="{F26FE9B5-17BA-97E1-EA9B-CF73440383A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7886C3B-EB11-746B-27CE-0DD09C563052}"/>
              </a:ext>
            </a:extLst>
          </p:cNvPr>
          <p:cNvSpPr>
            <a:spLocks noGrp="1" noChangeArrowheads="1"/>
          </p:cNvSpPr>
          <p:nvPr>
            <p:ph type="ctrTitle"/>
          </p:nvPr>
        </p:nvSpPr>
        <p:spPr>
          <a:xfrm>
            <a:off x="101600" y="152400"/>
            <a:ext cx="5384800" cy="228600"/>
          </a:xfrm>
        </p:spPr>
        <p:txBody>
          <a:bodyPr/>
          <a:lstStyle/>
          <a:p>
            <a:pPr eaLnBrk="1" hangingPunct="1"/>
            <a:r>
              <a:rPr lang="en-US" altLang="en-US" sz="2400"/>
              <a:t>3-2 We</a:t>
            </a:r>
            <a:r>
              <a:rPr lang="ja-JP" altLang="en-US" sz="2400">
                <a:latin typeface="Arial" panose="020B0604020202020204" pitchFamily="34" charset="0"/>
              </a:rPr>
              <a:t>’</a:t>
            </a:r>
            <a:r>
              <a:rPr lang="en-US" altLang="ja-JP" sz="2400"/>
              <a:t>ll Work Till Jesus Comes</a:t>
            </a:r>
            <a:endParaRPr lang="en-US" altLang="en-US"/>
          </a:p>
        </p:txBody>
      </p:sp>
      <p:pic>
        <p:nvPicPr>
          <p:cNvPr id="11266" name="Picture 6" descr="We'll Work Till Jesus Comes-pp">
            <a:extLst>
              <a:ext uri="{FF2B5EF4-FFF2-40B4-BE49-F238E27FC236}">
                <a16:creationId xmlns:a16="http://schemas.microsoft.com/office/drawing/2014/main" id="{E0908B0E-3BFA-816F-04A2-AD55A79EC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7" name="Text Box 7">
            <a:extLst>
              <a:ext uri="{FF2B5EF4-FFF2-40B4-BE49-F238E27FC236}">
                <a16:creationId xmlns:a16="http://schemas.microsoft.com/office/drawing/2014/main" id="{BFBDFAD2-3833-540F-06BC-593F64D10E79}"/>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79208" name="Text Box 8">
            <a:extLst>
              <a:ext uri="{FF2B5EF4-FFF2-40B4-BE49-F238E27FC236}">
                <a16:creationId xmlns:a16="http://schemas.microsoft.com/office/drawing/2014/main" id="{7DFD19DF-669B-B270-0617-B5C92BE21446}"/>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5CA5C83B-2051-6BAD-61F5-38312B0853BA}"/>
              </a:ext>
            </a:extLst>
          </p:cNvPr>
          <p:cNvSpPr>
            <a:spLocks noGrp="1" noChangeArrowheads="1"/>
          </p:cNvSpPr>
          <p:nvPr>
            <p:ph type="ctrTitle"/>
          </p:nvPr>
        </p:nvSpPr>
        <p:spPr>
          <a:xfrm>
            <a:off x="101600" y="152400"/>
            <a:ext cx="5384800" cy="228600"/>
          </a:xfrm>
        </p:spPr>
        <p:txBody>
          <a:bodyPr/>
          <a:lstStyle/>
          <a:p>
            <a:pPr eaLnBrk="1" hangingPunct="1"/>
            <a:r>
              <a:rPr lang="en-US" altLang="en-US" sz="2400"/>
              <a:t>C-1 We</a:t>
            </a:r>
            <a:r>
              <a:rPr lang="ja-JP" altLang="en-US" sz="2400">
                <a:latin typeface="Arial" panose="020B0604020202020204" pitchFamily="34" charset="0"/>
              </a:rPr>
              <a:t>’</a:t>
            </a:r>
            <a:r>
              <a:rPr lang="en-US" altLang="ja-JP" sz="2400"/>
              <a:t>ll Work Till Jesus Comes</a:t>
            </a:r>
            <a:endParaRPr lang="en-US" altLang="en-US"/>
          </a:p>
        </p:txBody>
      </p:sp>
      <p:pic>
        <p:nvPicPr>
          <p:cNvPr id="12290" name="Picture 6" descr="We'll Work Till Jesus Comes-pp">
            <a:extLst>
              <a:ext uri="{FF2B5EF4-FFF2-40B4-BE49-F238E27FC236}">
                <a16:creationId xmlns:a16="http://schemas.microsoft.com/office/drawing/2014/main" id="{C01053E9-6B9A-4AF0-34D9-ABB7A5CDC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1" name="Text Box 7">
            <a:extLst>
              <a:ext uri="{FF2B5EF4-FFF2-40B4-BE49-F238E27FC236}">
                <a16:creationId xmlns:a16="http://schemas.microsoft.com/office/drawing/2014/main" id="{D8160279-AC52-C368-2E3F-BC921ED42A2F}"/>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0232" name="Text Box 8">
            <a:extLst>
              <a:ext uri="{FF2B5EF4-FFF2-40B4-BE49-F238E27FC236}">
                <a16:creationId xmlns:a16="http://schemas.microsoft.com/office/drawing/2014/main" id="{09253B0D-2507-8D8E-BAF9-79BC3547E908}"/>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94F80B2C-B58F-0490-D4D4-5196B3695919}"/>
              </a:ext>
            </a:extLst>
          </p:cNvPr>
          <p:cNvSpPr>
            <a:spLocks noGrp="1" noChangeArrowheads="1"/>
          </p:cNvSpPr>
          <p:nvPr>
            <p:ph type="ctrTitle"/>
          </p:nvPr>
        </p:nvSpPr>
        <p:spPr>
          <a:xfrm>
            <a:off x="101600" y="152400"/>
            <a:ext cx="5384800" cy="228600"/>
          </a:xfrm>
        </p:spPr>
        <p:txBody>
          <a:bodyPr/>
          <a:lstStyle/>
          <a:p>
            <a:pPr eaLnBrk="1" hangingPunct="1"/>
            <a:r>
              <a:rPr lang="en-US" altLang="en-US" sz="2400"/>
              <a:t>C-2 We</a:t>
            </a:r>
            <a:r>
              <a:rPr lang="ja-JP" altLang="en-US" sz="2400">
                <a:latin typeface="Arial" panose="020B0604020202020204" pitchFamily="34" charset="0"/>
              </a:rPr>
              <a:t>’</a:t>
            </a:r>
            <a:r>
              <a:rPr lang="en-US" altLang="ja-JP" sz="2400"/>
              <a:t>ll Work Till Jesus Comes</a:t>
            </a:r>
            <a:endParaRPr lang="en-US" altLang="en-US"/>
          </a:p>
        </p:txBody>
      </p:sp>
      <p:pic>
        <p:nvPicPr>
          <p:cNvPr id="13314" name="Picture 6" descr="We'll Work Till Jesus Comes-pp">
            <a:extLst>
              <a:ext uri="{FF2B5EF4-FFF2-40B4-BE49-F238E27FC236}">
                <a16:creationId xmlns:a16="http://schemas.microsoft.com/office/drawing/2014/main" id="{CC8A5718-28DA-905D-B084-BAD754455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5" name="Text Box 7">
            <a:extLst>
              <a:ext uri="{FF2B5EF4-FFF2-40B4-BE49-F238E27FC236}">
                <a16:creationId xmlns:a16="http://schemas.microsoft.com/office/drawing/2014/main" id="{BCE1EF4D-E2C0-E5C4-AA6D-3273B5348B65}"/>
              </a:ext>
            </a:extLst>
          </p:cNvPr>
          <p:cNvSpPr txBox="1">
            <a:spLocks noChangeArrowheads="1"/>
          </p:cNvSpPr>
          <p:nvPr/>
        </p:nvSpPr>
        <p:spPr bwMode="auto">
          <a:xfrm>
            <a:off x="101600" y="76201"/>
            <a:ext cx="5318828"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defTabSz="1219170" eaLnBrk="0" fontAlgn="base" hangingPunct="0">
              <a:spcBef>
                <a:spcPct val="0"/>
              </a:spcBef>
              <a:spcAft>
                <a:spcPct val="0"/>
              </a:spcAft>
            </a:pPr>
            <a:r>
              <a:rPr lang="en-US" altLang="en-US" sz="3200" b="1">
                <a:solidFill>
                  <a:srgbClr val="000000"/>
                </a:solidFill>
              </a:rPr>
              <a:t>We</a:t>
            </a:r>
            <a:r>
              <a:rPr lang="ja-JP" altLang="en-US" sz="3200" b="1">
                <a:solidFill>
                  <a:srgbClr val="000000"/>
                </a:solidFill>
                <a:latin typeface="Arial" panose="020B0604020202020204" pitchFamily="34" charset="0"/>
              </a:rPr>
              <a:t>’</a:t>
            </a:r>
            <a:r>
              <a:rPr lang="en-US" altLang="ja-JP" sz="3200" b="1">
                <a:solidFill>
                  <a:srgbClr val="000000"/>
                </a:solidFill>
              </a:rPr>
              <a:t>ll Work Till Jesus Comes</a:t>
            </a:r>
            <a:endParaRPr lang="en-US" altLang="en-US" sz="3200">
              <a:solidFill>
                <a:srgbClr val="000000"/>
              </a:solidFill>
            </a:endParaRPr>
          </a:p>
        </p:txBody>
      </p:sp>
      <p:sp>
        <p:nvSpPr>
          <p:cNvPr id="181256" name="Text Box 8">
            <a:extLst>
              <a:ext uri="{FF2B5EF4-FFF2-40B4-BE49-F238E27FC236}">
                <a16:creationId xmlns:a16="http://schemas.microsoft.com/office/drawing/2014/main" id="{F3B5EFF2-A6B2-5858-23A9-2A814D1666B9}"/>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634</a:t>
            </a:r>
            <a:endParaRPr lang="en-US" sz="3200">
              <a:solidFill>
                <a:srgbClr val="000000"/>
              </a:solidFill>
              <a:latin typeface="Times" charset="0"/>
              <a:ea typeface="ＭＳ Ｐゴシック"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88322" y="1402015"/>
            <a:ext cx="12192000" cy="2026985"/>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Matthew </a:t>
            </a:r>
            <a:r>
              <a:rPr lang="en-US" sz="6600" i="1" dirty="0">
                <a:solidFill>
                  <a:prstClr val="black"/>
                </a:solidFill>
                <a:latin typeface="BigNoodleTitling" panose="02000708030402040100" pitchFamily="2" charset="0"/>
              </a:rPr>
              <a:t>3</a:t>
            </a: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:1-4</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1" y="0"/>
            <a:ext cx="5943601"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SCRIPTURE READING:</a:t>
            </a:r>
          </a:p>
        </p:txBody>
      </p:sp>
    </p:spTree>
    <p:extLst>
      <p:ext uri="{BB962C8B-B14F-4D97-AF65-F5344CB8AC3E}">
        <p14:creationId xmlns:p14="http://schemas.microsoft.com/office/powerpoint/2010/main" val="2521202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04E8E93-B4BB-879B-2C0B-6B588AAAF452}"/>
              </a:ext>
            </a:extLst>
          </p:cNvPr>
          <p:cNvSpPr txBox="1">
            <a:spLocks/>
          </p:cNvSpPr>
          <p:nvPr/>
        </p:nvSpPr>
        <p:spPr>
          <a:xfrm>
            <a:off x="0" y="679848"/>
            <a:ext cx="12192000" cy="2749153"/>
          </a:xfrm>
          <a:prstGeom prst="rect">
            <a:avLst/>
          </a:prstGeom>
        </p:spPr>
        <p:txBody>
          <a:bodyP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16533" b="0" i="1" u="none" strike="noStrike" kern="1200" cap="none" spc="0" normalizeH="0" baseline="0" noProof="0" dirty="0">
                <a:ln>
                  <a:noFill/>
                </a:ln>
                <a:gradFill flip="none" rotWithShape="1">
                  <a:gsLst>
                    <a:gs pos="0">
                      <a:srgbClr val="333642"/>
                    </a:gs>
                    <a:gs pos="48000">
                      <a:srgbClr val="333642"/>
                    </a:gs>
                    <a:gs pos="100000">
                      <a:srgbClr val="333642">
                        <a:alpha val="0"/>
                      </a:srgbClr>
                    </a:gs>
                  </a:gsLst>
                  <a:lin ang="16200000" scaled="1"/>
                  <a:tileRect/>
                </a:gradFill>
                <a:effectLst/>
                <a:uLnTx/>
                <a:uFillTx/>
                <a:latin typeface="BigNoodleTitling" panose="02000708030402040100" pitchFamily="2" charset="0"/>
                <a:ea typeface="+mj-ea"/>
              </a:rPr>
              <a:t>WELCOME</a:t>
            </a:r>
          </a:p>
        </p:txBody>
      </p:sp>
      <p:sp>
        <p:nvSpPr>
          <p:cNvPr id="2" name="Title 1">
            <a:extLst>
              <a:ext uri="{FF2B5EF4-FFF2-40B4-BE49-F238E27FC236}">
                <a16:creationId xmlns:a16="http://schemas.microsoft.com/office/drawing/2014/main" id="{802D5153-3A64-8FC8-0D08-BD983D366FE8}"/>
              </a:ext>
            </a:extLst>
          </p:cNvPr>
          <p:cNvSpPr txBox="1">
            <a:spLocks/>
          </p:cNvSpPr>
          <p:nvPr/>
        </p:nvSpPr>
        <p:spPr>
          <a:xfrm>
            <a:off x="0" y="5352887"/>
            <a:ext cx="12192000" cy="938591"/>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rPr>
              <a:t>To the Wheeler church of C</a:t>
            </a:r>
            <a:r>
              <a:rPr kumimoji="0" lang="en-US" sz="6400" b="0" i="1" u="none" strike="noStrike" kern="1200" cap="none" spc="0" normalizeH="0" baseline="0" noProof="0" dirty="0" err="1">
                <a:ln>
                  <a:noFill/>
                </a:ln>
                <a:solidFill>
                  <a:srgbClr val="C7B381"/>
                </a:solidFill>
                <a:effectLst/>
                <a:uLnTx/>
                <a:uFillTx/>
                <a:latin typeface="BigNoodleTitling" panose="02000708030402040100" pitchFamily="2" charset="0"/>
                <a:ea typeface="+mj-ea"/>
              </a:rPr>
              <a:t>hrist</a:t>
            </a:r>
            <a:endParaRPr kumimoji="0" lang="en-US" sz="6400" b="0" i="1" u="none" strike="noStrike" kern="1200" cap="none" spc="0" normalizeH="0" baseline="0" noProof="0" dirty="0">
              <a:ln>
                <a:noFill/>
              </a:ln>
              <a:solidFill>
                <a:srgbClr val="C7B381"/>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27696241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16533" b="0" i="1" u="none" strike="noStrike" kern="1200" cap="none" spc="0" normalizeH="0" baseline="0" noProof="0" dirty="0">
                <a:ln>
                  <a:noFill/>
                </a:ln>
                <a:solidFill>
                  <a:prstClr val="black"/>
                </a:solidFill>
                <a:effectLst/>
                <a:uLnTx/>
                <a:uFillTx/>
                <a:latin typeface="BigNoodleTitling" panose="02000708030402040100" pitchFamily="2" charset="0"/>
                <a:ea typeface="+mj-ea"/>
              </a:rPr>
              <a:t>IN PURSUIT</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2832655" y="2847415"/>
            <a:ext cx="7596448"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r" defTabSz="1219170" rtl="0" eaLnBrk="1" fontAlgn="auto" latinLnBrk="0" hangingPunct="1">
              <a:lnSpc>
                <a:spcPct val="100000"/>
              </a:lnSpc>
              <a:spcBef>
                <a:spcPct val="0"/>
              </a:spcBef>
              <a:spcAft>
                <a:spcPts val="0"/>
              </a:spcAft>
              <a:buClrTx/>
              <a:buSzTx/>
              <a:buFontTx/>
              <a:buNone/>
              <a:tabLst/>
              <a:defRPr/>
            </a:pPr>
            <a:r>
              <a:rPr kumimoji="0" lang="en-US" sz="8800" b="0" i="1" u="none" strike="noStrike" kern="1200" cap="none" spc="0" normalizeH="0" baseline="0" noProof="0" dirty="0">
                <a:ln>
                  <a:noFill/>
                </a:ln>
                <a:solidFill>
                  <a:prstClr val="white"/>
                </a:solidFill>
                <a:effectLst/>
                <a:uLnTx/>
                <a:uFillTx/>
                <a:latin typeface="BigNoodleTitling" panose="02000708030402040100" pitchFamily="2" charset="0"/>
                <a:ea typeface="+mj-ea"/>
              </a:rPr>
              <a:t>OF THE KINGDOM	</a:t>
            </a:r>
          </a:p>
        </p:txBody>
      </p:sp>
    </p:spTree>
    <p:extLst>
      <p:ext uri="{BB962C8B-B14F-4D97-AF65-F5344CB8AC3E}">
        <p14:creationId xmlns:p14="http://schemas.microsoft.com/office/powerpoint/2010/main" val="1026429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16533" b="0" i="1" u="none" strike="noStrike" kern="1200" cap="none" spc="0" normalizeH="0" baseline="0" noProof="0" dirty="0">
                <a:ln>
                  <a:noFill/>
                </a:ln>
                <a:solidFill>
                  <a:prstClr val="black"/>
                </a:solidFill>
                <a:effectLst/>
                <a:uLnTx/>
                <a:uFillTx/>
                <a:latin typeface="BigNoodleTitling" panose="02000708030402040100" pitchFamily="2" charset="0"/>
                <a:ea typeface="+mj-ea"/>
              </a:rPr>
              <a:t>Who is Jesus?</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1738423" y="2847415"/>
            <a:ext cx="8690680"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8800" b="0" i="1" u="none" strike="noStrike" kern="1200" cap="none" spc="0" normalizeH="0" baseline="0" noProof="0" dirty="0">
                <a:ln>
                  <a:noFill/>
                </a:ln>
                <a:solidFill>
                  <a:prstClr val="white"/>
                </a:solidFill>
                <a:effectLst/>
                <a:uLnTx/>
                <a:uFillTx/>
                <a:latin typeface="BigNoodleTitling" panose="02000708030402040100" pitchFamily="2" charset="0"/>
                <a:ea typeface="+mj-ea"/>
              </a:rPr>
              <a:t>According to </a:t>
            </a:r>
            <a:r>
              <a:rPr kumimoji="0" lang="en-US" sz="8800" b="0" i="1" u="none" strike="noStrike" kern="1200" cap="none" spc="0" normalizeH="0" baseline="0" noProof="0" dirty="0" err="1">
                <a:ln>
                  <a:noFill/>
                </a:ln>
                <a:solidFill>
                  <a:prstClr val="white"/>
                </a:solidFill>
                <a:effectLst/>
                <a:uLnTx/>
                <a:uFillTx/>
                <a:latin typeface="BigNoodleTitling" panose="02000708030402040100" pitchFamily="2" charset="0"/>
                <a:ea typeface="+mj-ea"/>
              </a:rPr>
              <a:t>matthew</a:t>
            </a:r>
            <a:endParaRPr kumimoji="0" lang="en-US" sz="88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37353722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857838" y="1065229"/>
            <a:ext cx="10689997"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“When Jesus came into the region of Caesarea Philippi, He asked His disciples, saying,</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‘Who do men say that I, the Son of Man, am?”</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 Matt. 16:13</a:t>
            </a:r>
            <a:endParaRPr kumimoji="0" lang="en-US" sz="60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27290599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751001" y="414989"/>
            <a:ext cx="10689997" cy="343135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“Messiah” (</a:t>
            </a:r>
            <a:r>
              <a:rPr kumimoji="0" lang="en-US" sz="72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ch.</a:t>
            </a: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 1)</a:t>
            </a:r>
          </a:p>
          <a:p>
            <a:pPr marL="0" marR="0" lvl="0" indent="0" algn="ctr" defTabSz="1219170" rtl="0" eaLnBrk="1" fontAlgn="auto" latinLnBrk="0" hangingPunct="1">
              <a:lnSpc>
                <a:spcPct val="100000"/>
              </a:lnSpc>
              <a:spcBef>
                <a:spcPct val="0"/>
              </a:spcBef>
              <a:spcAft>
                <a:spcPts val="0"/>
              </a:spcAft>
              <a:buClrTx/>
              <a:buSzTx/>
              <a:buFontTx/>
              <a:buNone/>
              <a:tabLst/>
              <a:defRPr/>
            </a:pPr>
            <a:r>
              <a:rPr lang="en-US" sz="7200" i="1" dirty="0">
                <a:solidFill>
                  <a:prstClr val="black"/>
                </a:solidFill>
                <a:latin typeface="BigNoodleTitling" panose="02000708030402040100" pitchFamily="2" charset="0"/>
              </a:rPr>
              <a:t>“king of the jews” (</a:t>
            </a:r>
            <a:r>
              <a:rPr lang="en-US" sz="7200" i="1" dirty="0" err="1">
                <a:solidFill>
                  <a:prstClr val="black"/>
                </a:solidFill>
                <a:latin typeface="BigNoodleTitling" panose="02000708030402040100" pitchFamily="2" charset="0"/>
              </a:rPr>
              <a:t>ch.</a:t>
            </a:r>
            <a:r>
              <a:rPr lang="en-US" sz="7200" i="1" dirty="0">
                <a:solidFill>
                  <a:prstClr val="black"/>
                </a:solidFill>
                <a:latin typeface="BigNoodleTitling" panose="02000708030402040100" pitchFamily="2" charset="0"/>
              </a:rPr>
              <a:t> 2)</a:t>
            </a:r>
            <a:endPar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 of god” (</a:t>
            </a:r>
            <a:r>
              <a:rPr kumimoji="0" lang="en-US" sz="7200" b="0" i="1" u="none" strike="noStrike" kern="1200" cap="none" spc="0" normalizeH="0" baseline="0" noProof="0" dirty="0" err="1">
                <a:ln>
                  <a:noFill/>
                </a:ln>
                <a:solidFill>
                  <a:prstClr val="black"/>
                </a:solidFill>
                <a:effectLst/>
                <a:uLnTx/>
                <a:uFillTx/>
                <a:latin typeface="BigNoodleTitling" panose="02000708030402040100" pitchFamily="2" charset="0"/>
                <a:ea typeface="+mj-ea"/>
              </a:rPr>
              <a:t>ch.</a:t>
            </a: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 3)</a:t>
            </a:r>
          </a:p>
        </p:txBody>
      </p:sp>
    </p:spTree>
    <p:extLst>
      <p:ext uri="{BB962C8B-B14F-4D97-AF65-F5344CB8AC3E}">
        <p14:creationId xmlns:p14="http://schemas.microsoft.com/office/powerpoint/2010/main" val="8663968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751001" y="414989"/>
            <a:ext cx="10689997" cy="3431357"/>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black"/>
                </a:solidFill>
                <a:effectLst/>
                <a:uLnTx/>
                <a:uFillTx/>
                <a:latin typeface="BigNoodleTitling" panose="02000708030402040100" pitchFamily="2" charset="0"/>
                <a:ea typeface="+mj-ea"/>
              </a:rPr>
              <a:t>“son of god”</a:t>
            </a:r>
          </a:p>
        </p:txBody>
      </p:sp>
    </p:spTree>
    <p:extLst>
      <p:ext uri="{BB962C8B-B14F-4D97-AF65-F5344CB8AC3E}">
        <p14:creationId xmlns:p14="http://schemas.microsoft.com/office/powerpoint/2010/main" val="8531499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His baptism – </a:t>
            </a:r>
            <a:r>
              <a:rPr lang="en-US" sz="5400" i="1" dirty="0" err="1">
                <a:solidFill>
                  <a:prstClr val="black"/>
                </a:solidFill>
                <a:latin typeface="BigNoodleTitling" panose="02000708030402040100" pitchFamily="2" charset="0"/>
                <a:cs typeface="+mn-cs"/>
              </a:rPr>
              <a:t>ch.</a:t>
            </a:r>
            <a:r>
              <a:rPr lang="en-US" sz="5400" i="1" dirty="0">
                <a:solidFill>
                  <a:prstClr val="black"/>
                </a:solidFill>
                <a:latin typeface="BigNoodleTitling" panose="02000708030402040100" pitchFamily="2" charset="0"/>
                <a:cs typeface="+mn-cs"/>
              </a:rPr>
              <a:t> 3</a:t>
            </a: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His transfiguration – </a:t>
            </a:r>
            <a:r>
              <a:rPr kumimoji="0" lang="en-US" sz="5400" b="0" i="1" u="none" strike="noStrike" kern="1200" cap="none" spc="0" normalizeH="0" baseline="0" noProof="0" dirty="0" err="1">
                <a:ln>
                  <a:noFill/>
                </a:ln>
                <a:solidFill>
                  <a:prstClr val="black"/>
                </a:solidFill>
                <a:effectLst/>
                <a:uLnTx/>
                <a:uFillTx/>
                <a:latin typeface="BigNoodleTitling" panose="02000708030402040100" pitchFamily="2" charset="0"/>
                <a:ea typeface="+mn-ea"/>
                <a:cs typeface="+mn-cs"/>
              </a:rPr>
              <a:t>ch.</a:t>
            </a: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 17</a:t>
            </a: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ea typeface="+mn-ea"/>
                <a:cs typeface="+mn-cs"/>
              </a:rPr>
              <a:t>His crucifixion – </a:t>
            </a:r>
            <a:r>
              <a:rPr lang="en-US" sz="5400" i="1" dirty="0" err="1">
                <a:solidFill>
                  <a:prstClr val="black"/>
                </a:solidFill>
                <a:latin typeface="BigNoodleTitling" panose="02000708030402040100" pitchFamily="2" charset="0"/>
                <a:ea typeface="+mn-ea"/>
                <a:cs typeface="+mn-cs"/>
              </a:rPr>
              <a:t>ch.</a:t>
            </a:r>
            <a:r>
              <a:rPr lang="en-US" sz="5400" i="1" dirty="0">
                <a:solidFill>
                  <a:prstClr val="black"/>
                </a:solidFill>
                <a:latin typeface="BigNoodleTitling" panose="02000708030402040100" pitchFamily="2" charset="0"/>
                <a:ea typeface="+mn-ea"/>
                <a:cs typeface="+mn-cs"/>
              </a:rPr>
              <a:t> 27</a:t>
            </a: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 of god</a:t>
            </a:r>
          </a:p>
        </p:txBody>
      </p:sp>
    </p:spTree>
    <p:extLst>
      <p:ext uri="{BB962C8B-B14F-4D97-AF65-F5344CB8AC3E}">
        <p14:creationId xmlns:p14="http://schemas.microsoft.com/office/powerpoint/2010/main" val="842876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D363C6-5C66-64EE-A9D8-86CF0A9893CA}"/>
              </a:ext>
            </a:extLst>
          </p:cNvPr>
          <p:cNvSpPr/>
          <p:nvPr/>
        </p:nvSpPr>
        <p:spPr>
          <a:xfrm>
            <a:off x="0" y="325119"/>
            <a:ext cx="12192000" cy="492760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634318"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 (3:1-10)</a:t>
            </a:r>
          </a:p>
        </p:txBody>
      </p:sp>
      <p:sp>
        <p:nvSpPr>
          <p:cNvPr id="5" name="Title 1">
            <a:extLst>
              <a:ext uri="{FF2B5EF4-FFF2-40B4-BE49-F238E27FC236}">
                <a16:creationId xmlns:a16="http://schemas.microsoft.com/office/drawing/2014/main" id="{B788BC7E-F9EA-1D1A-04D9-09A3BA8FC3D3}"/>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41224797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Matt. 3:1-10</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i="1" dirty="0">
                <a:solidFill>
                  <a:prstClr val="black"/>
                </a:solidFill>
                <a:latin typeface="BigNoodleTitling" panose="02000708030402040100" pitchFamily="2" charset="0"/>
              </a:rPr>
              <a:t>Jn. 3:30</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1237801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D363C6-5C66-64EE-A9D8-86CF0A9893CA}"/>
              </a:ext>
            </a:extLst>
          </p:cNvPr>
          <p:cNvSpPr/>
          <p:nvPr/>
        </p:nvSpPr>
        <p:spPr>
          <a:xfrm>
            <a:off x="0" y="325119"/>
            <a:ext cx="12192000" cy="492760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634318"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 (3:1-10)</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baptize with the holy spirit and fire (3:11)</a:t>
            </a:r>
          </a:p>
        </p:txBody>
      </p:sp>
      <p:sp>
        <p:nvSpPr>
          <p:cNvPr id="5" name="Title 1">
            <a:extLst>
              <a:ext uri="{FF2B5EF4-FFF2-40B4-BE49-F238E27FC236}">
                <a16:creationId xmlns:a16="http://schemas.microsoft.com/office/drawing/2014/main" id="{E87A003B-1D3A-109D-1605-17B1AB46BF04}"/>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2645175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startAt="2"/>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baptize with the holy spirit &amp; fire</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Matt. 3:11-12</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224297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679848"/>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 Beautiful life</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rPr>
              <a:t>#5</a:t>
            </a:r>
            <a:r>
              <a:rPr lang="en-US" sz="6600" i="1" dirty="0">
                <a:solidFill>
                  <a:prstClr val="black"/>
                </a:solidFill>
                <a:latin typeface="BigNoodleTitling" panose="02000708030402040100" pitchFamily="2" charset="0"/>
              </a:rPr>
              <a:t>70</a:t>
            </a:r>
            <a:endParaRPr kumimoji="0" lang="en-US" sz="6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2602924" cy="1509448"/>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7200" b="0" i="1" u="none" strike="noStrike" kern="1200" cap="none" spc="0" normalizeH="0" baseline="0" noProof="0" dirty="0">
                <a:ln>
                  <a:noFill/>
                </a:ln>
                <a:solidFill>
                  <a:prstClr val="white"/>
                </a:solidFill>
                <a:effectLst/>
                <a:uLnTx/>
                <a:uFillTx/>
                <a:latin typeface="BigNoodleTitling" panose="02000708030402040100" pitchFamily="2" charset="0"/>
                <a:ea typeface="+mj-ea"/>
              </a:rPr>
              <a:t>SONG:</a:t>
            </a:r>
          </a:p>
        </p:txBody>
      </p:sp>
    </p:spTree>
    <p:extLst>
      <p:ext uri="{BB962C8B-B14F-4D97-AF65-F5344CB8AC3E}">
        <p14:creationId xmlns:p14="http://schemas.microsoft.com/office/powerpoint/2010/main" val="25299899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OF THE HOLY SPIRIT </a:t>
            </a: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white"/>
                </a:solidFill>
                <a:latin typeface="BigNoodleTitling" panose="02000708030402040100" pitchFamily="2" charset="0"/>
              </a:rPr>
              <a:t>Jesus &amp; baptism</a:t>
            </a:r>
            <a:endPar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3960460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OF THE HOLY SPIRIT </a:t>
            </a:r>
            <a:r>
              <a:rPr lang="en-US" sz="5400" i="1" dirty="0">
                <a:solidFill>
                  <a:prstClr val="black"/>
                </a:solidFill>
                <a:latin typeface="BigNoodleTitling" panose="02000708030402040100" pitchFamily="2" charset="0"/>
                <a:cs typeface="+mn-cs"/>
                <a:sym typeface="Wingdings" panose="05000000000000000000" pitchFamily="2" charset="2"/>
              </a:rPr>
              <a:t> MIRACULOUS POWERS</a:t>
            </a:r>
            <a:endParaRPr lang="en-US" sz="5400" i="1" dirty="0">
              <a:solidFill>
                <a:prstClr val="black"/>
              </a:solidFill>
              <a:latin typeface="BigNoodleTitling" panose="02000708030402040100" pitchFamily="2" charset="0"/>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i="1" dirty="0">
                <a:solidFill>
                  <a:prstClr val="black"/>
                </a:solidFill>
                <a:latin typeface="BigNoodleTitling" panose="02000708030402040100" pitchFamily="2" charset="0"/>
              </a:rPr>
              <a:t>Joel 2:28-32</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Acts 2:1-4, 14ff</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white"/>
                </a:solidFill>
                <a:latin typeface="BigNoodleTitling" panose="02000708030402040100" pitchFamily="2" charset="0"/>
              </a:rPr>
              <a:t>Jesus &amp; baptism</a:t>
            </a:r>
            <a:endPar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11577635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OF THE HOLY SPIRIT </a:t>
            </a:r>
            <a:r>
              <a:rPr lang="en-US" sz="5400" i="1" dirty="0">
                <a:solidFill>
                  <a:prstClr val="black"/>
                </a:solidFill>
                <a:latin typeface="BigNoodleTitling" panose="02000708030402040100" pitchFamily="2" charset="0"/>
                <a:cs typeface="+mn-cs"/>
                <a:sym typeface="Wingdings" panose="05000000000000000000" pitchFamily="2" charset="2"/>
              </a:rPr>
              <a:t> MIRACULOUS POWERS</a:t>
            </a:r>
            <a:endParaRPr lang="en-US" sz="5400" i="1" dirty="0">
              <a:solidFill>
                <a:prstClr val="black"/>
              </a:solidFill>
              <a:latin typeface="BigNoodleTitling" panose="02000708030402040100" pitchFamily="2" charset="0"/>
              <a:cs typeface="+mn-cs"/>
            </a:endParaRP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OF FIRE</a:t>
            </a:r>
            <a:endParaRPr lang="en-US" sz="4000" i="1" dirty="0">
              <a:solidFill>
                <a:prstClr val="black"/>
              </a:solidFill>
              <a:latin typeface="BigNoodleTitling" panose="02000708030402040100" pitchFamily="2" charset="0"/>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white"/>
                </a:solidFill>
                <a:latin typeface="BigNoodleTitling" panose="02000708030402040100" pitchFamily="2" charset="0"/>
              </a:rPr>
              <a:t>Jesus &amp; baptism</a:t>
            </a:r>
            <a:endPar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21908875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OF THE HOLY SPIRIT </a:t>
            </a:r>
            <a:r>
              <a:rPr lang="en-US" sz="5400" i="1" dirty="0">
                <a:solidFill>
                  <a:prstClr val="black"/>
                </a:solidFill>
                <a:latin typeface="BigNoodleTitling" panose="02000708030402040100" pitchFamily="2" charset="0"/>
                <a:cs typeface="+mn-cs"/>
                <a:sym typeface="Wingdings" panose="05000000000000000000" pitchFamily="2" charset="2"/>
              </a:rPr>
              <a:t> MIRACULOUS POWERS</a:t>
            </a:r>
            <a:endParaRPr lang="en-US" sz="5400" i="1" dirty="0">
              <a:solidFill>
                <a:prstClr val="black"/>
              </a:solidFill>
              <a:latin typeface="BigNoodleTitling" panose="02000708030402040100" pitchFamily="2" charset="0"/>
              <a:cs typeface="+mn-cs"/>
            </a:endParaRP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OF FIRE </a:t>
            </a: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sym typeface="Wingdings" panose="05000000000000000000" pitchFamily="2" charset="2"/>
              </a:rPr>
              <a:t> FOR JUDGMENT</a:t>
            </a:r>
            <a:endPar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lvl="1" indent="-685800" defTabSz="1219170">
              <a:buFont typeface="Arial" panose="020B0604020202020204" pitchFamily="34" charset="0"/>
              <a:buChar char="•"/>
              <a:defRPr/>
            </a:pPr>
            <a:r>
              <a:rPr lang="en-US" sz="4000" i="1" dirty="0">
                <a:solidFill>
                  <a:prstClr val="black"/>
                </a:solidFill>
                <a:latin typeface="BigNoodleTitling" panose="02000708030402040100" pitchFamily="2" charset="0"/>
              </a:rPr>
              <a:t>Matt. 5:22, 7:19, 13:40, 42, 50, 18:8-9, 25:41</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white"/>
                </a:solidFill>
                <a:latin typeface="BigNoodleTitling" panose="02000708030402040100" pitchFamily="2" charset="0"/>
              </a:rPr>
              <a:t>Jesus &amp; baptism</a:t>
            </a:r>
            <a:endPar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3563935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cs typeface="+mn-cs"/>
              </a:rPr>
              <a:t>OF THE HOLY SPIRIT </a:t>
            </a:r>
            <a:r>
              <a:rPr lang="en-US" sz="5400" i="1" dirty="0">
                <a:solidFill>
                  <a:prstClr val="black"/>
                </a:solidFill>
                <a:latin typeface="BigNoodleTitling" panose="02000708030402040100" pitchFamily="2" charset="0"/>
                <a:cs typeface="+mn-cs"/>
                <a:sym typeface="Wingdings" panose="05000000000000000000" pitchFamily="2" charset="2"/>
              </a:rPr>
              <a:t> MIRACULOUS POWERS</a:t>
            </a:r>
            <a:endParaRPr lang="en-US" sz="5400" i="1" dirty="0">
              <a:solidFill>
                <a:prstClr val="black"/>
              </a:solidFill>
              <a:latin typeface="BigNoodleTitling" panose="02000708030402040100" pitchFamily="2" charset="0"/>
              <a:cs typeface="+mn-cs"/>
            </a:endParaRP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OF FIRE </a:t>
            </a: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sym typeface="Wingdings" panose="05000000000000000000" pitchFamily="2" charset="2"/>
              </a:rPr>
              <a:t> FOR JUDGMENT</a:t>
            </a:r>
            <a:endPar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914400" marR="0" lvl="0" indent="-914400" algn="l" defTabSz="1219170" rtl="0" eaLnBrk="1" fontAlgn="auto" latinLnBrk="0" hangingPunct="1">
              <a:lnSpc>
                <a:spcPct val="100000"/>
              </a:lnSpc>
              <a:spcBef>
                <a:spcPct val="0"/>
              </a:spcBef>
              <a:spcAft>
                <a:spcPts val="0"/>
              </a:spcAft>
              <a:buClrTx/>
              <a:buSzTx/>
              <a:buFont typeface="+mj-lt"/>
              <a:buAutoNum type="arabicPeriod"/>
              <a:tabLst/>
              <a:defRPr/>
            </a:pPr>
            <a:r>
              <a:rPr lang="en-US" sz="5400" i="1" dirty="0">
                <a:solidFill>
                  <a:prstClr val="black"/>
                </a:solidFill>
                <a:latin typeface="BigNoodleTitling" panose="02000708030402040100" pitchFamily="2" charset="0"/>
                <a:ea typeface="+mn-ea"/>
                <a:cs typeface="+mn-cs"/>
              </a:rPr>
              <a:t>OF WATER </a:t>
            </a:r>
            <a:r>
              <a:rPr lang="en-US" sz="5400" i="1" dirty="0">
                <a:solidFill>
                  <a:prstClr val="black"/>
                </a:solidFill>
                <a:latin typeface="BigNoodleTitling" panose="02000708030402040100" pitchFamily="2" charset="0"/>
                <a:ea typeface="+mn-ea"/>
                <a:cs typeface="+mn-cs"/>
                <a:sym typeface="Wingdings" panose="05000000000000000000" pitchFamily="2" charset="2"/>
              </a:rPr>
              <a:t> FOR SALVATION</a:t>
            </a: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Acts 2:38, Gal. 3:28</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6600" i="1" dirty="0">
                <a:solidFill>
                  <a:prstClr val="white"/>
                </a:solidFill>
                <a:latin typeface="BigNoodleTitling" panose="02000708030402040100" pitchFamily="2" charset="0"/>
              </a:rPr>
              <a:t>Jesus &amp; baptism</a:t>
            </a:r>
            <a:endPar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endParaRPr>
          </a:p>
        </p:txBody>
      </p:sp>
    </p:spTree>
    <p:extLst>
      <p:ext uri="{BB962C8B-B14F-4D97-AF65-F5344CB8AC3E}">
        <p14:creationId xmlns:p14="http://schemas.microsoft.com/office/powerpoint/2010/main" val="11835334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D363C6-5C66-64EE-A9D8-86CF0A9893CA}"/>
              </a:ext>
            </a:extLst>
          </p:cNvPr>
          <p:cNvSpPr/>
          <p:nvPr/>
        </p:nvSpPr>
        <p:spPr>
          <a:xfrm>
            <a:off x="0" y="325119"/>
            <a:ext cx="12192000" cy="492760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634318"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 (3:1-10)</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baptize with the holy spirit and fire (3:11)</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lang="en-US" sz="4800" i="1" dirty="0">
                <a:solidFill>
                  <a:prstClr val="black"/>
                </a:solidFill>
                <a:latin typeface="BigNoodleTitling" panose="02000708030402040100" pitchFamily="2" charset="0"/>
              </a:rPr>
              <a:t>The one to fulfill all righteousness (3:15)</a:t>
            </a:r>
          </a:p>
        </p:txBody>
      </p:sp>
      <p:sp>
        <p:nvSpPr>
          <p:cNvPr id="5" name="Title 1">
            <a:extLst>
              <a:ext uri="{FF2B5EF4-FFF2-40B4-BE49-F238E27FC236}">
                <a16:creationId xmlns:a16="http://schemas.microsoft.com/office/drawing/2014/main" id="{82CAB64E-E940-0EBB-ED47-29B0CE7F47C5}"/>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1018289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startAt="3"/>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fulfill all righteousness</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Matt. 3:15, 5:17</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i="1" dirty="0">
                <a:solidFill>
                  <a:prstClr val="black"/>
                </a:solidFill>
                <a:latin typeface="BigNoodleTitling" panose="02000708030402040100" pitchFamily="2" charset="0"/>
              </a:rPr>
              <a:t>Heb. 7:28, 12:2</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Gal. 3:13-14</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215055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27939247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endPar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13105706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Set An Example</a:t>
            </a:r>
          </a:p>
          <a:p>
            <a:pPr marR="0" lvl="0" defTabSz="1219170" rtl="0" eaLnBrk="1" fontAlgn="auto" latinLnBrk="0" hangingPunct="1">
              <a:lnSpc>
                <a:spcPct val="100000"/>
              </a:lnSpc>
              <a:spcBef>
                <a:spcPct val="0"/>
              </a:spcBef>
              <a:spcAft>
                <a:spcPts val="0"/>
              </a:spcAft>
              <a:buClrTx/>
              <a:buSzTx/>
              <a:tabLst/>
              <a:defRPr/>
            </a:pPr>
            <a:endPar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33855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12372D-21C3-B116-30E8-D0A222F557B9}"/>
              </a:ext>
            </a:extLst>
          </p:cNvPr>
          <p:cNvSpPr>
            <a:spLocks noGrp="1" noChangeArrowheads="1"/>
          </p:cNvSpPr>
          <p:nvPr>
            <p:ph type="ctrTitle"/>
          </p:nvPr>
        </p:nvSpPr>
        <p:spPr>
          <a:xfrm>
            <a:off x="101600" y="152400"/>
            <a:ext cx="5384800" cy="228600"/>
          </a:xfrm>
        </p:spPr>
        <p:txBody>
          <a:bodyPr/>
          <a:lstStyle/>
          <a:p>
            <a:pPr eaLnBrk="1" hangingPunct="1">
              <a:defRPr/>
            </a:pPr>
            <a:r>
              <a:rPr lang="en-US" sz="2400">
                <a:ea typeface="+mj-ea"/>
              </a:rPr>
              <a:t>1-1 A Beautiful Life</a:t>
            </a:r>
            <a:endParaRPr lang="en-US">
              <a:ea typeface="+mj-ea"/>
            </a:endParaRPr>
          </a:p>
        </p:txBody>
      </p:sp>
      <p:pic>
        <p:nvPicPr>
          <p:cNvPr id="2" name="Picture 28" descr="A Beautiful Life-pp">
            <a:extLst>
              <a:ext uri="{FF2B5EF4-FFF2-40B4-BE49-F238E27FC236}">
                <a16:creationId xmlns:a16="http://schemas.microsoft.com/office/drawing/2014/main" id="{300F98F0-590D-E187-D2F3-37473988F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60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7" name="Text Box 29">
            <a:extLst>
              <a:ext uri="{FF2B5EF4-FFF2-40B4-BE49-F238E27FC236}">
                <a16:creationId xmlns:a16="http://schemas.microsoft.com/office/drawing/2014/main" id="{E6506AF5-F387-7B6C-47E1-0DF7C0009ED6}"/>
              </a:ext>
            </a:extLst>
          </p:cNvPr>
          <p:cNvSpPr txBox="1">
            <a:spLocks noChangeArrowheads="1"/>
          </p:cNvSpPr>
          <p:nvPr/>
        </p:nvSpPr>
        <p:spPr bwMode="auto">
          <a:xfrm>
            <a:off x="101600" y="76201"/>
            <a:ext cx="2988126"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A Beautiful Life</a:t>
            </a:r>
            <a:endParaRPr lang="en-US" sz="3200">
              <a:solidFill>
                <a:srgbClr val="000000"/>
              </a:solidFill>
              <a:latin typeface="Times" charset="0"/>
              <a:ea typeface="ＭＳ Ｐゴシック" charset="0"/>
            </a:endParaRPr>
          </a:p>
        </p:txBody>
      </p:sp>
      <p:sp>
        <p:nvSpPr>
          <p:cNvPr id="2078" name="Text Box 30">
            <a:extLst>
              <a:ext uri="{FF2B5EF4-FFF2-40B4-BE49-F238E27FC236}">
                <a16:creationId xmlns:a16="http://schemas.microsoft.com/office/drawing/2014/main" id="{4BFE50D4-C7DD-C504-6885-FA9B085956A0}"/>
              </a:ext>
            </a:extLst>
          </p:cNvPr>
          <p:cNvSpPr txBox="1">
            <a:spLocks noChangeArrowheads="1"/>
          </p:cNvSpPr>
          <p:nvPr/>
        </p:nvSpPr>
        <p:spPr bwMode="auto">
          <a:xfrm>
            <a:off x="11235267" y="76201"/>
            <a:ext cx="80021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1219170" eaLnBrk="0" fontAlgn="base" hangingPunct="0">
              <a:spcBef>
                <a:spcPct val="0"/>
              </a:spcBef>
              <a:spcAft>
                <a:spcPct val="0"/>
              </a:spcAft>
              <a:defRPr/>
            </a:pPr>
            <a:r>
              <a:rPr lang="en-US" sz="3200" b="1">
                <a:solidFill>
                  <a:srgbClr val="000000"/>
                </a:solidFill>
                <a:latin typeface="Times" charset="0"/>
                <a:ea typeface="ＭＳ Ｐゴシック" charset="0"/>
              </a:rPr>
              <a:t>570</a:t>
            </a:r>
            <a:endParaRPr lang="en-US" sz="3200">
              <a:solidFill>
                <a:srgbClr val="000000"/>
              </a:solidFill>
              <a:latin typeface="Times" charset="0"/>
              <a:ea typeface="ＭＳ Ｐゴシック"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Set An Example</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Identify with Sinners</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10210027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Set An Example</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Identify with Sinners</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begin His Ministry</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35066157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Set An Example</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Identify with Sinners</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begin His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Reveal Himself to Israel</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20331382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428919"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Obey God</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Sanctify John’s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Set An Example</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Identify with Sinners</a:t>
            </a:r>
          </a:p>
          <a:p>
            <a:pPr marR="0" lvl="0" defTabSz="1219170" rtl="0" eaLnBrk="1" fontAlgn="auto" latinLnBrk="0" hangingPunct="1">
              <a:lnSpc>
                <a:spcPct val="100000"/>
              </a:lnSpc>
              <a:spcBef>
                <a:spcPct val="0"/>
              </a:spcBef>
              <a:spcAft>
                <a:spcPts val="0"/>
              </a:spcAft>
              <a:buClrTx/>
              <a:buSzTx/>
              <a:tabLst/>
              <a:defRPr/>
            </a:pP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To begin His Ministry</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Reveal Himself to Israel</a:t>
            </a:r>
          </a:p>
          <a:p>
            <a:pPr marR="0" lvl="0" defTabSz="1219170" rtl="0" eaLnBrk="1" fontAlgn="auto" latinLnBrk="0" hangingPunct="1">
              <a:lnSpc>
                <a:spcPct val="100000"/>
              </a:lnSpc>
              <a:spcBef>
                <a:spcPct val="0"/>
              </a:spcBef>
              <a:spcAft>
                <a:spcPts val="0"/>
              </a:spcAft>
              <a:buClrTx/>
              <a:buSzTx/>
              <a:tabLst/>
              <a:defRPr/>
            </a:pPr>
            <a:r>
              <a:rPr lang="en-US" sz="3600" i="1" dirty="0">
                <a:solidFill>
                  <a:prstClr val="black"/>
                </a:solidFill>
                <a:latin typeface="BigNoodleTitling" panose="02000708030402040100" pitchFamily="2" charset="0"/>
              </a:rPr>
              <a:t>To </a:t>
            </a:r>
            <a:r>
              <a:rPr kumimoji="0" lang="en-US" sz="3600" b="0" i="1" u="none" strike="noStrike" kern="1200" cap="none" spc="0" normalizeH="0" baseline="0" noProof="0" dirty="0">
                <a:ln>
                  <a:noFill/>
                </a:ln>
                <a:solidFill>
                  <a:prstClr val="black"/>
                </a:solidFill>
                <a:effectLst/>
                <a:uLnTx/>
                <a:uFillTx/>
                <a:latin typeface="BigNoodleTitling" panose="02000708030402040100" pitchFamily="2" charset="0"/>
                <a:ea typeface="+mj-ea"/>
              </a:rPr>
              <a:t>Receive Power to do Miracles</a:t>
            </a: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1"/>
            <a:ext cx="12192000" cy="863600"/>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000" b="0" i="1" u="none" strike="noStrike" kern="1200" cap="none" spc="0" normalizeH="0" baseline="0" noProof="0" dirty="0">
                <a:ln>
                  <a:noFill/>
                </a:ln>
                <a:solidFill>
                  <a:prstClr val="white"/>
                </a:solidFill>
                <a:effectLst/>
                <a:uLnTx/>
                <a:uFillTx/>
                <a:latin typeface="BigNoodleTitling" panose="02000708030402040100" pitchFamily="2" charset="0"/>
                <a:ea typeface="+mj-ea"/>
              </a:rPr>
              <a:t>Jesus’ baptism</a:t>
            </a:r>
          </a:p>
        </p:txBody>
      </p:sp>
    </p:spTree>
    <p:extLst>
      <p:ext uri="{BB962C8B-B14F-4D97-AF65-F5344CB8AC3E}">
        <p14:creationId xmlns:p14="http://schemas.microsoft.com/office/powerpoint/2010/main" val="42553617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D363C6-5C66-64EE-A9D8-86CF0A9893CA}"/>
              </a:ext>
            </a:extLst>
          </p:cNvPr>
          <p:cNvSpPr/>
          <p:nvPr/>
        </p:nvSpPr>
        <p:spPr>
          <a:xfrm>
            <a:off x="0" y="325119"/>
            <a:ext cx="12192000" cy="492760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634318"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 (3:1-10)</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baptize with the holy spirit and fire (3:11)</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lang="en-US" sz="4800" i="1" dirty="0">
                <a:solidFill>
                  <a:prstClr val="black"/>
                </a:solidFill>
                <a:latin typeface="BigNoodleTitling" panose="02000708030402040100" pitchFamily="2" charset="0"/>
              </a:rPr>
              <a:t>The one to fulfill all righteousness (3:15)</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we should hear (17:5)</a:t>
            </a:r>
          </a:p>
        </p:txBody>
      </p:sp>
      <p:sp>
        <p:nvSpPr>
          <p:cNvPr id="5" name="Title 1">
            <a:extLst>
              <a:ext uri="{FF2B5EF4-FFF2-40B4-BE49-F238E27FC236}">
                <a16:creationId xmlns:a16="http://schemas.microsoft.com/office/drawing/2014/main" id="{D3FDC962-E0F9-91CB-86C2-06D9E8413748}"/>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40201634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startAt="4"/>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we should hear</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Matt. 17:5</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4000" i="1" dirty="0">
                <a:solidFill>
                  <a:prstClr val="black"/>
                </a:solidFill>
                <a:latin typeface="BigNoodleTitling" panose="02000708030402040100" pitchFamily="2" charset="0"/>
              </a:rPr>
              <a:t>Deut. 18:15, 18-19</a:t>
            </a: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318112579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D363C6-5C66-64EE-A9D8-86CF0A9893CA}"/>
              </a:ext>
            </a:extLst>
          </p:cNvPr>
          <p:cNvSpPr/>
          <p:nvPr/>
        </p:nvSpPr>
        <p:spPr>
          <a:xfrm>
            <a:off x="0" y="325119"/>
            <a:ext cx="12192000" cy="5090161"/>
          </a:xfrm>
          <a:prstGeom prst="roundRect">
            <a:avLst/>
          </a:prstGeom>
          <a:gradFill flip="none" rotWithShape="1">
            <a:gsLst>
              <a:gs pos="100000">
                <a:srgbClr val="F3F2EF">
                  <a:alpha val="70000"/>
                </a:srgbClr>
              </a:gs>
              <a:gs pos="50000">
                <a:srgbClr val="F3F2EF">
                  <a:alpha val="75000"/>
                </a:srgbClr>
              </a:gs>
              <a:gs pos="0">
                <a:srgbClr val="F3F2EF">
                  <a:alpha val="80000"/>
                </a:srgb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29927D-4DD5-60F4-69DC-7536483902BD}"/>
              </a:ext>
            </a:extLst>
          </p:cNvPr>
          <p:cNvSpPr txBox="1">
            <a:spLocks/>
          </p:cNvSpPr>
          <p:nvPr/>
        </p:nvSpPr>
        <p:spPr>
          <a:xfrm>
            <a:off x="634318" y="863601"/>
            <a:ext cx="11334161"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succeed john the baptizer (3:1-10)</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to baptize with the holy spirit and fire (3:11)</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lang="en-US" sz="4800" i="1" dirty="0">
                <a:solidFill>
                  <a:prstClr val="black"/>
                </a:solidFill>
                <a:latin typeface="BigNoodleTitling" panose="02000708030402040100" pitchFamily="2" charset="0"/>
              </a:rPr>
              <a:t>The one to fulfill all righteousness (3:15)</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we should hear (17:5)</a:t>
            </a:r>
          </a:p>
          <a:p>
            <a:pPr marL="914400" marR="0" lvl="0" indent="-914400" algn="l" defTabSz="1219170" rtl="0" eaLnBrk="1" fontAlgn="auto" latinLnBrk="0" hangingPunct="1">
              <a:spcBef>
                <a:spcPct val="0"/>
              </a:spcBef>
              <a:spcAft>
                <a:spcPts val="0"/>
              </a:spcAft>
              <a:buClrTx/>
              <a:buSzTx/>
              <a:buFont typeface="+mj-lt"/>
              <a:buAutoNum type="arabicPeriod"/>
              <a:tabLst/>
              <a:defRPr/>
            </a:pPr>
            <a:r>
              <a:rPr lang="en-US" sz="4800" i="1" dirty="0">
                <a:solidFill>
                  <a:prstClr val="black"/>
                </a:solidFill>
                <a:latin typeface="BigNoodleTitling" panose="02000708030402040100" pitchFamily="2" charset="0"/>
              </a:rPr>
              <a:t>The one who pleased god (3:17, 17:5)</a:t>
            </a:r>
            <a:endParaRPr kumimoji="0" lang="en-US" sz="4800" b="0" i="1" u="none" strike="noStrike" kern="1200" cap="none" spc="0" normalizeH="0" baseline="0" noProof="0" dirty="0">
              <a:ln>
                <a:noFill/>
              </a:ln>
              <a:solidFill>
                <a:prstClr val="black"/>
              </a:solidFill>
              <a:effectLst/>
              <a:uLnTx/>
              <a:uFillTx/>
              <a:latin typeface="BigNoodleTitling" panose="02000708030402040100" pitchFamily="2" charset="0"/>
              <a:ea typeface="+mj-ea"/>
            </a:endParaRPr>
          </a:p>
        </p:txBody>
      </p:sp>
      <p:sp>
        <p:nvSpPr>
          <p:cNvPr id="5" name="Title 1">
            <a:extLst>
              <a:ext uri="{FF2B5EF4-FFF2-40B4-BE49-F238E27FC236}">
                <a16:creationId xmlns:a16="http://schemas.microsoft.com/office/drawing/2014/main" id="{D862F45E-95C8-3C01-850A-67715C29C7E7}"/>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15621689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633273" y="904009"/>
            <a:ext cx="10925453" cy="3431357"/>
          </a:xfrm>
          <a:prstGeom prst="rect">
            <a:avLst/>
          </a:prstGeom>
        </p:spPr>
        <p:txBody>
          <a:bodyPr anchor="t">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914400" marR="0" lvl="0" indent="-914400" algn="l" defTabSz="1219170" rtl="0" eaLnBrk="1" fontAlgn="auto" latinLnBrk="0" hangingPunct="1">
              <a:lnSpc>
                <a:spcPct val="100000"/>
              </a:lnSpc>
              <a:spcBef>
                <a:spcPct val="0"/>
              </a:spcBef>
              <a:spcAft>
                <a:spcPts val="0"/>
              </a:spcAft>
              <a:buClrTx/>
              <a:buSzTx/>
              <a:buFont typeface="+mj-lt"/>
              <a:buAutoNum type="arabicPeriod" startAt="5"/>
              <a:tabLst/>
              <a:defRPr/>
            </a:pPr>
            <a:r>
              <a:rPr kumimoji="0" lang="en-US" sz="5400" b="0" i="1" u="none" strike="noStrike" kern="1200" cap="none" spc="0" normalizeH="0" baseline="0" noProof="0" dirty="0">
                <a:ln>
                  <a:noFill/>
                </a:ln>
                <a:solidFill>
                  <a:prstClr val="black"/>
                </a:solidFill>
                <a:effectLst/>
                <a:uLnTx/>
                <a:uFillTx/>
                <a:latin typeface="BigNoodleTitling" panose="02000708030402040100" pitchFamily="2" charset="0"/>
                <a:ea typeface="+mj-ea"/>
              </a:rPr>
              <a:t>The one who pleased god</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Matt. 3:17, 17:5</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rPr>
              <a:t>Acts 2:38, 47</a:t>
            </a: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a:p>
            <a:pPr marL="1143000" marR="0" lvl="1" indent="-685800"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0" b="0" i="1" u="none" strike="noStrike" kern="1200" cap="none" spc="0" normalizeH="0" baseline="0" noProof="0" dirty="0">
              <a:ln>
                <a:noFill/>
              </a:ln>
              <a:solidFill>
                <a:prstClr val="black"/>
              </a:solidFill>
              <a:effectLst/>
              <a:uLnTx/>
              <a:uFillTx/>
              <a:latin typeface="BigNoodleTitling" panose="02000708030402040100" pitchFamily="2" charset="0"/>
              <a:ea typeface="+mn-ea"/>
              <a:cs typeface="+mn-cs"/>
            </a:endParaRPr>
          </a:p>
        </p:txBody>
      </p:sp>
      <p:sp>
        <p:nvSpPr>
          <p:cNvPr id="3" name="Title 1">
            <a:extLst>
              <a:ext uri="{FF2B5EF4-FFF2-40B4-BE49-F238E27FC236}">
                <a16:creationId xmlns:a16="http://schemas.microsoft.com/office/drawing/2014/main" id="{D37C3E19-64E5-5F4D-2F64-3CE9B5DCF24B}"/>
              </a:ext>
            </a:extLst>
          </p:cNvPr>
          <p:cNvSpPr txBox="1">
            <a:spLocks/>
          </p:cNvSpPr>
          <p:nvPr/>
        </p:nvSpPr>
        <p:spPr>
          <a:xfrm>
            <a:off x="0" y="0"/>
            <a:ext cx="12192000" cy="904009"/>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6600" b="0" i="1" u="none" strike="noStrike" kern="1200" cap="none" spc="0" normalizeH="0" baseline="0" noProof="0" dirty="0">
                <a:ln>
                  <a:noFill/>
                </a:ln>
                <a:solidFill>
                  <a:prstClr val="white"/>
                </a:solidFill>
                <a:effectLst/>
                <a:uLnTx/>
                <a:uFillTx/>
                <a:latin typeface="BigNoodleTitling" panose="02000708030402040100" pitchFamily="2" charset="0"/>
                <a:ea typeface="+mj-ea"/>
              </a:rPr>
              <a:t>Who is Jesus?</a:t>
            </a:r>
          </a:p>
        </p:txBody>
      </p:sp>
    </p:spTree>
    <p:extLst>
      <p:ext uri="{BB962C8B-B14F-4D97-AF65-F5344CB8AC3E}">
        <p14:creationId xmlns:p14="http://schemas.microsoft.com/office/powerpoint/2010/main" val="26085602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068045"/>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DO </a:t>
            </a:r>
            <a:r>
              <a:rPr kumimoji="0" lang="en-US" sz="9600" b="1" i="1" u="sng" strike="noStrike" kern="1200" cap="none" spc="0" normalizeH="0" baseline="0" noProof="0" dirty="0">
                <a:ln>
                  <a:noFill/>
                </a:ln>
                <a:solidFill>
                  <a:prstClr val="black"/>
                </a:solidFill>
                <a:effectLst/>
                <a:uLnTx/>
                <a:uFillTx/>
                <a:latin typeface="BigNoodleTitling" panose="02000708030402040100" pitchFamily="2" charset="0"/>
                <a:ea typeface="+mj-ea"/>
              </a:rPr>
              <a:t>you</a:t>
            </a: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 RECOGNIZE</a:t>
            </a: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JESUS as son of God?</a:t>
            </a:r>
          </a:p>
        </p:txBody>
      </p:sp>
    </p:spTree>
    <p:extLst>
      <p:ext uri="{BB962C8B-B14F-4D97-AF65-F5344CB8AC3E}">
        <p14:creationId xmlns:p14="http://schemas.microsoft.com/office/powerpoint/2010/main" val="11723700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927D-4DD5-60F4-69DC-7536483902BD}"/>
              </a:ext>
            </a:extLst>
          </p:cNvPr>
          <p:cNvSpPr txBox="1">
            <a:spLocks/>
          </p:cNvSpPr>
          <p:nvPr/>
        </p:nvSpPr>
        <p:spPr>
          <a:xfrm>
            <a:off x="0" y="1068045"/>
            <a:ext cx="12192000" cy="2749153"/>
          </a:xfrm>
          <a:prstGeom prst="rect">
            <a:avLst/>
          </a:prstGeom>
        </p:spPr>
        <p:txBody>
          <a:bodyPr anchor="ctr">
            <a:noAutofit/>
          </a:bodyPr>
          <a:lstStyle>
            <a:lvl1pPr algn="ctr" defTabSz="914400" rtl="0" eaLnBrk="1" latinLnBrk="0" hangingPunct="1">
              <a:spcBef>
                <a:spcPct val="0"/>
              </a:spcBef>
              <a:buNone/>
              <a:defRPr sz="4400" kern="1200">
                <a:solidFill>
                  <a:srgbClr val="333642"/>
                </a:solidFill>
                <a:latin typeface="+mj-lt"/>
                <a:ea typeface="+mj-ea"/>
                <a:cs typeface="Adelle-Regular"/>
              </a:defRPr>
            </a:lvl1pPr>
          </a:lstStyle>
          <a:p>
            <a:pPr marL="0" marR="0" lvl="0" indent="0" algn="ctr" defTabSz="1219170" rtl="0" eaLnBrk="1" fontAlgn="auto" latinLnBrk="0" hangingPunct="1">
              <a:lnSpc>
                <a:spcPct val="100000"/>
              </a:lnSpc>
              <a:spcBef>
                <a:spcPct val="0"/>
              </a:spcBef>
              <a:spcAft>
                <a:spcPts val="0"/>
              </a:spcAft>
              <a:buClrTx/>
              <a:buSzTx/>
              <a:buFontTx/>
              <a:buNone/>
              <a:tabLst/>
              <a:defRPr/>
            </a:pPr>
            <a:r>
              <a:rPr lang="en-US" sz="9600" i="1" dirty="0">
                <a:solidFill>
                  <a:prstClr val="black"/>
                </a:solidFill>
                <a:latin typeface="BigNoodleTitling" panose="02000708030402040100" pitchFamily="2" charset="0"/>
              </a:rPr>
              <a:t>are</a:t>
            </a: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 </a:t>
            </a:r>
            <a:r>
              <a:rPr kumimoji="0" lang="en-US" sz="9600" b="1" i="1" u="sng" strike="noStrike" kern="1200" cap="none" spc="0" normalizeH="0" baseline="0" noProof="0" dirty="0">
                <a:ln>
                  <a:noFill/>
                </a:ln>
                <a:solidFill>
                  <a:prstClr val="black"/>
                </a:solidFill>
                <a:effectLst/>
                <a:uLnTx/>
                <a:uFillTx/>
                <a:latin typeface="BigNoodleTitling" panose="02000708030402040100" pitchFamily="2" charset="0"/>
                <a:ea typeface="+mj-ea"/>
              </a:rPr>
              <a:t>you</a:t>
            </a:r>
            <a:endParaRPr lang="en-US" sz="9600" i="1" dirty="0">
              <a:solidFill>
                <a:prstClr val="black"/>
              </a:solidFill>
              <a:latin typeface="BigNoodleTitling" panose="02000708030402040100" pitchFamily="2" charset="0"/>
            </a:endParaRPr>
          </a:p>
          <a:p>
            <a:pPr marL="0" marR="0" lvl="0" indent="0" algn="ctr" defTabSz="1219170" rtl="0" eaLnBrk="1" fontAlgn="auto" latinLnBrk="0" hangingPunct="1">
              <a:lnSpc>
                <a:spcPct val="100000"/>
              </a:lnSpc>
              <a:spcBef>
                <a:spcPct val="0"/>
              </a:spcBef>
              <a:spcAft>
                <a:spcPts val="0"/>
              </a:spcAft>
              <a:buClrTx/>
              <a:buSzTx/>
              <a:buFontTx/>
              <a:buNone/>
              <a:tabLst/>
              <a:defRPr/>
            </a:pP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Pleasing</a:t>
            </a:r>
            <a:r>
              <a:rPr lang="en-US" sz="9600" i="1" dirty="0">
                <a:solidFill>
                  <a:prstClr val="black"/>
                </a:solidFill>
                <a:latin typeface="BigNoodleTitling" panose="02000708030402040100" pitchFamily="2" charset="0"/>
              </a:rPr>
              <a:t> To god</a:t>
            </a:r>
            <a:r>
              <a:rPr kumimoji="0" lang="en-US" sz="9600" b="0" i="1" u="none" strike="noStrike" kern="1200" cap="none" spc="0" normalizeH="0" baseline="0" noProof="0" dirty="0">
                <a:ln>
                  <a:noFill/>
                </a:ln>
                <a:solidFill>
                  <a:prstClr val="black"/>
                </a:solidFill>
                <a:effectLst/>
                <a:uLnTx/>
                <a:uFillTx/>
                <a:latin typeface="BigNoodleTitling" panose="02000708030402040100" pitchFamily="2" charset="0"/>
                <a:ea typeface="+mj-ea"/>
              </a:rPr>
              <a:t>?</a:t>
            </a:r>
          </a:p>
        </p:txBody>
      </p:sp>
    </p:spTree>
    <p:extLst>
      <p:ext uri="{BB962C8B-B14F-4D97-AF65-F5344CB8AC3E}">
        <p14:creationId xmlns:p14="http://schemas.microsoft.com/office/powerpoint/2010/main" val="172318815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14736</TotalTime>
  <Words>2082</Words>
  <Application>Microsoft Office PowerPoint</Application>
  <PresentationFormat>Widescreen</PresentationFormat>
  <Paragraphs>459</Paragraphs>
  <Slides>146</Slides>
  <Notes>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146</vt:i4>
      </vt:variant>
    </vt:vector>
  </HeadingPairs>
  <TitlesOfParts>
    <vt:vector size="153" baseType="lpstr">
      <vt:lpstr>Times</vt:lpstr>
      <vt:lpstr>Calibri</vt:lpstr>
      <vt:lpstr>BigNoodleTitling</vt:lpstr>
      <vt:lpstr>Arial</vt:lpstr>
      <vt:lpstr>Trebuchet MS</vt:lpstr>
      <vt:lpstr>Default</vt:lpstr>
      <vt:lpstr>Blank</vt:lpstr>
      <vt:lpstr>1 Highest Place</vt:lpstr>
      <vt:lpstr>2 Highest Place</vt:lpstr>
      <vt:lpstr>3 Highest Place</vt:lpstr>
      <vt:lpstr>4 Highest Place</vt:lpstr>
      <vt:lpstr>5 Highest Place</vt:lpstr>
      <vt:lpstr>Tag Highest Place</vt:lpstr>
      <vt:lpstr>PowerPoint Presentation</vt:lpstr>
      <vt:lpstr>PowerPoint Presentation</vt:lpstr>
      <vt:lpstr>1-1 A Beautiful Life</vt:lpstr>
      <vt:lpstr>1-2 A Beautiful Life</vt:lpstr>
      <vt:lpstr>C-1 A Beautiful Life</vt:lpstr>
      <vt:lpstr>C-2 A Beautiful Life</vt:lpstr>
      <vt:lpstr>C-3 A Beautiful Life</vt:lpstr>
      <vt:lpstr>2-1 A Beautiful Life</vt:lpstr>
      <vt:lpstr>2-2 A Beautiful Life</vt:lpstr>
      <vt:lpstr>C-1 A Beautiful Life</vt:lpstr>
      <vt:lpstr>C-2 A Beautiful Life</vt:lpstr>
      <vt:lpstr>C-3 A Beautiful Life</vt:lpstr>
      <vt:lpstr>3-1 A Beautiful Life</vt:lpstr>
      <vt:lpstr>3-2 A Beautiful Life</vt:lpstr>
      <vt:lpstr>C-1 A Beautiful Life</vt:lpstr>
      <vt:lpstr>C-2 A Beautiful Life</vt:lpstr>
      <vt:lpstr>C-3 A Beautiful Life</vt:lpstr>
      <vt:lpstr>4-1 A Beautiful Life</vt:lpstr>
      <vt:lpstr>4-2 A Beautiful Life</vt:lpstr>
      <vt:lpstr>C-1 A Beautiful Life</vt:lpstr>
      <vt:lpstr>C-2 A Beautiful Life</vt:lpstr>
      <vt:lpstr>C-3 A Beautiful Life</vt:lpstr>
      <vt:lpstr>PowerPoint Presentation</vt:lpstr>
      <vt:lpstr>1-1 Did You Think to Pray</vt:lpstr>
      <vt:lpstr>1-2 Did You Think to Pray</vt:lpstr>
      <vt:lpstr>C-1 Did You Think to Pray</vt:lpstr>
      <vt:lpstr>C-2 Did You Think to Pray</vt:lpstr>
      <vt:lpstr>2-1 Did You Think to Pray</vt:lpstr>
      <vt:lpstr>2-2 Did You Think to Pray</vt:lpstr>
      <vt:lpstr>C-1 Did You Think to Pray</vt:lpstr>
      <vt:lpstr>C-2 Did You Think to Pray</vt:lpstr>
      <vt:lpstr>4-1 Did You Think to Pray</vt:lpstr>
      <vt:lpstr>4-2 Did You Think to Pray</vt:lpstr>
      <vt:lpstr>C-1 Did You Think to Pray</vt:lpstr>
      <vt:lpstr>C-2 Did You Think to Pray</vt:lpstr>
      <vt:lpstr>PowerPoint Presentation</vt:lpstr>
      <vt:lpstr>PowerPoint Presentation</vt:lpstr>
      <vt:lpstr>1-1 Farther Along</vt:lpstr>
      <vt:lpstr>1-2 Farther Along</vt:lpstr>
      <vt:lpstr>C-1 Farther Along</vt:lpstr>
      <vt:lpstr>C-2 Farther Along</vt:lpstr>
      <vt:lpstr>2-1 Farther Along</vt:lpstr>
      <vt:lpstr>2-2 Farther Along</vt:lpstr>
      <vt:lpstr>C-1 Farther Along</vt:lpstr>
      <vt:lpstr>C-2 Farther Along</vt:lpstr>
      <vt:lpstr>3-1 Farther Along</vt:lpstr>
      <vt:lpstr>3-2 Farther Along</vt:lpstr>
      <vt:lpstr>C-1 Farther Along</vt:lpstr>
      <vt:lpstr>C-2 Farther Along</vt:lpstr>
      <vt:lpstr>PowerPoint Presentation</vt:lpstr>
      <vt:lpstr>1-1 We’ll Work Till Jesus Comes</vt:lpstr>
      <vt:lpstr>1-2 We’ll Work Till Jesus Comes</vt:lpstr>
      <vt:lpstr>C-1 We’ll Work Till Jesus Comes</vt:lpstr>
      <vt:lpstr>C-2 We’ll Work Till Jesus Comes</vt:lpstr>
      <vt:lpstr>2-1 We’ll Work Till Jesus Comes</vt:lpstr>
      <vt:lpstr>2-2 We’ll Work Till Jesus Comes</vt:lpstr>
      <vt:lpstr>C-1 We’ll Work Till Jesus Comes</vt:lpstr>
      <vt:lpstr>C-2 We’ll Work Till Jesus Comes</vt:lpstr>
      <vt:lpstr>3-1 We’ll Work Till Jesus Comes</vt:lpstr>
      <vt:lpstr>3-2 We’ll Work Till Jesus Comes</vt:lpstr>
      <vt:lpstr>C-1 We’ll Work Till Jesus Comes</vt:lpstr>
      <vt:lpstr>C-2 We’ll Work Till Jesus 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 Have You Been To Jesus</vt:lpstr>
      <vt:lpstr>1-2 Have You Been To Jesus</vt:lpstr>
      <vt:lpstr>C-1 Have You Been To Jesus</vt:lpstr>
      <vt:lpstr>C-2 Have You Been To Jesus</vt:lpstr>
      <vt:lpstr>2-1 Have You Been To Jesus</vt:lpstr>
      <vt:lpstr>2-2 Have You Been To Jesus</vt:lpstr>
      <vt:lpstr>C-1 Have You Been To Jesus</vt:lpstr>
      <vt:lpstr>C-2 Have You Been To Jesus</vt:lpstr>
      <vt:lpstr>4-1 Have You Been To Jesus</vt:lpstr>
      <vt:lpstr>4-2 Have You Been To Jesus</vt:lpstr>
      <vt:lpstr>C-1 Have You Been To Jesus</vt:lpstr>
      <vt:lpstr>C-2 Have You Been To Jesus</vt:lpstr>
      <vt:lpstr>PowerPoint Presentation</vt:lpstr>
      <vt:lpstr>PowerPoint Presentation</vt:lpstr>
      <vt:lpstr>1-1 Lead Me To Calvary</vt:lpstr>
      <vt:lpstr>1-2 Lead Me To Calvary</vt:lpstr>
      <vt:lpstr>C-1 Lead Me To Calvary</vt:lpstr>
      <vt:lpstr>C-2 Lead Me To Calvary</vt:lpstr>
      <vt:lpstr>2-1 Lead Me To Calvary</vt:lpstr>
      <vt:lpstr>2-2 Lead Me To Calvary</vt:lpstr>
      <vt:lpstr>C-1 Lead Me To Calvary</vt:lpstr>
      <vt:lpstr>C-2 Lead Me To Calvary</vt:lpstr>
      <vt:lpstr>3-1 Lead Me To Calvary</vt:lpstr>
      <vt:lpstr>3-2 Lead Me To Calvary</vt:lpstr>
      <vt:lpstr>C-1 Lead Me To Calvary</vt:lpstr>
      <vt:lpstr>C-2 Lead Me To Calvary</vt:lpstr>
      <vt:lpstr>4-1 Lead Me To Calvary</vt:lpstr>
      <vt:lpstr>4-2 Lead Me To Calvary</vt:lpstr>
      <vt:lpstr>C-1 Lead Me To Calvary</vt:lpstr>
      <vt:lpstr>C-2 Lead Me To Calvary</vt:lpstr>
      <vt:lpstr>PowerPoint Presentation</vt:lpstr>
      <vt:lpstr>PowerPoint Presentation</vt:lpstr>
      <vt:lpstr>PowerPoint Presentation</vt:lpstr>
      <vt:lpstr>PowerPoint Presentation</vt:lpstr>
      <vt:lpstr>1-1 Everybody Will Be Happy Overthere</vt:lpstr>
      <vt:lpstr>1-2 Everybody Will Be Happy Overthere</vt:lpstr>
      <vt:lpstr>1-3 Everybody Will Be Happy Overthere</vt:lpstr>
      <vt:lpstr>C-1 Everybody Will Be Happy Overthere</vt:lpstr>
      <vt:lpstr>C-2 Everybody Will Be Happy Overthere</vt:lpstr>
      <vt:lpstr>3-1 Everybody Will Be Happy Overthere</vt:lpstr>
      <vt:lpstr>3-2 Everybody Will Be Happy Overthere</vt:lpstr>
      <vt:lpstr>3-3 Everybody Will Be Happy Overthere</vt:lpstr>
      <vt:lpstr>C-1 Everybody Will Be Happy Overthere</vt:lpstr>
      <vt:lpstr>C-2 Everybody Will Be Happy Overthere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Wheeler church of Christ</dc:creator>
  <cp:lastModifiedBy>Wheeler church of Christ</cp:lastModifiedBy>
  <cp:revision>28</cp:revision>
  <dcterms:created xsi:type="dcterms:W3CDTF">2023-01-12T21:00:47Z</dcterms:created>
  <dcterms:modified xsi:type="dcterms:W3CDTF">2023-01-29T14:31:51Z</dcterms:modified>
</cp:coreProperties>
</file>