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403" r:id="rId2"/>
    <p:sldId id="3398" r:id="rId3"/>
    <p:sldId id="3399" r:id="rId4"/>
    <p:sldId id="3523" r:id="rId5"/>
    <p:sldId id="270" r:id="rId6"/>
    <p:sldId id="2092" r:id="rId7"/>
    <p:sldId id="3509" r:id="rId8"/>
    <p:sldId id="3527" r:id="rId9"/>
    <p:sldId id="3528" r:id="rId10"/>
    <p:sldId id="3529" r:id="rId11"/>
    <p:sldId id="3548" r:id="rId12"/>
    <p:sldId id="3415" r:id="rId13"/>
    <p:sldId id="3551" r:id="rId14"/>
    <p:sldId id="3555" r:id="rId15"/>
    <p:sldId id="3557" r:id="rId16"/>
    <p:sldId id="3558" r:id="rId17"/>
    <p:sldId id="3559" r:id="rId18"/>
    <p:sldId id="3568" r:id="rId19"/>
    <p:sldId id="3560" r:id="rId20"/>
    <p:sldId id="3562" r:id="rId21"/>
    <p:sldId id="3561" r:id="rId22"/>
    <p:sldId id="3570" r:id="rId23"/>
    <p:sldId id="3569" r:id="rId24"/>
    <p:sldId id="3571" r:id="rId25"/>
    <p:sldId id="3572" r:id="rId26"/>
    <p:sldId id="3573" r:id="rId27"/>
    <p:sldId id="3563" r:id="rId28"/>
    <p:sldId id="3567" r:id="rId29"/>
    <p:sldId id="3564" r:id="rId30"/>
    <p:sldId id="3565" r:id="rId31"/>
    <p:sldId id="3566" r:id="rId32"/>
    <p:sldId id="3556" r:id="rId33"/>
    <p:sldId id="3524" r:id="rId34"/>
    <p:sldId id="3522" r:id="rId35"/>
    <p:sldId id="3400" r:id="rId36"/>
    <p:sldId id="3525" r:id="rId37"/>
    <p:sldId id="3521" r:id="rId38"/>
  </p:sldIdLst>
  <p:sldSz cx="12192000" cy="6858000"/>
  <p:notesSz cx="6858000" cy="9144000"/>
  <p:embeddedFontLst>
    <p:embeddedFont>
      <p:font typeface="BigNoodleTitling" panose="02000708030402040100" pitchFamily="2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39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9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8933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5796" y="1990553"/>
            <a:ext cx="5905145" cy="27491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9019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3701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72222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1179" y="4572648"/>
            <a:ext cx="2944051" cy="14386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60885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08135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70497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97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3364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WELCOME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5153-3A64-8FC8-0D08-BD983D366FE8}"/>
              </a:ext>
            </a:extLst>
          </p:cNvPr>
          <p:cNvSpPr txBox="1">
            <a:spLocks/>
          </p:cNvSpPr>
          <p:nvPr/>
        </p:nvSpPr>
        <p:spPr>
          <a:xfrm>
            <a:off x="0" y="5352887"/>
            <a:ext cx="12192000" cy="93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 the Wheeler church of C</a:t>
            </a:r>
            <a:r>
              <a:rPr kumimoji="0" lang="en-US" sz="6400" b="0" i="1" u="none" strike="noStrike" kern="1200" cap="none" spc="0" normalizeH="0" baseline="0" noProof="0" dirty="0" err="1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</a:t>
            </a:r>
            <a:endParaRPr kumimoji="0" lang="en-US" sz="6400" b="0" i="1" u="none" strike="noStrike" kern="1200" cap="none" spc="0" normalizeH="0" baseline="0" noProof="0" dirty="0">
              <a:ln>
                <a:noFill/>
              </a:ln>
              <a:solidFill>
                <a:srgbClr val="C7B38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62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…have a different heart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Kingdom people…</a:t>
            </a:r>
          </a:p>
        </p:txBody>
      </p:sp>
    </p:spTree>
    <p:extLst>
      <p:ext uri="{BB962C8B-B14F-4D97-AF65-F5344CB8AC3E}">
        <p14:creationId xmlns:p14="http://schemas.microsoft.com/office/powerpoint/2010/main" val="302582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5975651"/>
          </a:xfrm>
          <a:prstGeom prst="rect">
            <a:avLst/>
          </a:prstGeom>
        </p:spPr>
        <p:txBody>
          <a:bodyPr numCol="2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HUMBLE – V. 3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SPIRITUAL– V. 4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SELF-CONTROLLED – V. 5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ZEALOUS – V. 6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MERCIFUL – V. 7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PURE – V. 8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PEACEMAKERS – V. 9</a:t>
            </a:r>
          </a:p>
          <a:p>
            <a:pPr marL="914400" marR="0" lvl="0" indent="-9144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PERSECUTED – V. 10-12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DIFFERENT HEART OF KINGDOM PEOPLE:</a:t>
            </a:r>
          </a:p>
        </p:txBody>
      </p:sp>
    </p:spTree>
    <p:extLst>
      <p:ext uri="{BB962C8B-B14F-4D97-AF65-F5344CB8AC3E}">
        <p14:creationId xmlns:p14="http://schemas.microsoft.com/office/powerpoint/2010/main" val="275697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…have a different heart</a:t>
            </a:r>
          </a:p>
          <a:p>
            <a:pPr marL="914400" marR="0" lvl="0" indent="-914400" algn="l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…make a POSITIVE difference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Kingdom people…</a:t>
            </a:r>
          </a:p>
        </p:txBody>
      </p:sp>
    </p:spTree>
    <p:extLst>
      <p:ext uri="{BB962C8B-B14F-4D97-AF65-F5344CB8AC3E}">
        <p14:creationId xmlns:p14="http://schemas.microsoft.com/office/powerpoint/2010/main" val="427660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62280" y="1065229"/>
            <a:ext cx="1126744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salt (v. 13)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Preserves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Purifies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Brings out flavor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Creates thirst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399267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As light (v. 14-16)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Reveals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Comforts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guides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POSITIVE DIFFERENCE</a:t>
            </a:r>
          </a:p>
        </p:txBody>
      </p:sp>
    </p:spTree>
    <p:extLst>
      <p:ext uri="{BB962C8B-B14F-4D97-AF65-F5344CB8AC3E}">
        <p14:creationId xmlns:p14="http://schemas.microsoft.com/office/powerpoint/2010/main" val="195928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914400" marR="0" lvl="0" indent="-914400" algn="l" defTabSz="121917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…have a different heart</a:t>
            </a:r>
          </a:p>
          <a:p>
            <a:pPr marL="914400" marR="0" lvl="0" indent="-914400" algn="l" defTabSz="121917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…make a POSITIVE difference</a:t>
            </a:r>
          </a:p>
          <a:p>
            <a:pPr marL="914400" marR="0" lvl="0" indent="-914400" algn="l" defTabSz="121917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4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…have a different mindset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Kingdom people…</a:t>
            </a:r>
          </a:p>
        </p:txBody>
      </p:sp>
    </p:spTree>
    <p:extLst>
      <p:ext uri="{BB962C8B-B14F-4D97-AF65-F5344CB8AC3E}">
        <p14:creationId xmlns:p14="http://schemas.microsoft.com/office/powerpoint/2010/main" val="253947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Towards god &amp; his laws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Different than the pharisees (5:20)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403349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Pharisaical mindset</a:t>
            </a:r>
          </a:p>
        </p:txBody>
      </p:sp>
    </p:spTree>
    <p:extLst>
      <p:ext uri="{BB962C8B-B14F-4D97-AF65-F5344CB8AC3E}">
        <p14:creationId xmlns:p14="http://schemas.microsoft.com/office/powerpoint/2010/main" val="124957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Symbolism over substance – Matt. 23:25-28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Pharisaical mindset</a:t>
            </a:r>
          </a:p>
        </p:txBody>
      </p:sp>
    </p:spTree>
    <p:extLst>
      <p:ext uri="{BB962C8B-B14F-4D97-AF65-F5344CB8AC3E}">
        <p14:creationId xmlns:p14="http://schemas.microsoft.com/office/powerpoint/2010/main" val="56011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Symbolism over substance – Matt. 23:25-28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Loopholes over laws – mk. 7:9-13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Pharisaical mindset</a:t>
            </a:r>
          </a:p>
        </p:txBody>
      </p:sp>
    </p:spTree>
    <p:extLst>
      <p:ext uri="{BB962C8B-B14F-4D97-AF65-F5344CB8AC3E}">
        <p14:creationId xmlns:p14="http://schemas.microsoft.com/office/powerpoint/2010/main" val="119428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5888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Symbolism over substance – Matt. 23:25-28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Loopholes over laws – mk. 7:9-13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Haughtiness over humility – </a:t>
            </a:r>
            <a:r>
              <a:rPr kumimoji="0" lang="en-US" sz="4800" b="0" i="1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lk</a:t>
            </a:r>
            <a:r>
              <a:rPr kumimoji="0" lang="en-US" sz="4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. 18:9-14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Pharisaical mindset</a:t>
            </a:r>
          </a:p>
        </p:txBody>
      </p:sp>
    </p:spTree>
    <p:extLst>
      <p:ext uri="{BB962C8B-B14F-4D97-AF65-F5344CB8AC3E}">
        <p14:creationId xmlns:p14="http://schemas.microsoft.com/office/powerpoint/2010/main" val="253468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Towards god &amp; his laws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Different than the pharisees (5:20)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2761291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Towards god &amp; his laws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OPPOSITE OF the pharisees (5:20)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206735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PHARISEES MISUNDERSTOOD THE INTENTION OF GOD’S LAWS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CONCERNING ANGER (V. 21-26)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422385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PHARISEES MISUNDERSTOOD THE INTENTION OF GOD’S LAWS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CONCERNING ANGER (V. 21-26)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CONCERNING LUST &amp; MARRIAGE (V. 27-32)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126466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PHARISEES MISUNDERSTOOD THE INTENTION OF GOD’S LAWS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CONCERNING ANGER (V. 21-26)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CONCERNING LUST &amp; MARRIAGE (V. 27-32)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CONCERNING PUNISHMENT (V. 33-37)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2335796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BigNoodleTitling" panose="02000708030402040100" pitchFamily="2" charset="0"/>
              </a:rPr>
              <a:t>PHARISEES MISUNDERSTOOD THE INTENTION OF GOD’S LAWS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CONCERNING ANGER (V. 21-26)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CONCERNING LUST &amp; MARRIAGE (V. 27-32)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CONCERNING PUNISHMENT (V. 33-37)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CONCERNING COMPASSION (V. 38-42)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2658522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Towards OTHERS (5:39-48)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1916257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Towards OTHERS (5:39-48)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BigNoodleTitling" panose="02000708030402040100" pitchFamily="2" charset="0"/>
              </a:rPr>
              <a:t>Love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2564445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Towards OTHERS (5:39-48)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BigNoodleTitling" panose="02000708030402040100" pitchFamily="2" charset="0"/>
              </a:rPr>
              <a:t>Love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Bless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11329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846100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Towards OTHERS (5:39-48)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BigNoodleTitling" panose="02000708030402040100" pitchFamily="2" charset="0"/>
              </a:rPr>
              <a:t>Love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Bless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Do good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414178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5229"/>
            <a:ext cx="12192000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Towards OTHERS (5:39-48)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BigNoodleTitling" panose="02000708030402040100" pitchFamily="2" charset="0"/>
              </a:rPr>
              <a:t>Love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Bless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Do good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BigNoodleTitling" panose="02000708030402040100" pitchFamily="2" charset="0"/>
              </a:rPr>
              <a:t>pray</a:t>
            </a:r>
            <a:endParaRPr kumimoji="0" lang="en-US" sz="4800" b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 different mindset</a:t>
            </a:r>
          </a:p>
        </p:txBody>
      </p:sp>
    </p:spTree>
    <p:extLst>
      <p:ext uri="{BB962C8B-B14F-4D97-AF65-F5344CB8AC3E}">
        <p14:creationId xmlns:p14="http://schemas.microsoft.com/office/powerpoint/2010/main" val="3866034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8045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Do </a:t>
            </a:r>
            <a:r>
              <a:rPr kumimoji="0" lang="en-US" sz="9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you</a:t>
            </a:r>
            <a:r>
              <a:rPr kumimoji="0" lang="en-US" sz="96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</a:t>
            </a:r>
            <a:r>
              <a:rPr lang="en-US" sz="96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have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a </a:t>
            </a:r>
            <a:r>
              <a:rPr lang="en-US" sz="9600" i="1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kingdom</a:t>
            </a:r>
            <a:r>
              <a:rPr lang="en-US" sz="96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 </a:t>
            </a: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mindset?</a:t>
            </a:r>
          </a:p>
        </p:txBody>
      </p:sp>
    </p:spTree>
    <p:extLst>
      <p:ext uri="{BB962C8B-B14F-4D97-AF65-F5344CB8AC3E}">
        <p14:creationId xmlns:p14="http://schemas.microsoft.com/office/powerpoint/2010/main" val="3212783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540790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931160" y="1919552"/>
            <a:ext cx="6329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lord’s supper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292739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75408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522179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228892"/>
            <a:ext cx="12192000" cy="34574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E7C0-691A-A1CF-F9D6-2D388605EB4E}"/>
              </a:ext>
            </a:extLst>
          </p:cNvPr>
          <p:cNvSpPr txBox="1"/>
          <p:nvPr/>
        </p:nvSpPr>
        <p:spPr>
          <a:xfrm>
            <a:off x="2057746" y="1151453"/>
            <a:ext cx="807650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Worship &amp; Bible classes @ 6:30</a:t>
            </a:r>
          </a:p>
        </p:txBody>
      </p:sp>
    </p:spTree>
    <p:extLst>
      <p:ext uri="{BB962C8B-B14F-4D97-AF65-F5344CB8AC3E}">
        <p14:creationId xmlns:p14="http://schemas.microsoft.com/office/powerpoint/2010/main" val="228865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371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IN PURSUIT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629E27-9D70-791C-4EA9-B121B4EAAE25}"/>
              </a:ext>
            </a:extLst>
          </p:cNvPr>
          <p:cNvSpPr txBox="1">
            <a:spLocks/>
          </p:cNvSpPr>
          <p:nvPr/>
        </p:nvSpPr>
        <p:spPr>
          <a:xfrm>
            <a:off x="5502876" y="2843361"/>
            <a:ext cx="454440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C7B381"/>
                    </a:gs>
                    <a:gs pos="48000">
                      <a:srgbClr val="C7B381"/>
                    </a:gs>
                    <a:gs pos="100000">
                      <a:srgbClr val="C7B381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7803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IN PURSUIT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832655" y="2847415"/>
            <a:ext cx="759644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OF THE KINGDOM	</a:t>
            </a:r>
          </a:p>
        </p:txBody>
      </p:sp>
    </p:spTree>
    <p:extLst>
      <p:ext uri="{BB962C8B-B14F-4D97-AF65-F5344CB8AC3E}">
        <p14:creationId xmlns:p14="http://schemas.microsoft.com/office/powerpoint/2010/main" val="102642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BE8EF9-ADB1-808E-6491-A89878EF4ACE}"/>
              </a:ext>
            </a:extLst>
          </p:cNvPr>
          <p:cNvSpPr/>
          <p:nvPr/>
        </p:nvSpPr>
        <p:spPr>
          <a:xfrm>
            <a:off x="0" y="603315"/>
            <a:ext cx="12192000" cy="5806912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857838" y="1065229"/>
            <a:ext cx="11334161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 teaching sections: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5-7 – kingdom people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10 – kingdom purpose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13 – kingdom priority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18 – kingdom principles</a:t>
            </a:r>
          </a:p>
          <a:p>
            <a:pPr marL="685800" marR="0" lvl="0" indent="-68580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23-25 – kingdom pending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522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His teaching</a:t>
            </a:r>
          </a:p>
        </p:txBody>
      </p:sp>
    </p:spTree>
    <p:extLst>
      <p:ext uri="{BB962C8B-B14F-4D97-AF65-F5344CB8AC3E}">
        <p14:creationId xmlns:p14="http://schemas.microsoft.com/office/powerpoint/2010/main" val="134348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852986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TEACHINGS OF JESUS: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1006381" y="2323255"/>
            <a:ext cx="10179237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Kingdom people (</a:t>
            </a:r>
            <a:r>
              <a:rPr kumimoji="0" lang="en-US" sz="8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ch.</a:t>
            </a: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 5-7)</a:t>
            </a:r>
          </a:p>
        </p:txBody>
      </p:sp>
    </p:spTree>
    <p:extLst>
      <p:ext uri="{BB962C8B-B14F-4D97-AF65-F5344CB8AC3E}">
        <p14:creationId xmlns:p14="http://schemas.microsoft.com/office/powerpoint/2010/main" val="246749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852986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TEACHINGS OF JESUS: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1006381" y="2323255"/>
            <a:ext cx="10179237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Kingdom people are different</a:t>
            </a:r>
          </a:p>
        </p:txBody>
      </p:sp>
    </p:spTree>
    <p:extLst>
      <p:ext uri="{BB962C8B-B14F-4D97-AF65-F5344CB8AC3E}">
        <p14:creationId xmlns:p14="http://schemas.microsoft.com/office/powerpoint/2010/main" val="14318752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485</Words>
  <Application>Microsoft Office PowerPoint</Application>
  <PresentationFormat>Widescreen</PresentationFormat>
  <Paragraphs>122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BigNoodleTitling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13</cp:revision>
  <dcterms:created xsi:type="dcterms:W3CDTF">2023-01-28T19:44:29Z</dcterms:created>
  <dcterms:modified xsi:type="dcterms:W3CDTF">2023-01-29T19:49:58Z</dcterms:modified>
</cp:coreProperties>
</file>