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69" r:id="rId2"/>
    <p:sldMasterId id="214748368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3574" r:id="rId12"/>
    <p:sldId id="3405" r:id="rId13"/>
    <p:sldId id="3796" r:id="rId14"/>
    <p:sldId id="3797" r:id="rId15"/>
    <p:sldId id="3800" r:id="rId16"/>
    <p:sldId id="266" r:id="rId17"/>
    <p:sldId id="3801" r:id="rId18"/>
    <p:sldId id="3802" r:id="rId19"/>
    <p:sldId id="3632" r:id="rId20"/>
    <p:sldId id="3803" r:id="rId21"/>
    <p:sldId id="3804" r:id="rId22"/>
    <p:sldId id="3805" r:id="rId23"/>
    <p:sldId id="3806" r:id="rId24"/>
    <p:sldId id="3807" r:id="rId25"/>
    <p:sldId id="3808" r:id="rId26"/>
    <p:sldId id="3809" r:id="rId27"/>
    <p:sldId id="3810" r:id="rId28"/>
    <p:sldId id="3647" r:id="rId29"/>
    <p:sldId id="3404" r:id="rId30"/>
    <p:sldId id="3811" r:id="rId31"/>
    <p:sldId id="3812" r:id="rId32"/>
    <p:sldId id="3813" r:id="rId33"/>
    <p:sldId id="3814" r:id="rId34"/>
    <p:sldId id="3605" r:id="rId35"/>
    <p:sldId id="3815" r:id="rId36"/>
    <p:sldId id="3816" r:id="rId37"/>
    <p:sldId id="264" r:id="rId38"/>
    <p:sldId id="265" r:id="rId39"/>
    <p:sldId id="3821" r:id="rId40"/>
    <p:sldId id="3822" r:id="rId41"/>
    <p:sldId id="3823" r:id="rId42"/>
    <p:sldId id="267" r:id="rId43"/>
    <p:sldId id="3401" r:id="rId44"/>
    <p:sldId id="3672" r:id="rId45"/>
    <p:sldId id="3673" r:id="rId46"/>
    <p:sldId id="3722" r:id="rId47"/>
    <p:sldId id="3509" r:id="rId48"/>
    <p:sldId id="3527" r:id="rId49"/>
    <p:sldId id="3528" r:id="rId50"/>
    <p:sldId id="3557" r:id="rId51"/>
    <p:sldId id="3562" r:id="rId52"/>
    <p:sldId id="3747" r:id="rId53"/>
    <p:sldId id="3785" r:id="rId54"/>
    <p:sldId id="3565" r:id="rId55"/>
    <p:sldId id="3786" r:id="rId56"/>
    <p:sldId id="3787" r:id="rId57"/>
    <p:sldId id="3751" r:id="rId58"/>
    <p:sldId id="3750" r:id="rId59"/>
    <p:sldId id="3752" r:id="rId60"/>
    <p:sldId id="3784" r:id="rId61"/>
    <p:sldId id="3754" r:id="rId62"/>
    <p:sldId id="3765" r:id="rId63"/>
    <p:sldId id="3766" r:id="rId64"/>
    <p:sldId id="3755" r:id="rId65"/>
    <p:sldId id="3763" r:id="rId66"/>
    <p:sldId id="3764" r:id="rId67"/>
    <p:sldId id="3783" r:id="rId68"/>
    <p:sldId id="3758" r:id="rId69"/>
    <p:sldId id="3782" r:id="rId70"/>
    <p:sldId id="3759" r:id="rId71"/>
    <p:sldId id="3781" r:id="rId72"/>
    <p:sldId id="3767" r:id="rId73"/>
    <p:sldId id="3769" r:id="rId74"/>
    <p:sldId id="3768" r:id="rId75"/>
    <p:sldId id="3770" r:id="rId76"/>
    <p:sldId id="3772" r:id="rId77"/>
    <p:sldId id="3771" r:id="rId78"/>
    <p:sldId id="3780" r:id="rId79"/>
    <p:sldId id="3773" r:id="rId80"/>
    <p:sldId id="3794" r:id="rId81"/>
    <p:sldId id="3774" r:id="rId82"/>
    <p:sldId id="3795" r:id="rId83"/>
    <p:sldId id="3779" r:id="rId84"/>
    <p:sldId id="3775" r:id="rId85"/>
    <p:sldId id="3789" r:id="rId86"/>
    <p:sldId id="3788" r:id="rId87"/>
    <p:sldId id="3776" r:id="rId88"/>
    <p:sldId id="3791" r:id="rId89"/>
    <p:sldId id="3790" r:id="rId90"/>
    <p:sldId id="3762" r:id="rId91"/>
    <p:sldId id="3777" r:id="rId92"/>
    <p:sldId id="3792" r:id="rId93"/>
    <p:sldId id="3778" r:id="rId94"/>
    <p:sldId id="3793" r:id="rId95"/>
    <p:sldId id="3556" r:id="rId96"/>
    <p:sldId id="3753" r:id="rId97"/>
    <p:sldId id="3413" r:id="rId98"/>
    <p:sldId id="3824" r:id="rId99"/>
    <p:sldId id="3825" r:id="rId100"/>
    <p:sldId id="3826" r:id="rId101"/>
    <p:sldId id="3827" r:id="rId102"/>
    <p:sldId id="3830" r:id="rId103"/>
    <p:sldId id="3831" r:id="rId104"/>
    <p:sldId id="270" r:id="rId105"/>
    <p:sldId id="271" r:id="rId106"/>
    <p:sldId id="3832" r:id="rId107"/>
    <p:sldId id="3833" r:id="rId108"/>
    <p:sldId id="3834" r:id="rId109"/>
    <p:sldId id="3835" r:id="rId110"/>
    <p:sldId id="3510" r:id="rId111"/>
    <p:sldId id="3411" r:id="rId112"/>
    <p:sldId id="3836" r:id="rId113"/>
    <p:sldId id="3837" r:id="rId114"/>
    <p:sldId id="3840" r:id="rId115"/>
    <p:sldId id="3841" r:id="rId116"/>
    <p:sldId id="3842" r:id="rId117"/>
    <p:sldId id="3843" r:id="rId118"/>
    <p:sldId id="3511" r:id="rId119"/>
    <p:sldId id="3512" r:id="rId120"/>
    <p:sldId id="3745" r:id="rId121"/>
    <p:sldId id="3412" r:id="rId122"/>
    <p:sldId id="3844" r:id="rId123"/>
    <p:sldId id="3845" r:id="rId124"/>
    <p:sldId id="3846" r:id="rId125"/>
    <p:sldId id="3847" r:id="rId126"/>
    <p:sldId id="3848" r:id="rId127"/>
    <p:sldId id="3849" r:id="rId128"/>
    <p:sldId id="268" r:id="rId129"/>
    <p:sldId id="269" r:id="rId130"/>
    <p:sldId id="3853" r:id="rId131"/>
    <p:sldId id="3746" r:id="rId132"/>
  </p:sldIdLst>
  <p:sldSz cx="12192000" cy="6858000"/>
  <p:notesSz cx="6858000" cy="9144000"/>
  <p:embeddedFontLst>
    <p:embeddedFont>
      <p:font typeface="MS PGothic" panose="020B0600070205080204" pitchFamily="34" charset="-128"/>
      <p:regular r:id="rId133"/>
    </p:embeddedFont>
    <p:embeddedFont>
      <p:font typeface="BigNoodleTitling" panose="02000708030402040100" pitchFamily="2" charset="0"/>
      <p:regular r:id="rId134"/>
      <p:italic r:id="rId135"/>
    </p:embeddedFont>
    <p:embeddedFont>
      <p:font typeface="Calibri" panose="020F0502020204030204" pitchFamily="34" charset="0"/>
      <p:regular r:id="rId136"/>
      <p:bold r:id="rId137"/>
      <p:italic r:id="rId138"/>
      <p:boldItalic r:id="rId139"/>
    </p:embeddedFont>
    <p:embeddedFont>
      <p:font typeface="Times" panose="02020603050405020304" pitchFamily="18" charset="0"/>
      <p:regular r:id="rId140"/>
      <p:bold r:id="rId141"/>
      <p:italic r:id="rId142"/>
      <p:boldItalic r:id="rId143"/>
    </p:embeddedFont>
    <p:embeddedFont>
      <p:font typeface="Trebuchet MS" panose="020B0603020202020204" pitchFamily="34" charset="0"/>
      <p:regular r:id="rId144"/>
      <p:bold r:id="rId145"/>
      <p:italic r:id="rId146"/>
      <p:boldItalic r:id="rId1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0" autoAdjust="0"/>
    <p:restoredTop sz="94660"/>
  </p:normalViewPr>
  <p:slideViewPr>
    <p:cSldViewPr snapToGrid="0">
      <p:cViewPr varScale="1">
        <p:scale>
          <a:sx n="49" d="100"/>
          <a:sy n="49" d="100"/>
        </p:scale>
        <p:origin x="30" y="9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font" Target="fonts/font1.fntdata"/><Relationship Id="rId138" Type="http://schemas.openxmlformats.org/officeDocument/2006/relationships/font" Target="fonts/font6.fntdata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28" Type="http://schemas.openxmlformats.org/officeDocument/2006/relationships/slide" Target="slides/slide125.xml"/><Relationship Id="rId144" Type="http://schemas.openxmlformats.org/officeDocument/2006/relationships/font" Target="fonts/font12.fntdata"/><Relationship Id="rId149" Type="http://schemas.openxmlformats.org/officeDocument/2006/relationships/viewProps" Target="viewProps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18" Type="http://schemas.openxmlformats.org/officeDocument/2006/relationships/slide" Target="slides/slide115.xml"/><Relationship Id="rId134" Type="http://schemas.openxmlformats.org/officeDocument/2006/relationships/font" Target="fonts/font2.fntdata"/><Relationship Id="rId139" Type="http://schemas.openxmlformats.org/officeDocument/2006/relationships/font" Target="fonts/font7.fntdata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50" Type="http://schemas.openxmlformats.org/officeDocument/2006/relationships/theme" Target="theme/theme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16" Type="http://schemas.openxmlformats.org/officeDocument/2006/relationships/slide" Target="slides/slide113.xml"/><Relationship Id="rId124" Type="http://schemas.openxmlformats.org/officeDocument/2006/relationships/slide" Target="slides/slide121.xml"/><Relationship Id="rId129" Type="http://schemas.openxmlformats.org/officeDocument/2006/relationships/slide" Target="slides/slide126.xml"/><Relationship Id="rId137" Type="http://schemas.openxmlformats.org/officeDocument/2006/relationships/font" Target="fonts/font5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11" Type="http://schemas.openxmlformats.org/officeDocument/2006/relationships/slide" Target="slides/slide108.xml"/><Relationship Id="rId132" Type="http://schemas.openxmlformats.org/officeDocument/2006/relationships/slide" Target="slides/slide129.xml"/><Relationship Id="rId140" Type="http://schemas.openxmlformats.org/officeDocument/2006/relationships/font" Target="fonts/font8.fntdata"/><Relationship Id="rId145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127" Type="http://schemas.openxmlformats.org/officeDocument/2006/relationships/slide" Target="slides/slide12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130" Type="http://schemas.openxmlformats.org/officeDocument/2006/relationships/slide" Target="slides/slide127.xml"/><Relationship Id="rId135" Type="http://schemas.openxmlformats.org/officeDocument/2006/relationships/font" Target="fonts/font3.fntdata"/><Relationship Id="rId143" Type="http://schemas.openxmlformats.org/officeDocument/2006/relationships/font" Target="fonts/font11.fntdata"/><Relationship Id="rId148" Type="http://schemas.openxmlformats.org/officeDocument/2006/relationships/presProps" Target="presProps.xml"/><Relationship Id="rId15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slide" Target="slides/slide122.xml"/><Relationship Id="rId141" Type="http://schemas.openxmlformats.org/officeDocument/2006/relationships/font" Target="fonts/font9.fntdata"/><Relationship Id="rId146" Type="http://schemas.openxmlformats.org/officeDocument/2006/relationships/font" Target="fonts/font14.fntdata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131" Type="http://schemas.openxmlformats.org/officeDocument/2006/relationships/slide" Target="slides/slide128.xml"/><Relationship Id="rId136" Type="http://schemas.openxmlformats.org/officeDocument/2006/relationships/font" Target="fonts/font4.fntdata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slide" Target="slides/slide123.xml"/><Relationship Id="rId147" Type="http://schemas.openxmlformats.org/officeDocument/2006/relationships/font" Target="fonts/font15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142" Type="http://schemas.openxmlformats.org/officeDocument/2006/relationships/font" Target="fonts/font10.fntdata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6196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8873BBB-0FDE-65AA-3757-896137E848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7DD9B18-E658-8CB7-E775-E02469EB17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980F23D-7184-FC21-1051-5C549D07C4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D262DE-C67B-434C-A3FE-AB655199B3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2037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CF77A48-4CE3-143A-4D54-E95F9B9560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09FBC11-EBF5-A277-33CA-9BF901E80C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0EAEC8A-5AE5-6C51-6FAC-8EE83F1F0E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713E79-372F-4237-AD2A-F7CDCEDA61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4733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AB7FF6-6221-AA10-CB45-61F11977BF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601448-73DD-85BD-5675-BFDB83FDAD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1CF954-CD46-3E27-554C-A43D09EC2D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774352-298A-46D6-BE2A-9680E81C0C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68707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8518805-9E01-CA2D-C9AF-DFFB19FE1D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F57F795-7FB1-C5C9-CD4B-1487714BC4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B3602C2-1FBD-31FF-172B-D28185B52A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FA2FCE-BBDC-43F0-8F6A-2C3E63DA77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03164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6DCF2C2-3C27-DE3D-63C5-A747351552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6252638-4A46-F399-3BC1-50091C17DB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DCD5EAA-993B-0BFA-2C7B-7FF9CC05DB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30B5D8-C282-4E58-93B2-B96BD93AD9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57112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520D86A-6323-CD85-D520-880BB379E8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97D5EED-6468-24CE-49B1-8AC41C6E65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A55C5A1-05AD-CDCF-6900-1070974C6D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CC5658-D56E-4A71-83EA-4107D618C4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82115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F42E81-A2FE-6BF8-EAEB-60FF443291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99ABF4-94CF-52D5-B1CD-B89E3D37DB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2A661C-3B64-18A4-49CC-6BCE74821A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FD1DF7-8EFD-48FC-AA48-CFA29F1A50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50893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F14BFF-1F31-CA8C-133A-07ACFF163B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637AEE-C9C0-6D49-EA29-974514E571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2A8445-2C7B-ACE7-5DF1-4844BB1B8D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23FC6F-5AD0-4E89-AE08-D3B5B495DC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38896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E37C1AD-A272-08FF-647C-04D09CB181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E2BC3D5-3F38-D1CC-B5D2-BF1F59BD12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0A716BA-C9BD-ACA4-7BA2-A9745BEE54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02F063-2599-4B56-8356-00B2FFF5BF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80647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4522BDC-770C-695A-FC87-5908D211ED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032FF7F-D6C8-8A40-30FB-CDFB7AFDC5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C685146-2E16-9EBE-6B28-0239273F31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51586A-CDE5-4CB5-A81F-6CFF43D87B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0657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259808" y="6110306"/>
            <a:ext cx="5642208" cy="294140"/>
          </a:xfrm>
        </p:spPr>
        <p:txBody>
          <a:bodyPr anchor="ctr">
            <a:normAutofit/>
          </a:bodyPr>
          <a:lstStyle>
            <a:lvl1pPr>
              <a:defRPr sz="2133"/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6685824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601FC2F-5F16-BB57-C817-AB145BE418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BFD19B8-32E7-C2D1-1442-CEE4DFB3C9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7290014-B995-6F90-973E-4F27E1ECC6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2093FF-C225-46DB-B7A8-9AD8009833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05028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2EE556A-41E3-0C9C-41F9-6F9A754175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D916DE4-0BD6-6CDA-648F-7CEEBF40CD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549C70E-4034-80FB-B3A4-1DB8D816D0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FD29C3-7BD3-4826-A527-183115E8CB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43973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8B89195-4713-906A-852D-055CC37B97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068B23F-9CE6-FCD2-7C28-37B1229950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B6A3B4D-1221-1881-FC58-A43D0721E1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408F3C-7ACE-4EA8-8C68-30E4FD3323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66390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A2CD74-122C-CBD2-E105-FCE86AB37C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3D33E3-4194-6D92-5467-75EB36A1B3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A59ADA-D581-D43D-EE50-C8CBE02E1E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35B1D9-E045-44E6-B350-3F871888D2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34624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1D7161A-BD0B-4718-F552-A45B22AAA8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B410782-426E-E02E-CE89-7DF1FFAD27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AB89D46-3EDA-FDA4-74C3-A9F21BCE36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2E76BE-F16B-4209-815D-71F413BC21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56126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42770D0-EF1B-061B-A627-5F15BFF610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CE24EFC-6575-3FA9-B272-ABF9BD6F3D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8CD0620-A474-2D10-1597-3EAD8C0335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DECE3B-4217-4AC1-A80C-DDDCCAA38D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66124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8FDCC8F-10E8-7C1A-BB58-98F8A7802B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167B4A8-8DC7-F308-3E1E-01B3F2B648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3EADA4D-754F-CCC7-4013-2B718E40AD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3D814A-285F-4DA3-A233-99991E0CA7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67434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0EC50B-369E-FC65-BC72-B75267B52C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251273-AD6B-A1B2-2C6E-3E7B061572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13CE9F-D3FA-81EE-956F-FAB85A2B79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1A44DA-CADB-4910-8246-2E9F9A4A38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60238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CB9391-047A-C50B-B007-D7BF45F74E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F98A91-739A-0383-DAD8-80E20B1989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FC9879-7756-AAB5-2A0A-1848AD3B62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E467DE-2A72-4EEC-A9BA-377D102DA8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06772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6935C6E-1B0A-DDF1-7393-2DE9D016FD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F0923EB-8DDE-13EC-DC9F-EBA9DA691B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1EF3611-E008-B009-5346-81A7D6FB9B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5C3DBD-6FB0-4AED-AFFF-5508C240BB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4158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259808" y="6110306"/>
            <a:ext cx="5642208" cy="294140"/>
          </a:xfrm>
        </p:spPr>
        <p:txBody>
          <a:bodyPr anchor="ctr">
            <a:normAutofit/>
          </a:bodyPr>
          <a:lstStyle>
            <a:lvl1pPr>
              <a:defRPr sz="2133"/>
            </a:lvl1pPr>
          </a:lstStyle>
          <a:p>
            <a:pPr lvl="0"/>
            <a:r>
              <a:rPr lang="en-US" dirty="0"/>
              <a:t>Add Your Subtitle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105796" y="1990553"/>
            <a:ext cx="5905145" cy="2749153"/>
          </a:xfrm>
        </p:spPr>
        <p:txBody>
          <a:bodyPr/>
          <a:lstStyle/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40358122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184D931-2AD5-73B9-6C5E-B36AA01F1F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5B310D1-E4A9-8CFF-F57C-771E0402C5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0832876-8B8E-C797-8583-BDF59151B0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4B5A33-DDA3-48A2-9A38-2B92CC1FB3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7224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475357"/>
            <a:ext cx="10949099" cy="388207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100803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475357"/>
            <a:ext cx="10949099" cy="388207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804518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475357"/>
            <a:ext cx="10949099" cy="388207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621179" y="4572648"/>
            <a:ext cx="2944051" cy="1438624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3909253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ip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02315" y="561830"/>
            <a:ext cx="10880084" cy="4486813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609585" indent="0">
              <a:buNone/>
              <a:defRPr/>
            </a:lvl2pPr>
            <a:lvl3pPr marL="1219170" indent="0">
              <a:buFont typeface="Arial"/>
              <a:buNone/>
              <a:defRPr/>
            </a:lvl3pPr>
            <a:lvl4pPr marL="1828754" indent="0">
              <a:buFont typeface="Arial"/>
              <a:buNone/>
              <a:defRPr/>
            </a:lvl4pPr>
            <a:lvl5pPr marL="2438339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Scripture Here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02733" y="5361518"/>
            <a:ext cx="10879667" cy="990253"/>
          </a:xfrm>
        </p:spPr>
        <p:txBody>
          <a:bodyPr>
            <a:normAutofit/>
          </a:bodyPr>
          <a:lstStyle>
            <a:lvl1pPr>
              <a:defRPr sz="1867" baseline="0"/>
            </a:lvl1pPr>
          </a:lstStyle>
          <a:p>
            <a:pPr lvl="0"/>
            <a:r>
              <a:rPr lang="en-US" dirty="0"/>
              <a:t>Add Verse Here</a:t>
            </a:r>
          </a:p>
        </p:txBody>
      </p:sp>
    </p:spTree>
    <p:extLst>
      <p:ext uri="{BB962C8B-B14F-4D97-AF65-F5344CB8AC3E}">
        <p14:creationId xmlns:p14="http://schemas.microsoft.com/office/powerpoint/2010/main" val="1174945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02315" y="561829"/>
            <a:ext cx="10880084" cy="5805547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609585" indent="0">
              <a:buNone/>
              <a:defRPr/>
            </a:lvl2pPr>
            <a:lvl3pPr marL="1219170" indent="0">
              <a:buFont typeface="Arial"/>
              <a:buNone/>
              <a:defRPr/>
            </a:lvl3pPr>
            <a:lvl4pPr marL="1828754" indent="0">
              <a:buFont typeface="Arial"/>
              <a:buNone/>
              <a:defRPr/>
            </a:lvl4pPr>
            <a:lvl5pPr marL="2438339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4212928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67DDAE3-9830-2DF5-194D-8C730CD88B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E29F2A1-051F-860A-2EF3-0233F6A49C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6FCFBE0-4A71-6094-BC2D-4713AF09B5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159DDF-1961-4B98-8F2B-0FAA269429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8454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0782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rgbClr val="333642"/>
          </a:solidFill>
          <a:latin typeface="+mj-lt"/>
          <a:ea typeface="+mj-ea"/>
          <a:cs typeface="Adelle-Regular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rgbClr val="333642"/>
          </a:solidFill>
          <a:latin typeface="+mn-lt"/>
          <a:ea typeface="+mn-ea"/>
          <a:cs typeface="Apple Chancery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rgbClr val="333642"/>
          </a:solidFill>
          <a:latin typeface="+mn-lt"/>
          <a:ea typeface="+mn-ea"/>
          <a:cs typeface="Apple Chancery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333642"/>
          </a:solidFill>
          <a:latin typeface="+mn-lt"/>
          <a:ea typeface="+mn-ea"/>
          <a:cs typeface="Apple Chancery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333642"/>
          </a:solidFill>
          <a:latin typeface="+mn-lt"/>
          <a:ea typeface="+mn-ea"/>
          <a:cs typeface="Apple Chancery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333642"/>
          </a:solidFill>
          <a:latin typeface="+mn-lt"/>
          <a:ea typeface="+mn-ea"/>
          <a:cs typeface="Apple Chancery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B5DB5E8-44F2-578C-E0D1-10A246138E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B5084EF-A576-63BB-47FC-88C75D2DCD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996AF9C-C1AA-FAED-E88E-3706FB1C8F7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67" smtClean="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FC3465C-CE60-048E-7C53-322516A5E88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67" smtClean="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FDFF2C6-4217-FA99-EBDC-C0E245152AD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67"/>
            </a:lvl1pPr>
          </a:lstStyle>
          <a:p>
            <a:fld id="{8E6BC1FF-1C36-48A2-927F-E40AD80B86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7436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har char="–"/>
        <a:defRPr sz="3733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har char="–"/>
        <a:defRPr sz="2667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F52C760-E2BA-94C1-E87C-5477D9172E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F983D61-57D6-88E6-5AE9-F11FBC301A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E5FA3DD-3349-366D-8CCE-B46E1DB6883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67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CD84EAF-DC23-39C5-420E-F9AA9837A84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67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AFBDBA5-5ECD-6BC2-813A-79F5F8A2FD7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67"/>
            </a:lvl1pPr>
          </a:lstStyle>
          <a:p>
            <a:fld id="{38CCE625-8058-4C9F-8F6C-63F07C282F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310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  <a:cs typeface="ＭＳ Ｐゴシック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har char="–"/>
        <a:defRPr sz="3733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har char="–"/>
        <a:defRPr sz="2667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0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0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0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0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0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0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2F97D999-89A5-6F64-1F4F-B1A62877EC5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We Bow Down</a:t>
            </a:r>
            <a:endParaRPr lang="en-US">
              <a:ea typeface="+mj-ea"/>
            </a:endParaRPr>
          </a:p>
        </p:txBody>
      </p:sp>
      <p:pic>
        <p:nvPicPr>
          <p:cNvPr id="2" name="Picture 25" descr="We Bow Down -pp-SFP">
            <a:extLst>
              <a:ext uri="{FF2B5EF4-FFF2-40B4-BE49-F238E27FC236}">
                <a16:creationId xmlns:a16="http://schemas.microsoft.com/office/drawing/2014/main" id="{79430D8B-35A4-AD56-9FEA-5BD1AD4FF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4" name="Text Box 26">
            <a:extLst>
              <a:ext uri="{FF2B5EF4-FFF2-40B4-BE49-F238E27FC236}">
                <a16:creationId xmlns:a16="http://schemas.microsoft.com/office/drawing/2014/main" id="{49D98B28-EA89-5F65-DA26-0EFD0D584D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6210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We Bow Down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75" name="Text Box 27">
            <a:extLst>
              <a:ext uri="{FF2B5EF4-FFF2-40B4-BE49-F238E27FC236}">
                <a16:creationId xmlns:a16="http://schemas.microsoft.com/office/drawing/2014/main" id="{3371164D-A572-5EE9-95A5-591D316D9A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577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9927D-4DD5-60F4-69DC-7536483902BD}"/>
              </a:ext>
            </a:extLst>
          </p:cNvPr>
          <p:cNvSpPr txBox="1">
            <a:spLocks/>
          </p:cNvSpPr>
          <p:nvPr/>
        </p:nvSpPr>
        <p:spPr>
          <a:xfrm>
            <a:off x="0" y="679848"/>
            <a:ext cx="12192000" cy="27491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We praise thee, o god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#</a:t>
            </a:r>
            <a:r>
              <a:rPr lang="en-US" sz="6600" i="1" dirty="0">
                <a:solidFill>
                  <a:prstClr val="black"/>
                </a:solidFill>
                <a:latin typeface="BigNoodleTitling" panose="02000708030402040100" pitchFamily="2" charset="0"/>
              </a:rPr>
              <a:t>2</a:t>
            </a:r>
            <a:endParaRPr kumimoji="0" lang="en-US" sz="6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gNoodleTitling" panose="02000708030402040100" pitchFamily="2" charset="0"/>
              <a:ea typeface="+mj-ea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37C3E19-64E5-5F4D-2F64-3CE9B5DCF24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602924" cy="150944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SONG:</a:t>
            </a:r>
          </a:p>
        </p:txBody>
      </p:sp>
    </p:spTree>
    <p:extLst>
      <p:ext uri="{BB962C8B-B14F-4D97-AF65-F5344CB8AC3E}">
        <p14:creationId xmlns:p14="http://schemas.microsoft.com/office/powerpoint/2010/main" val="252998991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>
            <a:extLst>
              <a:ext uri="{FF2B5EF4-FFF2-40B4-BE49-F238E27FC236}">
                <a16:creationId xmlns:a16="http://schemas.microsoft.com/office/drawing/2014/main" id="{AA974F57-D59A-142F-A290-98790416129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3-1 Jesus is Tenderly Calling</a:t>
            </a:r>
            <a:endParaRPr lang="en-US">
              <a:ea typeface="+mj-ea"/>
            </a:endParaRPr>
          </a:p>
        </p:txBody>
      </p:sp>
      <p:pic>
        <p:nvPicPr>
          <p:cNvPr id="10242" name="Picture 3" descr="Jesus is Tenderly Call-pp">
            <a:extLst>
              <a:ext uri="{FF2B5EF4-FFF2-40B4-BE49-F238E27FC236}">
                <a16:creationId xmlns:a16="http://schemas.microsoft.com/office/drawing/2014/main" id="{4CF93D2D-6EC4-64F3-484F-244535A05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80" name="Text Box 4">
            <a:extLst>
              <a:ext uri="{FF2B5EF4-FFF2-40B4-BE49-F238E27FC236}">
                <a16:creationId xmlns:a16="http://schemas.microsoft.com/office/drawing/2014/main" id="{F5ED0E47-33DF-8206-FA09-22260E2674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947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8181" name="Text Box 5">
            <a:extLst>
              <a:ext uri="{FF2B5EF4-FFF2-40B4-BE49-F238E27FC236}">
                <a16:creationId xmlns:a16="http://schemas.microsoft.com/office/drawing/2014/main" id="{555CC9B7-E727-205E-B956-E58E114D52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45766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Jesus Is Tenderly Calling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>
            <a:extLst>
              <a:ext uri="{FF2B5EF4-FFF2-40B4-BE49-F238E27FC236}">
                <a16:creationId xmlns:a16="http://schemas.microsoft.com/office/drawing/2014/main" id="{54FCB52B-02A4-09CC-E4DC-9234C404247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3-2 Jesus is Tenderly Calling</a:t>
            </a:r>
            <a:endParaRPr lang="en-US">
              <a:ea typeface="+mj-ea"/>
            </a:endParaRPr>
          </a:p>
        </p:txBody>
      </p:sp>
      <p:pic>
        <p:nvPicPr>
          <p:cNvPr id="11266" name="Picture 3" descr="Jesus is Tenderly Call-pp">
            <a:extLst>
              <a:ext uri="{FF2B5EF4-FFF2-40B4-BE49-F238E27FC236}">
                <a16:creationId xmlns:a16="http://schemas.microsoft.com/office/drawing/2014/main" id="{DCE30631-31E2-E3E8-7B9B-EDC1BD7EF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4" name="Text Box 4">
            <a:extLst>
              <a:ext uri="{FF2B5EF4-FFF2-40B4-BE49-F238E27FC236}">
                <a16:creationId xmlns:a16="http://schemas.microsoft.com/office/drawing/2014/main" id="{A4CD8839-B6BE-C626-580C-D1E38C07C3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947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9205" name="Text Box 5">
            <a:extLst>
              <a:ext uri="{FF2B5EF4-FFF2-40B4-BE49-F238E27FC236}">
                <a16:creationId xmlns:a16="http://schemas.microsoft.com/office/drawing/2014/main" id="{1ED73298-CF3D-DC40-083B-23B10AF527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45766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Jesus Is Tenderly Calling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>
            <a:extLst>
              <a:ext uri="{FF2B5EF4-FFF2-40B4-BE49-F238E27FC236}">
                <a16:creationId xmlns:a16="http://schemas.microsoft.com/office/drawing/2014/main" id="{5A832574-F1F2-A823-16E1-F66E8BDDEE5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Jesus is Tenderly Calling</a:t>
            </a:r>
            <a:endParaRPr lang="en-US">
              <a:ea typeface="+mj-ea"/>
            </a:endParaRPr>
          </a:p>
        </p:txBody>
      </p:sp>
      <p:pic>
        <p:nvPicPr>
          <p:cNvPr id="12290" name="Picture 3" descr="Jesus is Tenderly Call-pp">
            <a:extLst>
              <a:ext uri="{FF2B5EF4-FFF2-40B4-BE49-F238E27FC236}">
                <a16:creationId xmlns:a16="http://schemas.microsoft.com/office/drawing/2014/main" id="{AE27FF5F-4C8E-7BC8-2B00-550C35E27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420" name="Text Box 4">
            <a:extLst>
              <a:ext uri="{FF2B5EF4-FFF2-40B4-BE49-F238E27FC236}">
                <a16:creationId xmlns:a16="http://schemas.microsoft.com/office/drawing/2014/main" id="{92620E83-8421-F4C0-835D-9BD56943D5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947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8421" name="Text Box 5">
            <a:extLst>
              <a:ext uri="{FF2B5EF4-FFF2-40B4-BE49-F238E27FC236}">
                <a16:creationId xmlns:a16="http://schemas.microsoft.com/office/drawing/2014/main" id="{1138CC4A-9D63-0A05-CF61-51C96607BF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45766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Jesus Is Tenderly Calling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>
            <a:extLst>
              <a:ext uri="{FF2B5EF4-FFF2-40B4-BE49-F238E27FC236}">
                <a16:creationId xmlns:a16="http://schemas.microsoft.com/office/drawing/2014/main" id="{B6611810-F9CC-63CB-0959-14379C7D163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Jesus is Tenderly Calling</a:t>
            </a:r>
            <a:endParaRPr lang="en-US">
              <a:ea typeface="+mj-ea"/>
            </a:endParaRPr>
          </a:p>
        </p:txBody>
      </p:sp>
      <p:pic>
        <p:nvPicPr>
          <p:cNvPr id="13314" name="Picture 3" descr="Jesus is Tenderly Call-pp">
            <a:extLst>
              <a:ext uri="{FF2B5EF4-FFF2-40B4-BE49-F238E27FC236}">
                <a16:creationId xmlns:a16="http://schemas.microsoft.com/office/drawing/2014/main" id="{15B407A9-748C-BFE3-4044-EB2A878AA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9444" name="Text Box 4">
            <a:extLst>
              <a:ext uri="{FF2B5EF4-FFF2-40B4-BE49-F238E27FC236}">
                <a16:creationId xmlns:a16="http://schemas.microsoft.com/office/drawing/2014/main" id="{EFE387C2-759A-4DAA-5E71-5AA8DFF25E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947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9445" name="Text Box 5">
            <a:extLst>
              <a:ext uri="{FF2B5EF4-FFF2-40B4-BE49-F238E27FC236}">
                <a16:creationId xmlns:a16="http://schemas.microsoft.com/office/drawing/2014/main" id="{BB31FB87-3827-F673-829C-3A64DCBA47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45766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Jesus Is Tenderly Calling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>
            <a:extLst>
              <a:ext uri="{FF2B5EF4-FFF2-40B4-BE49-F238E27FC236}">
                <a16:creationId xmlns:a16="http://schemas.microsoft.com/office/drawing/2014/main" id="{DFD67F41-609E-2B62-E80C-FA61BA9B639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4-1 Jesus is Tenderly Calling</a:t>
            </a:r>
            <a:endParaRPr lang="en-US">
              <a:ea typeface="+mj-ea"/>
            </a:endParaRPr>
          </a:p>
        </p:txBody>
      </p:sp>
      <p:pic>
        <p:nvPicPr>
          <p:cNvPr id="14338" name="Picture 3" descr="Jesus is Tenderly Call-pp">
            <a:extLst>
              <a:ext uri="{FF2B5EF4-FFF2-40B4-BE49-F238E27FC236}">
                <a16:creationId xmlns:a16="http://schemas.microsoft.com/office/drawing/2014/main" id="{72675192-E60C-AEF9-3701-8C8464ED8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6" name="Text Box 4">
            <a:extLst>
              <a:ext uri="{FF2B5EF4-FFF2-40B4-BE49-F238E27FC236}">
                <a16:creationId xmlns:a16="http://schemas.microsoft.com/office/drawing/2014/main" id="{6C4CFDD4-F632-3BFC-02E6-D55A836107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947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2277" name="Text Box 5">
            <a:extLst>
              <a:ext uri="{FF2B5EF4-FFF2-40B4-BE49-F238E27FC236}">
                <a16:creationId xmlns:a16="http://schemas.microsoft.com/office/drawing/2014/main" id="{D7D55AE6-2386-1B9D-8962-B3D3787D2A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45766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Jesus Is Tenderly Calling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FD90B429-24C7-F507-D207-CDF094E38B9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4-2 Jesus is Tenderly Calling</a:t>
            </a:r>
            <a:endParaRPr lang="en-US">
              <a:ea typeface="+mj-ea"/>
            </a:endParaRPr>
          </a:p>
        </p:txBody>
      </p:sp>
      <p:pic>
        <p:nvPicPr>
          <p:cNvPr id="15362" name="Picture 3" descr="Jesus is Tenderly Call-pp">
            <a:extLst>
              <a:ext uri="{FF2B5EF4-FFF2-40B4-BE49-F238E27FC236}">
                <a16:creationId xmlns:a16="http://schemas.microsoft.com/office/drawing/2014/main" id="{39413C48-B9F0-5EC1-55A2-B975DF472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0" name="Text Box 4">
            <a:extLst>
              <a:ext uri="{FF2B5EF4-FFF2-40B4-BE49-F238E27FC236}">
                <a16:creationId xmlns:a16="http://schemas.microsoft.com/office/drawing/2014/main" id="{FC2CF4B5-78EF-1918-37CD-DEA4F4ABDB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947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3301" name="Text Box 5">
            <a:extLst>
              <a:ext uri="{FF2B5EF4-FFF2-40B4-BE49-F238E27FC236}">
                <a16:creationId xmlns:a16="http://schemas.microsoft.com/office/drawing/2014/main" id="{60272678-B48E-C9FA-9DB0-90C6F8AE34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45766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Jesus Is Tenderly Calling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4C092702-012E-0C50-F834-F9F319A103A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Jesus is Tenderly Calling</a:t>
            </a:r>
            <a:endParaRPr lang="en-US">
              <a:ea typeface="+mj-ea"/>
            </a:endParaRPr>
          </a:p>
        </p:txBody>
      </p:sp>
      <p:pic>
        <p:nvPicPr>
          <p:cNvPr id="16386" name="Picture 3" descr="Jesus is Tenderly Call-pp">
            <a:extLst>
              <a:ext uri="{FF2B5EF4-FFF2-40B4-BE49-F238E27FC236}">
                <a16:creationId xmlns:a16="http://schemas.microsoft.com/office/drawing/2014/main" id="{59A9C7E5-0B53-685B-4764-15CB6DBD7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28" name="Text Box 4">
            <a:extLst>
              <a:ext uri="{FF2B5EF4-FFF2-40B4-BE49-F238E27FC236}">
                <a16:creationId xmlns:a16="http://schemas.microsoft.com/office/drawing/2014/main" id="{F90D8590-81B2-F754-0D64-CEC84777D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947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0229" name="Text Box 5">
            <a:extLst>
              <a:ext uri="{FF2B5EF4-FFF2-40B4-BE49-F238E27FC236}">
                <a16:creationId xmlns:a16="http://schemas.microsoft.com/office/drawing/2014/main" id="{E1E6A6C0-58B8-BF4A-2E5F-D10C4A6B38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45766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Jesus Is Tenderly Calling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>
            <a:extLst>
              <a:ext uri="{FF2B5EF4-FFF2-40B4-BE49-F238E27FC236}">
                <a16:creationId xmlns:a16="http://schemas.microsoft.com/office/drawing/2014/main" id="{0DEAF6B8-FBF0-8AA5-6D14-944484F22C9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Jesus is Tenderly Calling</a:t>
            </a:r>
            <a:endParaRPr lang="en-US">
              <a:ea typeface="+mj-ea"/>
            </a:endParaRPr>
          </a:p>
        </p:txBody>
      </p:sp>
      <p:pic>
        <p:nvPicPr>
          <p:cNvPr id="17410" name="Picture 3" descr="Jesus is Tenderly Call-pp">
            <a:extLst>
              <a:ext uri="{FF2B5EF4-FFF2-40B4-BE49-F238E27FC236}">
                <a16:creationId xmlns:a16="http://schemas.microsoft.com/office/drawing/2014/main" id="{9E088C69-3382-E507-4C4F-68563D783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2" name="Text Box 4">
            <a:extLst>
              <a:ext uri="{FF2B5EF4-FFF2-40B4-BE49-F238E27FC236}">
                <a16:creationId xmlns:a16="http://schemas.microsoft.com/office/drawing/2014/main" id="{1E4234B1-F63E-8F68-7218-054240F313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947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1253" name="Text Box 5">
            <a:extLst>
              <a:ext uri="{FF2B5EF4-FFF2-40B4-BE49-F238E27FC236}">
                <a16:creationId xmlns:a16="http://schemas.microsoft.com/office/drawing/2014/main" id="{7212D846-4FF0-84CB-2671-DDDB32D1CF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45766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Jesus Is Tenderly Calling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8D48113-5BE6-F8D3-4F75-8FF056FB28AF}"/>
              </a:ext>
            </a:extLst>
          </p:cNvPr>
          <p:cNvSpPr/>
          <p:nvPr/>
        </p:nvSpPr>
        <p:spPr>
          <a:xfrm>
            <a:off x="0" y="603315"/>
            <a:ext cx="12192000" cy="5806912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29927D-4DD5-60F4-69DC-7536483902BD}"/>
              </a:ext>
            </a:extLst>
          </p:cNvPr>
          <p:cNvSpPr txBox="1">
            <a:spLocks/>
          </p:cNvSpPr>
          <p:nvPr/>
        </p:nvSpPr>
        <p:spPr>
          <a:xfrm>
            <a:off x="595459" y="1129823"/>
            <a:ext cx="11001082" cy="457339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2 Corinthians 8:12</a:t>
            </a: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“For if there is first a willing mind, it is accepted according to what one has, and not according to what he does not have.”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37C3E19-64E5-5F4D-2F64-3CE9B5DCF24B}"/>
              </a:ext>
            </a:extLst>
          </p:cNvPr>
          <p:cNvSpPr txBox="1">
            <a:spLocks/>
          </p:cNvSpPr>
          <p:nvPr/>
        </p:nvSpPr>
        <p:spPr>
          <a:xfrm>
            <a:off x="1" y="75414"/>
            <a:ext cx="5019040" cy="105580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srgbClr val="A14931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OUR OFFERING</a:t>
            </a:r>
          </a:p>
        </p:txBody>
      </p:sp>
    </p:spTree>
    <p:extLst>
      <p:ext uri="{BB962C8B-B14F-4D97-AF65-F5344CB8AC3E}">
        <p14:creationId xmlns:p14="http://schemas.microsoft.com/office/powerpoint/2010/main" val="154986814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9927D-4DD5-60F4-69DC-7536483902BD}"/>
              </a:ext>
            </a:extLst>
          </p:cNvPr>
          <p:cNvSpPr txBox="1">
            <a:spLocks/>
          </p:cNvSpPr>
          <p:nvPr/>
        </p:nvSpPr>
        <p:spPr>
          <a:xfrm>
            <a:off x="0" y="679848"/>
            <a:ext cx="12192000" cy="27491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I gave my life for thee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#354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37C3E19-64E5-5F4D-2F64-3CE9B5DCF24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602924" cy="150944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SONG:</a:t>
            </a:r>
          </a:p>
        </p:txBody>
      </p:sp>
    </p:spTree>
    <p:extLst>
      <p:ext uri="{BB962C8B-B14F-4D97-AF65-F5344CB8AC3E}">
        <p14:creationId xmlns:p14="http://schemas.microsoft.com/office/powerpoint/2010/main" val="39270131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92FF821C-7FC4-DA35-ACBF-9BEA118836D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ea typeface="+mj-ea"/>
              </a:rPr>
              <a:t>1 We Praise Thee O God</a:t>
            </a:r>
            <a:endParaRPr lang="en-US" dirty="0">
              <a:ea typeface="+mj-ea"/>
            </a:endParaRPr>
          </a:p>
        </p:txBody>
      </p:sp>
      <p:pic>
        <p:nvPicPr>
          <p:cNvPr id="2" name="Picture 63" descr="We Praise Thee O God-SFP-pp">
            <a:extLst>
              <a:ext uri="{FF2B5EF4-FFF2-40B4-BE49-F238E27FC236}">
                <a16:creationId xmlns:a16="http://schemas.microsoft.com/office/drawing/2014/main" id="{118C2FAA-BBF1-06A4-475D-40555C908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2" name="Text Box 64">
            <a:extLst>
              <a:ext uri="{FF2B5EF4-FFF2-40B4-BE49-F238E27FC236}">
                <a16:creationId xmlns:a16="http://schemas.microsoft.com/office/drawing/2014/main" id="{1E47B0E9-7BB6-39DD-5A6C-C7C8AC9F36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33" y="76201"/>
            <a:ext cx="429354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We Praise Thee, O God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13" name="Text Box 65">
            <a:extLst>
              <a:ext uri="{FF2B5EF4-FFF2-40B4-BE49-F238E27FC236}">
                <a16:creationId xmlns:a16="http://schemas.microsoft.com/office/drawing/2014/main" id="{19CCD491-FE06-D87A-EE8A-A655AA614E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40067" y="76201"/>
            <a:ext cx="3898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2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92AD0DD3-6A8C-9240-AB04-8A680CCBDEC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ea typeface="+mj-ea"/>
                <a:cs typeface="+mj-cs"/>
              </a:rPr>
              <a:t>1-1 I Gave My Life For Thee</a:t>
            </a:r>
            <a:endParaRPr lang="en-US" dirty="0">
              <a:ea typeface="+mj-ea"/>
              <a:cs typeface="+mj-cs"/>
            </a:endParaRPr>
          </a:p>
        </p:txBody>
      </p:sp>
      <p:pic>
        <p:nvPicPr>
          <p:cNvPr id="13314" name="Picture 2" descr="I Gave My Life For Thee-W-pp.tif1-1">
            <a:extLst>
              <a:ext uri="{FF2B5EF4-FFF2-40B4-BE49-F238E27FC236}">
                <a16:creationId xmlns:a16="http://schemas.microsoft.com/office/drawing/2014/main" id="{CBC3381D-4542-F3A6-4721-84A6968A4A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1887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7">
            <a:extLst>
              <a:ext uri="{FF2B5EF4-FFF2-40B4-BE49-F238E27FC236}">
                <a16:creationId xmlns:a16="http://schemas.microsoft.com/office/drawing/2014/main" id="{89322831-EA92-A00D-0E6A-27F4B784D1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4466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I Gave My Life for Thee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Text Box 48">
            <a:extLst>
              <a:ext uri="{FF2B5EF4-FFF2-40B4-BE49-F238E27FC236}">
                <a16:creationId xmlns:a16="http://schemas.microsoft.com/office/drawing/2014/main" id="{923A432D-853F-170C-EB50-15068A4F0D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Times" charset="0"/>
                <a:ea typeface="ＭＳ Ｐゴシック" charset="0"/>
              </a:rPr>
              <a:t>354</a:t>
            </a:r>
            <a:endParaRPr lang="en-US" sz="3200" dirty="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>
            <a:extLst>
              <a:ext uri="{FF2B5EF4-FFF2-40B4-BE49-F238E27FC236}">
                <a16:creationId xmlns:a16="http://schemas.microsoft.com/office/drawing/2014/main" id="{921562EC-6496-1D6B-8B99-B5494452887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ea typeface="+mj-ea"/>
                <a:cs typeface="+mj-cs"/>
              </a:rPr>
              <a:t>1-2 I Gave My Life For Thee</a:t>
            </a:r>
            <a:endParaRPr lang="en-US" dirty="0">
              <a:ea typeface="+mj-ea"/>
              <a:cs typeface="+mj-cs"/>
            </a:endParaRPr>
          </a:p>
        </p:txBody>
      </p:sp>
      <p:pic>
        <p:nvPicPr>
          <p:cNvPr id="14338" name="Picture 1" descr="I Gave My Life For Thee-W-pp.tif1-2">
            <a:extLst>
              <a:ext uri="{FF2B5EF4-FFF2-40B4-BE49-F238E27FC236}">
                <a16:creationId xmlns:a16="http://schemas.microsoft.com/office/drawing/2014/main" id="{BD6765AD-CA96-5E60-6657-650419DDC7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1887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7">
            <a:extLst>
              <a:ext uri="{FF2B5EF4-FFF2-40B4-BE49-F238E27FC236}">
                <a16:creationId xmlns:a16="http://schemas.microsoft.com/office/drawing/2014/main" id="{3379EBA5-1C12-D780-9907-5EF474C7F1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4466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I Gave My Life for Thee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Text Box 48">
            <a:extLst>
              <a:ext uri="{FF2B5EF4-FFF2-40B4-BE49-F238E27FC236}">
                <a16:creationId xmlns:a16="http://schemas.microsoft.com/office/drawing/2014/main" id="{16A9F1E5-DF22-F32A-59AD-22F576C6ED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Times" charset="0"/>
                <a:ea typeface="ＭＳ Ｐゴシック" charset="0"/>
              </a:rPr>
              <a:t>354</a:t>
            </a:r>
            <a:endParaRPr lang="en-US" sz="3200" dirty="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>
            <a:extLst>
              <a:ext uri="{FF2B5EF4-FFF2-40B4-BE49-F238E27FC236}">
                <a16:creationId xmlns:a16="http://schemas.microsoft.com/office/drawing/2014/main" id="{2EB32350-8ADD-FFEA-D0B1-7521526DCD3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ea typeface="+mj-ea"/>
                <a:cs typeface="+mj-cs"/>
              </a:rPr>
              <a:t>3-1 I Gave My Life For Thee</a:t>
            </a:r>
            <a:endParaRPr lang="en-US" dirty="0">
              <a:ea typeface="+mj-ea"/>
              <a:cs typeface="+mj-cs"/>
            </a:endParaRPr>
          </a:p>
        </p:txBody>
      </p:sp>
      <p:pic>
        <p:nvPicPr>
          <p:cNvPr id="17410" name="Picture 1" descr="I Gave My Life For Thee-W-pp.tif3-1">
            <a:extLst>
              <a:ext uri="{FF2B5EF4-FFF2-40B4-BE49-F238E27FC236}">
                <a16:creationId xmlns:a16="http://schemas.microsoft.com/office/drawing/2014/main" id="{16DE1DF2-28A0-EDF9-8B1D-F48A0E62FF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1887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7">
            <a:extLst>
              <a:ext uri="{FF2B5EF4-FFF2-40B4-BE49-F238E27FC236}">
                <a16:creationId xmlns:a16="http://schemas.microsoft.com/office/drawing/2014/main" id="{1BB9933F-6B70-23E3-5D11-0946F7E972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4466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I Gave My Life for Thee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Text Box 48">
            <a:extLst>
              <a:ext uri="{FF2B5EF4-FFF2-40B4-BE49-F238E27FC236}">
                <a16:creationId xmlns:a16="http://schemas.microsoft.com/office/drawing/2014/main" id="{0BCC0508-1554-0571-B6A7-552E9F45C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Times" charset="0"/>
                <a:ea typeface="ＭＳ Ｐゴシック" charset="0"/>
              </a:rPr>
              <a:t>354</a:t>
            </a:r>
            <a:endParaRPr lang="en-US" sz="3200" dirty="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>
            <a:extLst>
              <a:ext uri="{FF2B5EF4-FFF2-40B4-BE49-F238E27FC236}">
                <a16:creationId xmlns:a16="http://schemas.microsoft.com/office/drawing/2014/main" id="{A66FEA9C-98F0-4841-BF18-91858F2B85F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ea typeface="+mj-ea"/>
                <a:cs typeface="+mj-cs"/>
              </a:rPr>
              <a:t>3-2 I Gave My Life For Thee</a:t>
            </a:r>
            <a:endParaRPr lang="en-US" dirty="0">
              <a:ea typeface="+mj-ea"/>
              <a:cs typeface="+mj-cs"/>
            </a:endParaRPr>
          </a:p>
        </p:txBody>
      </p:sp>
      <p:pic>
        <p:nvPicPr>
          <p:cNvPr id="18434" name="Picture 1" descr="I Gave My Life For Thee-W-pp.tif3-2">
            <a:extLst>
              <a:ext uri="{FF2B5EF4-FFF2-40B4-BE49-F238E27FC236}">
                <a16:creationId xmlns:a16="http://schemas.microsoft.com/office/drawing/2014/main" id="{4F5ADAAC-18B6-107E-DF9F-4EFEB8C0E8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1887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7">
            <a:extLst>
              <a:ext uri="{FF2B5EF4-FFF2-40B4-BE49-F238E27FC236}">
                <a16:creationId xmlns:a16="http://schemas.microsoft.com/office/drawing/2014/main" id="{C3CCD10F-D5BC-4377-4D82-0BFE3D577E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4466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I Gave My Life for Thee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Text Box 48">
            <a:extLst>
              <a:ext uri="{FF2B5EF4-FFF2-40B4-BE49-F238E27FC236}">
                <a16:creationId xmlns:a16="http://schemas.microsoft.com/office/drawing/2014/main" id="{EFBD6DDD-81F6-4DAB-29CA-50D4500FF7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Times" charset="0"/>
                <a:ea typeface="ＭＳ Ｐゴシック" charset="0"/>
              </a:rPr>
              <a:t>354</a:t>
            </a:r>
            <a:endParaRPr lang="en-US" sz="3200" dirty="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2584ABE9-671F-305C-60CC-C0C798100FA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ea typeface="+mj-ea"/>
                <a:cs typeface="+mj-cs"/>
              </a:rPr>
              <a:t>4-1 I Gave My Life For Thee</a:t>
            </a:r>
            <a:endParaRPr lang="en-US" dirty="0">
              <a:ea typeface="+mj-ea"/>
              <a:cs typeface="+mj-cs"/>
            </a:endParaRPr>
          </a:p>
        </p:txBody>
      </p:sp>
      <p:pic>
        <p:nvPicPr>
          <p:cNvPr id="19458" name="Picture 1" descr="I Gave My Life For Thee-W-pp.tif4-1">
            <a:extLst>
              <a:ext uri="{FF2B5EF4-FFF2-40B4-BE49-F238E27FC236}">
                <a16:creationId xmlns:a16="http://schemas.microsoft.com/office/drawing/2014/main" id="{36AA3A4B-EEF5-2353-7D16-4DEC19CA05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1887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7">
            <a:extLst>
              <a:ext uri="{FF2B5EF4-FFF2-40B4-BE49-F238E27FC236}">
                <a16:creationId xmlns:a16="http://schemas.microsoft.com/office/drawing/2014/main" id="{0D2F0EB0-9762-8A0A-C444-0E5CAED29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4466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I Gave My Life for Thee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Text Box 48">
            <a:extLst>
              <a:ext uri="{FF2B5EF4-FFF2-40B4-BE49-F238E27FC236}">
                <a16:creationId xmlns:a16="http://schemas.microsoft.com/office/drawing/2014/main" id="{2361772C-404E-834A-300C-64F79C6C35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Times" charset="0"/>
                <a:ea typeface="ＭＳ Ｐゴシック" charset="0"/>
              </a:rPr>
              <a:t>354</a:t>
            </a:r>
            <a:endParaRPr lang="en-US" sz="3200" dirty="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>
            <a:extLst>
              <a:ext uri="{FF2B5EF4-FFF2-40B4-BE49-F238E27FC236}">
                <a16:creationId xmlns:a16="http://schemas.microsoft.com/office/drawing/2014/main" id="{8DDD04EB-3694-AF5A-BE8D-EB76B3F47D4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ea typeface="+mj-ea"/>
                <a:cs typeface="+mj-cs"/>
              </a:rPr>
              <a:t>4-2 I Gave My Life For Thee</a:t>
            </a:r>
            <a:endParaRPr lang="en-US" dirty="0">
              <a:ea typeface="+mj-ea"/>
              <a:cs typeface="+mj-cs"/>
            </a:endParaRPr>
          </a:p>
        </p:txBody>
      </p:sp>
      <p:pic>
        <p:nvPicPr>
          <p:cNvPr id="20482" name="Picture 2" descr="I Gave My Life For Thee-W-pp.tif4-2">
            <a:extLst>
              <a:ext uri="{FF2B5EF4-FFF2-40B4-BE49-F238E27FC236}">
                <a16:creationId xmlns:a16="http://schemas.microsoft.com/office/drawing/2014/main" id="{AE428D1D-7527-A7B8-97B0-FA5DC25565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1887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47">
            <a:extLst>
              <a:ext uri="{FF2B5EF4-FFF2-40B4-BE49-F238E27FC236}">
                <a16:creationId xmlns:a16="http://schemas.microsoft.com/office/drawing/2014/main" id="{2F01DB9F-098C-D94A-A4DD-95E14BC751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4466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I Gave My Life for Thee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Text Box 48">
            <a:extLst>
              <a:ext uri="{FF2B5EF4-FFF2-40B4-BE49-F238E27FC236}">
                <a16:creationId xmlns:a16="http://schemas.microsoft.com/office/drawing/2014/main" id="{05C858E4-656C-1BD8-BC18-E7F9FB696E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Times" charset="0"/>
                <a:ea typeface="ＭＳ Ｐゴシック" charset="0"/>
              </a:rPr>
              <a:t>354</a:t>
            </a:r>
            <a:endParaRPr lang="en-US" sz="3200" dirty="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49ACF91-E94E-BF5D-D6EA-328536B1254F}"/>
              </a:ext>
            </a:extLst>
          </p:cNvPr>
          <p:cNvSpPr/>
          <p:nvPr/>
        </p:nvSpPr>
        <p:spPr>
          <a:xfrm>
            <a:off x="-155864" y="603315"/>
            <a:ext cx="12347864" cy="6592390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29927D-4DD5-60F4-69DC-7536483902BD}"/>
              </a:ext>
            </a:extLst>
          </p:cNvPr>
          <p:cNvSpPr txBox="1">
            <a:spLocks/>
          </p:cNvSpPr>
          <p:nvPr/>
        </p:nvSpPr>
        <p:spPr>
          <a:xfrm>
            <a:off x="595459" y="1055802"/>
            <a:ext cx="11001082" cy="5390717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Isaiah 53:1-3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gNoodleTitling" panose="02000708030402040100" pitchFamily="2" charset="0"/>
              <a:ea typeface="+mj-ea"/>
            </a:endParaRP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“Who has believed our report? And to whom has the arm of the Lord been revealed? For He shall grow up before Him as a tender plant, And as a root out of dry ground. He has no form or comeliness; And when we see Him, There is no beauty that we should desire Him. He is despised and rejected by men, A Man of sorrows and acquainted with grief. And we hid, as it were, our faces from Him; He was despised, and we did not esteem Him.”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37C3E19-64E5-5F4D-2F64-3CE9B5DCF24B}"/>
              </a:ext>
            </a:extLst>
          </p:cNvPr>
          <p:cNvSpPr txBox="1">
            <a:spLocks/>
          </p:cNvSpPr>
          <p:nvPr/>
        </p:nvSpPr>
        <p:spPr>
          <a:xfrm>
            <a:off x="-2" y="0"/>
            <a:ext cx="5684365" cy="105580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srgbClr val="A14931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THE UNLEAVENED BREAD</a:t>
            </a:r>
          </a:p>
        </p:txBody>
      </p:sp>
    </p:spTree>
    <p:extLst>
      <p:ext uri="{BB962C8B-B14F-4D97-AF65-F5344CB8AC3E}">
        <p14:creationId xmlns:p14="http://schemas.microsoft.com/office/powerpoint/2010/main" val="170906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00A525E-C774-A830-8001-0F33FDB21FB9}"/>
              </a:ext>
            </a:extLst>
          </p:cNvPr>
          <p:cNvSpPr/>
          <p:nvPr/>
        </p:nvSpPr>
        <p:spPr>
          <a:xfrm>
            <a:off x="0" y="603315"/>
            <a:ext cx="12192000" cy="5475366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29927D-4DD5-60F4-69DC-7536483902BD}"/>
              </a:ext>
            </a:extLst>
          </p:cNvPr>
          <p:cNvSpPr txBox="1">
            <a:spLocks/>
          </p:cNvSpPr>
          <p:nvPr/>
        </p:nvSpPr>
        <p:spPr>
          <a:xfrm>
            <a:off x="595459" y="779319"/>
            <a:ext cx="11001082" cy="566304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Isaiah 53:4-5</a:t>
            </a: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“Surely He has borne our griefs And carried our sorrows; Yet we esteemed Him stricken, Smitten by God, and afflicted. But He was wounded for our transgressions, He was bruised for our iniquities; The chastisement for our peace was upon Him, And by His stripes we are healed.”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gNoodleTitling" panose="02000708030402040100" pitchFamily="2" charset="0"/>
              <a:ea typeface="+mj-ea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37C3E19-64E5-5F4D-2F64-3CE9B5DCF24B}"/>
              </a:ext>
            </a:extLst>
          </p:cNvPr>
          <p:cNvSpPr txBox="1">
            <a:spLocks/>
          </p:cNvSpPr>
          <p:nvPr/>
        </p:nvSpPr>
        <p:spPr>
          <a:xfrm>
            <a:off x="-2" y="0"/>
            <a:ext cx="5684365" cy="105580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srgbClr val="A14931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THE FRUIT OF THE VINE</a:t>
            </a:r>
          </a:p>
        </p:txBody>
      </p:sp>
    </p:spTree>
    <p:extLst>
      <p:ext uri="{BB962C8B-B14F-4D97-AF65-F5344CB8AC3E}">
        <p14:creationId xmlns:p14="http://schemas.microsoft.com/office/powerpoint/2010/main" val="40199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37C3E19-64E5-5F4D-2F64-3CE9B5DCF24B}"/>
              </a:ext>
            </a:extLst>
          </p:cNvPr>
          <p:cNvSpPr txBox="1">
            <a:spLocks/>
          </p:cNvSpPr>
          <p:nvPr/>
        </p:nvSpPr>
        <p:spPr>
          <a:xfrm>
            <a:off x="3620366" y="1919552"/>
            <a:ext cx="4951268" cy="150944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closing PRAYER</a:t>
            </a:r>
          </a:p>
        </p:txBody>
      </p:sp>
    </p:spTree>
    <p:extLst>
      <p:ext uri="{BB962C8B-B14F-4D97-AF65-F5344CB8AC3E}">
        <p14:creationId xmlns:p14="http://schemas.microsoft.com/office/powerpoint/2010/main" val="186557628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9927D-4DD5-60F4-69DC-7536483902BD}"/>
              </a:ext>
            </a:extLst>
          </p:cNvPr>
          <p:cNvSpPr txBox="1">
            <a:spLocks/>
          </p:cNvSpPr>
          <p:nvPr/>
        </p:nvSpPr>
        <p:spPr>
          <a:xfrm>
            <a:off x="0" y="679848"/>
            <a:ext cx="12192000" cy="27491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We have heard the joyful sound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#</a:t>
            </a:r>
            <a:r>
              <a:rPr lang="en-US" sz="6600" i="1" dirty="0">
                <a:solidFill>
                  <a:prstClr val="black"/>
                </a:solidFill>
                <a:latin typeface="BigNoodleTitling" panose="02000708030402040100" pitchFamily="2" charset="0"/>
              </a:rPr>
              <a:t>652</a:t>
            </a:r>
            <a:endParaRPr kumimoji="0" lang="en-US" sz="6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gNoodleTitling" panose="02000708030402040100" pitchFamily="2" charset="0"/>
              <a:ea typeface="+mj-ea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37C3E19-64E5-5F4D-2F64-3CE9B5DCF24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602924" cy="150944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SONG:</a:t>
            </a:r>
          </a:p>
        </p:txBody>
      </p:sp>
    </p:spTree>
    <p:extLst>
      <p:ext uri="{BB962C8B-B14F-4D97-AF65-F5344CB8AC3E}">
        <p14:creationId xmlns:p14="http://schemas.microsoft.com/office/powerpoint/2010/main" val="25081059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>
            <a:extLst>
              <a:ext uri="{FF2B5EF4-FFF2-40B4-BE49-F238E27FC236}">
                <a16:creationId xmlns:a16="http://schemas.microsoft.com/office/drawing/2014/main" id="{59CCC4D8-5F72-4DE2-B0A7-15D94EF28AA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ea typeface="+mj-ea"/>
              </a:rPr>
              <a:t>C We Praise Thee O God</a:t>
            </a:r>
            <a:endParaRPr lang="en-US" dirty="0">
              <a:ea typeface="+mj-ea"/>
            </a:endParaRPr>
          </a:p>
        </p:txBody>
      </p:sp>
      <p:pic>
        <p:nvPicPr>
          <p:cNvPr id="3074" name="Picture 3" descr="We Praise Thee O God-SFP-pp">
            <a:extLst>
              <a:ext uri="{FF2B5EF4-FFF2-40B4-BE49-F238E27FC236}">
                <a16:creationId xmlns:a16="http://schemas.microsoft.com/office/drawing/2014/main" id="{1F9A321A-62FB-DF00-FBEE-4D1FFAC58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2" name="Text Box 4">
            <a:extLst>
              <a:ext uri="{FF2B5EF4-FFF2-40B4-BE49-F238E27FC236}">
                <a16:creationId xmlns:a16="http://schemas.microsoft.com/office/drawing/2014/main" id="{CA84E191-AD35-5B84-9C67-F795E1E5F8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33" y="-25399"/>
            <a:ext cx="429354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We Praise Thee, O God</a:t>
            </a:r>
            <a:endParaRPr lang="en-US" sz="3200" dirty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1973" name="Text Box 5">
            <a:extLst>
              <a:ext uri="{FF2B5EF4-FFF2-40B4-BE49-F238E27FC236}">
                <a16:creationId xmlns:a16="http://schemas.microsoft.com/office/drawing/2014/main" id="{9F2165B7-3B2A-B474-26E7-384A92A24F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40067" y="76201"/>
            <a:ext cx="3898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2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DF89A510-8BFC-6E6C-1B3D-6EEA9A360D2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We Have Heard the Joyful Sound</a:t>
            </a:r>
            <a:endParaRPr lang="en-US">
              <a:ea typeface="+mj-ea"/>
            </a:endParaRPr>
          </a:p>
        </p:txBody>
      </p:sp>
      <p:pic>
        <p:nvPicPr>
          <p:cNvPr id="2" name="Picture 63" descr="We Have Heard the-pp-w-o desc">
            <a:extLst>
              <a:ext uri="{FF2B5EF4-FFF2-40B4-BE49-F238E27FC236}">
                <a16:creationId xmlns:a16="http://schemas.microsoft.com/office/drawing/2014/main" id="{5CC26174-D413-ABDF-8D8B-ADE22DE9A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2" name="Text Box 64">
            <a:extLst>
              <a:ext uri="{FF2B5EF4-FFF2-40B4-BE49-F238E27FC236}">
                <a16:creationId xmlns:a16="http://schemas.microsoft.com/office/drawing/2014/main" id="{62528898-F973-CA6A-DA80-6D1EC93434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652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113" name="Text Box 65">
            <a:extLst>
              <a:ext uri="{FF2B5EF4-FFF2-40B4-BE49-F238E27FC236}">
                <a16:creationId xmlns:a16="http://schemas.microsoft.com/office/drawing/2014/main" id="{DB008229-D6FE-F2F7-D7BA-3E45CA6947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34" y="76201"/>
            <a:ext cx="605306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We Have Heard the Joyful Sound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>
            <a:extLst>
              <a:ext uri="{FF2B5EF4-FFF2-40B4-BE49-F238E27FC236}">
                <a16:creationId xmlns:a16="http://schemas.microsoft.com/office/drawing/2014/main" id="{C6FB34B3-D00E-FA2F-408D-2752007440A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We Have Heard the Joyful Sound</a:t>
            </a:r>
            <a:endParaRPr lang="en-US">
              <a:ea typeface="+mj-ea"/>
            </a:endParaRPr>
          </a:p>
        </p:txBody>
      </p:sp>
      <p:pic>
        <p:nvPicPr>
          <p:cNvPr id="3074" name="Picture 3" descr="We Have Heard the-pp-w-o desc">
            <a:extLst>
              <a:ext uri="{FF2B5EF4-FFF2-40B4-BE49-F238E27FC236}">
                <a16:creationId xmlns:a16="http://schemas.microsoft.com/office/drawing/2014/main" id="{537657AF-216B-706A-8785-534B5DAF2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28" name="Text Box 4">
            <a:extLst>
              <a:ext uri="{FF2B5EF4-FFF2-40B4-BE49-F238E27FC236}">
                <a16:creationId xmlns:a16="http://schemas.microsoft.com/office/drawing/2014/main" id="{73FD0967-B84B-58B3-49B0-7FBA8BF425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652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5829" name="Text Box 5">
            <a:extLst>
              <a:ext uri="{FF2B5EF4-FFF2-40B4-BE49-F238E27FC236}">
                <a16:creationId xmlns:a16="http://schemas.microsoft.com/office/drawing/2014/main" id="{75B0A926-F7C8-AD79-2CC0-396EA0C70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34" y="76201"/>
            <a:ext cx="605306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We Have Heard the Joyful Sound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>
            <a:extLst>
              <a:ext uri="{FF2B5EF4-FFF2-40B4-BE49-F238E27FC236}">
                <a16:creationId xmlns:a16="http://schemas.microsoft.com/office/drawing/2014/main" id="{953E05E1-1A61-0ABA-9CF3-4A8678CCD31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1-3 We Have Heard the Joyful Sound</a:t>
            </a:r>
            <a:endParaRPr lang="en-US">
              <a:ea typeface="+mj-ea"/>
            </a:endParaRPr>
          </a:p>
        </p:txBody>
      </p:sp>
      <p:pic>
        <p:nvPicPr>
          <p:cNvPr id="4098" name="Picture 3" descr="We Have Heard the-pp-w-o desc">
            <a:extLst>
              <a:ext uri="{FF2B5EF4-FFF2-40B4-BE49-F238E27FC236}">
                <a16:creationId xmlns:a16="http://schemas.microsoft.com/office/drawing/2014/main" id="{1D2CA9E4-F43E-1F91-25D2-6EAF1B7B8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2" name="Text Box 4">
            <a:extLst>
              <a:ext uri="{FF2B5EF4-FFF2-40B4-BE49-F238E27FC236}">
                <a16:creationId xmlns:a16="http://schemas.microsoft.com/office/drawing/2014/main" id="{0F57FB56-48F6-B488-69DD-8DBCBC14FB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652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6853" name="Text Box 5">
            <a:extLst>
              <a:ext uri="{FF2B5EF4-FFF2-40B4-BE49-F238E27FC236}">
                <a16:creationId xmlns:a16="http://schemas.microsoft.com/office/drawing/2014/main" id="{474E19BC-4963-DDE7-CAFE-09429EF404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34" y="76201"/>
            <a:ext cx="605306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We Have Heard the Joyful Sound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>
            <a:extLst>
              <a:ext uri="{FF2B5EF4-FFF2-40B4-BE49-F238E27FC236}">
                <a16:creationId xmlns:a16="http://schemas.microsoft.com/office/drawing/2014/main" id="{68550278-8580-5BF1-8234-F40217A8943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We Have Heard the Joyful Sound</a:t>
            </a:r>
            <a:endParaRPr lang="en-US">
              <a:ea typeface="+mj-ea"/>
            </a:endParaRPr>
          </a:p>
        </p:txBody>
      </p:sp>
      <p:pic>
        <p:nvPicPr>
          <p:cNvPr id="5122" name="Picture 3" descr="We Have Heard the-pp-w-o desc">
            <a:extLst>
              <a:ext uri="{FF2B5EF4-FFF2-40B4-BE49-F238E27FC236}">
                <a16:creationId xmlns:a16="http://schemas.microsoft.com/office/drawing/2014/main" id="{B090E023-3FF5-FEC5-4393-D9EDF3D87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76" name="Text Box 4">
            <a:extLst>
              <a:ext uri="{FF2B5EF4-FFF2-40B4-BE49-F238E27FC236}">
                <a16:creationId xmlns:a16="http://schemas.microsoft.com/office/drawing/2014/main" id="{3B136A04-238D-E7CF-21AB-6DD2CCB15B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652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7877" name="Text Box 5">
            <a:extLst>
              <a:ext uri="{FF2B5EF4-FFF2-40B4-BE49-F238E27FC236}">
                <a16:creationId xmlns:a16="http://schemas.microsoft.com/office/drawing/2014/main" id="{2B461773-65D8-628B-1ADE-9214AD0CAE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34" y="76201"/>
            <a:ext cx="605306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We Have Heard the Joyful Sound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>
            <a:extLst>
              <a:ext uri="{FF2B5EF4-FFF2-40B4-BE49-F238E27FC236}">
                <a16:creationId xmlns:a16="http://schemas.microsoft.com/office/drawing/2014/main" id="{11A98CBF-A97D-124C-3E97-6F92C116855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We Have Heard the Joyful Sound</a:t>
            </a:r>
            <a:endParaRPr lang="en-US">
              <a:ea typeface="+mj-ea"/>
            </a:endParaRPr>
          </a:p>
        </p:txBody>
      </p:sp>
      <p:pic>
        <p:nvPicPr>
          <p:cNvPr id="6146" name="Picture 3" descr="We Have Heard the-pp-w-o desc">
            <a:extLst>
              <a:ext uri="{FF2B5EF4-FFF2-40B4-BE49-F238E27FC236}">
                <a16:creationId xmlns:a16="http://schemas.microsoft.com/office/drawing/2014/main" id="{BAAD3636-9454-4A70-3EB8-B7834BFA4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900" name="Text Box 4">
            <a:extLst>
              <a:ext uri="{FF2B5EF4-FFF2-40B4-BE49-F238E27FC236}">
                <a16:creationId xmlns:a16="http://schemas.microsoft.com/office/drawing/2014/main" id="{052043D4-09FC-6173-D362-A9CA19659F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652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8901" name="Text Box 5">
            <a:extLst>
              <a:ext uri="{FF2B5EF4-FFF2-40B4-BE49-F238E27FC236}">
                <a16:creationId xmlns:a16="http://schemas.microsoft.com/office/drawing/2014/main" id="{0B07A567-F04A-A52F-8407-0803FE62D6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34" y="76201"/>
            <a:ext cx="605306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We Have Heard the Joyful Sound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>
            <a:extLst>
              <a:ext uri="{FF2B5EF4-FFF2-40B4-BE49-F238E27FC236}">
                <a16:creationId xmlns:a16="http://schemas.microsoft.com/office/drawing/2014/main" id="{6AA98F47-9040-6577-F581-4619991E8D0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2-3 We Have Heard the Joyful Sound</a:t>
            </a:r>
            <a:endParaRPr lang="en-US">
              <a:ea typeface="+mj-ea"/>
            </a:endParaRPr>
          </a:p>
        </p:txBody>
      </p:sp>
      <p:pic>
        <p:nvPicPr>
          <p:cNvPr id="7170" name="Picture 3" descr="We Have Heard the-pp-w-o desc">
            <a:extLst>
              <a:ext uri="{FF2B5EF4-FFF2-40B4-BE49-F238E27FC236}">
                <a16:creationId xmlns:a16="http://schemas.microsoft.com/office/drawing/2014/main" id="{8E38362B-832E-7C40-5CAD-49B054004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924" name="Text Box 4">
            <a:extLst>
              <a:ext uri="{FF2B5EF4-FFF2-40B4-BE49-F238E27FC236}">
                <a16:creationId xmlns:a16="http://schemas.microsoft.com/office/drawing/2014/main" id="{CEEA0667-D1C5-B8DA-580D-19487F75AF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652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9925" name="Text Box 5">
            <a:extLst>
              <a:ext uri="{FF2B5EF4-FFF2-40B4-BE49-F238E27FC236}">
                <a16:creationId xmlns:a16="http://schemas.microsoft.com/office/drawing/2014/main" id="{24A9FCBD-A4ED-1BEE-E9D8-822D995BD6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34" y="76201"/>
            <a:ext cx="605306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We Have Heard the Joyful Sound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>
            <a:extLst>
              <a:ext uri="{FF2B5EF4-FFF2-40B4-BE49-F238E27FC236}">
                <a16:creationId xmlns:a16="http://schemas.microsoft.com/office/drawing/2014/main" id="{DBC1B9E5-FE18-751F-77A6-A8FB1490CE4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4-1 We Have Heard the Joyful Sound</a:t>
            </a:r>
            <a:endParaRPr lang="en-US">
              <a:ea typeface="+mj-ea"/>
            </a:endParaRPr>
          </a:p>
        </p:txBody>
      </p:sp>
      <p:pic>
        <p:nvPicPr>
          <p:cNvPr id="11266" name="Picture 7" descr="We Have Heard the-pp-w-o desc">
            <a:extLst>
              <a:ext uri="{FF2B5EF4-FFF2-40B4-BE49-F238E27FC236}">
                <a16:creationId xmlns:a16="http://schemas.microsoft.com/office/drawing/2014/main" id="{3EDDDD16-DE75-2A6B-C63F-9D602068D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7096" name="Text Box 8">
            <a:extLst>
              <a:ext uri="{FF2B5EF4-FFF2-40B4-BE49-F238E27FC236}">
                <a16:creationId xmlns:a16="http://schemas.microsoft.com/office/drawing/2014/main" id="{9188E073-9558-AA4F-260C-915FB395A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652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17097" name="Text Box 9">
            <a:extLst>
              <a:ext uri="{FF2B5EF4-FFF2-40B4-BE49-F238E27FC236}">
                <a16:creationId xmlns:a16="http://schemas.microsoft.com/office/drawing/2014/main" id="{E7AA8065-E3CE-82E2-3202-E691ECBFD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34" y="76201"/>
            <a:ext cx="605306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We Have Heard the Joyful Sound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>
            <a:extLst>
              <a:ext uri="{FF2B5EF4-FFF2-40B4-BE49-F238E27FC236}">
                <a16:creationId xmlns:a16="http://schemas.microsoft.com/office/drawing/2014/main" id="{595A3563-27B3-07C5-CC5D-A7EF3A6E9E6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4-2 We Have Heard the Joyful Sound</a:t>
            </a:r>
            <a:endParaRPr lang="en-US">
              <a:ea typeface="+mj-ea"/>
            </a:endParaRPr>
          </a:p>
        </p:txBody>
      </p:sp>
      <p:pic>
        <p:nvPicPr>
          <p:cNvPr id="12290" name="Picture 6" descr="We Have Heard the-pp-w-o desc">
            <a:extLst>
              <a:ext uri="{FF2B5EF4-FFF2-40B4-BE49-F238E27FC236}">
                <a16:creationId xmlns:a16="http://schemas.microsoft.com/office/drawing/2014/main" id="{1A24D8A7-9F97-A403-EE7D-24DA6FFD3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8119" name="Text Box 7">
            <a:extLst>
              <a:ext uri="{FF2B5EF4-FFF2-40B4-BE49-F238E27FC236}">
                <a16:creationId xmlns:a16="http://schemas.microsoft.com/office/drawing/2014/main" id="{6009C336-BE6C-8E0C-4C87-B00148CDD2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652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18120" name="Text Box 8">
            <a:extLst>
              <a:ext uri="{FF2B5EF4-FFF2-40B4-BE49-F238E27FC236}">
                <a16:creationId xmlns:a16="http://schemas.microsoft.com/office/drawing/2014/main" id="{2337400F-26B6-6C7D-874E-B34F379055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34" y="76201"/>
            <a:ext cx="605306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We Have Heard the Joyful Sound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>
            <a:extLst>
              <a:ext uri="{FF2B5EF4-FFF2-40B4-BE49-F238E27FC236}">
                <a16:creationId xmlns:a16="http://schemas.microsoft.com/office/drawing/2014/main" id="{5713695E-72D5-77F7-3021-BF3125CDEDE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4-3 We Have Heard the Joyful Sound</a:t>
            </a:r>
            <a:endParaRPr lang="en-US">
              <a:ea typeface="+mj-ea"/>
            </a:endParaRPr>
          </a:p>
        </p:txBody>
      </p:sp>
      <p:pic>
        <p:nvPicPr>
          <p:cNvPr id="13314" name="Picture 6" descr="We Have Heard the-pp-w-o desc">
            <a:extLst>
              <a:ext uri="{FF2B5EF4-FFF2-40B4-BE49-F238E27FC236}">
                <a16:creationId xmlns:a16="http://schemas.microsoft.com/office/drawing/2014/main" id="{7EE96C49-12AA-1371-6815-B7CDFDC14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9143" name="Text Box 7">
            <a:extLst>
              <a:ext uri="{FF2B5EF4-FFF2-40B4-BE49-F238E27FC236}">
                <a16:creationId xmlns:a16="http://schemas.microsoft.com/office/drawing/2014/main" id="{B05B9B2A-D0E5-014C-559A-F741CCBE65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652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19144" name="Text Box 8">
            <a:extLst>
              <a:ext uri="{FF2B5EF4-FFF2-40B4-BE49-F238E27FC236}">
                <a16:creationId xmlns:a16="http://schemas.microsoft.com/office/drawing/2014/main" id="{C1222C0E-A6D6-5EC3-ED84-EF830280B2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34" y="76201"/>
            <a:ext cx="605306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We Have Heard the Joyful Sound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9927D-4DD5-60F4-69DC-7536483902BD}"/>
              </a:ext>
            </a:extLst>
          </p:cNvPr>
          <p:cNvSpPr txBox="1">
            <a:spLocks/>
          </p:cNvSpPr>
          <p:nvPr/>
        </p:nvSpPr>
        <p:spPr>
          <a:xfrm>
            <a:off x="0" y="1228892"/>
            <a:ext cx="12192000" cy="3457407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gNoodleTitling" panose="02000708030402040100" pitchFamily="2" charset="0"/>
              <a:ea typeface="+mj-ea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37C3E19-64E5-5F4D-2F64-3CE9B5DCF24B}"/>
              </a:ext>
            </a:extLst>
          </p:cNvPr>
          <p:cNvSpPr txBox="1">
            <a:spLocks/>
          </p:cNvSpPr>
          <p:nvPr/>
        </p:nvSpPr>
        <p:spPr>
          <a:xfrm>
            <a:off x="0" y="223520"/>
            <a:ext cx="7961168" cy="3457407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Today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LTC @ 3:30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WORSHIP @ 6:00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04E7C0-691A-A1CF-F9D6-2D388605EB4E}"/>
              </a:ext>
            </a:extLst>
          </p:cNvPr>
          <p:cNvSpPr txBox="1"/>
          <p:nvPr/>
        </p:nvSpPr>
        <p:spPr>
          <a:xfrm>
            <a:off x="7682345" y="482208"/>
            <a:ext cx="4509655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gNoodleTitling" panose="02000708030402040100" pitchFamily="2" charset="0"/>
                <a:ea typeface="+mn-ea"/>
                <a:cs typeface="+mn-cs"/>
              </a:rPr>
              <a:t>Wednesday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n-ea"/>
                <a:cs typeface="+mn-cs"/>
              </a:rPr>
              <a:t>Worship &amp; Bible classes @ 6:30</a:t>
            </a:r>
          </a:p>
        </p:txBody>
      </p:sp>
    </p:spTree>
    <p:extLst>
      <p:ext uri="{BB962C8B-B14F-4D97-AF65-F5344CB8AC3E}">
        <p14:creationId xmlns:p14="http://schemas.microsoft.com/office/powerpoint/2010/main" val="18909549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>
            <a:extLst>
              <a:ext uri="{FF2B5EF4-FFF2-40B4-BE49-F238E27FC236}">
                <a16:creationId xmlns:a16="http://schemas.microsoft.com/office/drawing/2014/main" id="{B9336288-42A4-45EA-9C48-89A37C2A001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ea typeface="+mj-ea"/>
              </a:rPr>
              <a:t>4 We Praise Thee O God</a:t>
            </a:r>
            <a:endParaRPr lang="en-US" dirty="0">
              <a:ea typeface="+mj-ea"/>
            </a:endParaRPr>
          </a:p>
        </p:txBody>
      </p:sp>
      <p:pic>
        <p:nvPicPr>
          <p:cNvPr id="8194" name="Picture 3" descr="We Praise Thee O God-SFP-pp">
            <a:extLst>
              <a:ext uri="{FF2B5EF4-FFF2-40B4-BE49-F238E27FC236}">
                <a16:creationId xmlns:a16="http://schemas.microsoft.com/office/drawing/2014/main" id="{08376628-F08D-3B5E-F76E-D8789C842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76" name="Text Box 4">
            <a:extLst>
              <a:ext uri="{FF2B5EF4-FFF2-40B4-BE49-F238E27FC236}">
                <a16:creationId xmlns:a16="http://schemas.microsoft.com/office/drawing/2014/main" id="{BC78D046-315A-916B-10BF-9D09C0E96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33" y="76201"/>
            <a:ext cx="429354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We Praise Thee, O God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877" name="Text Box 5">
            <a:extLst>
              <a:ext uri="{FF2B5EF4-FFF2-40B4-BE49-F238E27FC236}">
                <a16:creationId xmlns:a16="http://schemas.microsoft.com/office/drawing/2014/main" id="{347EE63E-2A73-80F9-92B9-E63B5E0040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40067" y="76201"/>
            <a:ext cx="3898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2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1026">
            <a:extLst>
              <a:ext uri="{FF2B5EF4-FFF2-40B4-BE49-F238E27FC236}">
                <a16:creationId xmlns:a16="http://schemas.microsoft.com/office/drawing/2014/main" id="{B0A578BF-30E2-497F-65AE-9B1F6A39E39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 We Praise Thee O God</a:t>
            </a:r>
            <a:endParaRPr lang="en-US">
              <a:ea typeface="+mj-ea"/>
            </a:endParaRPr>
          </a:p>
        </p:txBody>
      </p:sp>
      <p:pic>
        <p:nvPicPr>
          <p:cNvPr id="9218" name="Picture 1027" descr="We Praise Thee O God-SFP-pp">
            <a:extLst>
              <a:ext uri="{FF2B5EF4-FFF2-40B4-BE49-F238E27FC236}">
                <a16:creationId xmlns:a16="http://schemas.microsoft.com/office/drawing/2014/main" id="{15DA1713-3E85-6090-F817-486D4BE18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44" name="Text Box 1028">
            <a:extLst>
              <a:ext uri="{FF2B5EF4-FFF2-40B4-BE49-F238E27FC236}">
                <a16:creationId xmlns:a16="http://schemas.microsoft.com/office/drawing/2014/main" id="{58F17D49-B645-3C35-D90D-5408545A97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33" y="-25399"/>
            <a:ext cx="429354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We Praise Thee, O God</a:t>
            </a:r>
            <a:endParaRPr lang="en-US" sz="3200" dirty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5045" name="Text Box 1029">
            <a:extLst>
              <a:ext uri="{FF2B5EF4-FFF2-40B4-BE49-F238E27FC236}">
                <a16:creationId xmlns:a16="http://schemas.microsoft.com/office/drawing/2014/main" id="{A7793951-F292-1E45-DFB1-B4064FDECA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40067" y="76201"/>
            <a:ext cx="3898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2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>
            <a:extLst>
              <a:ext uri="{FF2B5EF4-FFF2-40B4-BE49-F238E27FC236}">
                <a16:creationId xmlns:a16="http://schemas.microsoft.com/office/drawing/2014/main" id="{C59EAF12-419D-143F-78F7-102D95B0651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ea typeface="+mj-ea"/>
              </a:rPr>
              <a:t>5 We Praise Thee O God</a:t>
            </a:r>
            <a:endParaRPr lang="en-US" dirty="0">
              <a:ea typeface="+mj-ea"/>
            </a:endParaRPr>
          </a:p>
        </p:txBody>
      </p:sp>
      <p:pic>
        <p:nvPicPr>
          <p:cNvPr id="10242" name="Picture 3" descr="We Praise Thee O God-SFP-pp">
            <a:extLst>
              <a:ext uri="{FF2B5EF4-FFF2-40B4-BE49-F238E27FC236}">
                <a16:creationId xmlns:a16="http://schemas.microsoft.com/office/drawing/2014/main" id="{AB78D350-47A9-9133-7C0A-41B8CAB23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900" name="Text Box 4">
            <a:extLst>
              <a:ext uri="{FF2B5EF4-FFF2-40B4-BE49-F238E27FC236}">
                <a16:creationId xmlns:a16="http://schemas.microsoft.com/office/drawing/2014/main" id="{B330C0D5-4C0B-04B9-1033-913081847D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33" y="76201"/>
            <a:ext cx="429354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We Praise Thee, O God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8901" name="Text Box 5">
            <a:extLst>
              <a:ext uri="{FF2B5EF4-FFF2-40B4-BE49-F238E27FC236}">
                <a16:creationId xmlns:a16="http://schemas.microsoft.com/office/drawing/2014/main" id="{4D370BFB-886B-2EEE-0DFC-D40F81CCD2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40067" y="76201"/>
            <a:ext cx="3898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2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>
            <a:extLst>
              <a:ext uri="{FF2B5EF4-FFF2-40B4-BE49-F238E27FC236}">
                <a16:creationId xmlns:a16="http://schemas.microsoft.com/office/drawing/2014/main" id="{F750A2B9-AAC8-7B3A-7683-B9CDFBE2FEC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ea typeface="+mj-ea"/>
              </a:rPr>
              <a:t>C We Praise Thee O God</a:t>
            </a:r>
            <a:endParaRPr lang="en-US" dirty="0">
              <a:ea typeface="+mj-ea"/>
            </a:endParaRPr>
          </a:p>
        </p:txBody>
      </p:sp>
      <p:pic>
        <p:nvPicPr>
          <p:cNvPr id="11266" name="Picture 3" descr="We Praise Thee O God-SFP-pp">
            <a:extLst>
              <a:ext uri="{FF2B5EF4-FFF2-40B4-BE49-F238E27FC236}">
                <a16:creationId xmlns:a16="http://schemas.microsoft.com/office/drawing/2014/main" id="{D45C9465-B8E7-5378-CB53-505355C5F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924" name="Text Box 4">
            <a:extLst>
              <a:ext uri="{FF2B5EF4-FFF2-40B4-BE49-F238E27FC236}">
                <a16:creationId xmlns:a16="http://schemas.microsoft.com/office/drawing/2014/main" id="{ED505A4C-1AB0-0584-07FA-7E2E055ECF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33" y="-25399"/>
            <a:ext cx="429354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We Praise Thee, O God</a:t>
            </a:r>
            <a:endParaRPr lang="en-US" sz="3200" dirty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9925" name="Text Box 5">
            <a:extLst>
              <a:ext uri="{FF2B5EF4-FFF2-40B4-BE49-F238E27FC236}">
                <a16:creationId xmlns:a16="http://schemas.microsoft.com/office/drawing/2014/main" id="{174C97CC-6B39-139A-24C3-DD0A0E6E0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40067" y="76201"/>
            <a:ext cx="3898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2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9927D-4DD5-60F4-69DC-7536483902BD}"/>
              </a:ext>
            </a:extLst>
          </p:cNvPr>
          <p:cNvSpPr txBox="1">
            <a:spLocks/>
          </p:cNvSpPr>
          <p:nvPr/>
        </p:nvSpPr>
        <p:spPr>
          <a:xfrm>
            <a:off x="0" y="679848"/>
            <a:ext cx="12192000" cy="27491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Prince of peace! Control my will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#</a:t>
            </a:r>
            <a:r>
              <a:rPr lang="en-US" sz="6600" i="1" dirty="0">
                <a:solidFill>
                  <a:prstClr val="black"/>
                </a:solidFill>
                <a:latin typeface="BigNoodleTitling" panose="02000708030402040100" pitchFamily="2" charset="0"/>
              </a:rPr>
              <a:t>761</a:t>
            </a:r>
            <a:endParaRPr kumimoji="0" lang="en-US" sz="6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gNoodleTitling" panose="02000708030402040100" pitchFamily="2" charset="0"/>
              <a:ea typeface="+mj-ea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37C3E19-64E5-5F4D-2F64-3CE9B5DCF24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602924" cy="150944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SONG:</a:t>
            </a:r>
          </a:p>
        </p:txBody>
      </p:sp>
    </p:spTree>
    <p:extLst>
      <p:ext uri="{BB962C8B-B14F-4D97-AF65-F5344CB8AC3E}">
        <p14:creationId xmlns:p14="http://schemas.microsoft.com/office/powerpoint/2010/main" val="23730704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106D4511-B526-4B20-13AB-416A60C41D8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Prince of </a:t>
            </a:r>
            <a:r>
              <a:rPr lang="en-US" sz="2400">
                <a:latin typeface="ヒラギノ角ゴ Pro W3" charset="0"/>
                <a:ea typeface="+mj-ea"/>
              </a:rPr>
              <a:t>Peace Control</a:t>
            </a:r>
            <a:endParaRPr lang="en-US">
              <a:ea typeface="+mj-ea"/>
            </a:endParaRPr>
          </a:p>
        </p:txBody>
      </p:sp>
      <p:pic>
        <p:nvPicPr>
          <p:cNvPr id="2" name="Picture 27" descr="Prince of Peace Control-pp">
            <a:extLst>
              <a:ext uri="{FF2B5EF4-FFF2-40B4-BE49-F238E27FC236}">
                <a16:creationId xmlns:a16="http://schemas.microsoft.com/office/drawing/2014/main" id="{C9EA2E3A-3693-2869-19D3-EE73C3525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6" name="Text Box 28">
            <a:extLst>
              <a:ext uri="{FF2B5EF4-FFF2-40B4-BE49-F238E27FC236}">
                <a16:creationId xmlns:a16="http://schemas.microsoft.com/office/drawing/2014/main" id="{4A10D611-BF4E-988F-A160-992522461D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61385"/>
            <a:ext cx="433702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Prince of Peace Control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77" name="Text Box 29">
            <a:extLst>
              <a:ext uri="{FF2B5EF4-FFF2-40B4-BE49-F238E27FC236}">
                <a16:creationId xmlns:a16="http://schemas.microsoft.com/office/drawing/2014/main" id="{6043AEEE-81D2-ADBD-230F-EBD2FDCD23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761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>
            <a:extLst>
              <a:ext uri="{FF2B5EF4-FFF2-40B4-BE49-F238E27FC236}">
                <a16:creationId xmlns:a16="http://schemas.microsoft.com/office/drawing/2014/main" id="{B16EFBF4-56E4-048B-1A5F-03F5CCB03BF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Prince of </a:t>
            </a:r>
            <a:r>
              <a:rPr lang="en-US" sz="2400">
                <a:latin typeface="ヒラギノ角ゴ Pro W3" charset="0"/>
                <a:ea typeface="+mj-ea"/>
              </a:rPr>
              <a:t>Peace Control</a:t>
            </a:r>
            <a:endParaRPr lang="en-US">
              <a:ea typeface="+mj-ea"/>
            </a:endParaRPr>
          </a:p>
        </p:txBody>
      </p:sp>
      <p:pic>
        <p:nvPicPr>
          <p:cNvPr id="3074" name="Picture 3" descr="Prince of Peace Control-pp">
            <a:extLst>
              <a:ext uri="{FF2B5EF4-FFF2-40B4-BE49-F238E27FC236}">
                <a16:creationId xmlns:a16="http://schemas.microsoft.com/office/drawing/2014/main" id="{BAC38EC5-0D0A-4D7C-16CE-2B03850D3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4" name="Text Box 4">
            <a:extLst>
              <a:ext uri="{FF2B5EF4-FFF2-40B4-BE49-F238E27FC236}">
                <a16:creationId xmlns:a16="http://schemas.microsoft.com/office/drawing/2014/main" id="{DAA10979-9D2B-F437-E600-B0EDEBE34C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61385"/>
            <a:ext cx="433702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Prince of Peace Control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2645" name="Text Box 5">
            <a:extLst>
              <a:ext uri="{FF2B5EF4-FFF2-40B4-BE49-F238E27FC236}">
                <a16:creationId xmlns:a16="http://schemas.microsoft.com/office/drawing/2014/main" id="{E358687A-FA7F-0218-4AE8-2B854AA5C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761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>
            <a:extLst>
              <a:ext uri="{FF2B5EF4-FFF2-40B4-BE49-F238E27FC236}">
                <a16:creationId xmlns:a16="http://schemas.microsoft.com/office/drawing/2014/main" id="{415DECCE-7F92-2740-8219-AAF7F22EA31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We Bow Down</a:t>
            </a:r>
            <a:endParaRPr lang="en-US">
              <a:ea typeface="+mj-ea"/>
            </a:endParaRPr>
          </a:p>
        </p:txBody>
      </p:sp>
      <p:pic>
        <p:nvPicPr>
          <p:cNvPr id="3074" name="Picture 3" descr="We Bow Down -pp-SFP">
            <a:extLst>
              <a:ext uri="{FF2B5EF4-FFF2-40B4-BE49-F238E27FC236}">
                <a16:creationId xmlns:a16="http://schemas.microsoft.com/office/drawing/2014/main" id="{853EEBD9-BF6B-8246-231F-477039CB9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6" name="Text Box 4">
            <a:extLst>
              <a:ext uri="{FF2B5EF4-FFF2-40B4-BE49-F238E27FC236}">
                <a16:creationId xmlns:a16="http://schemas.microsoft.com/office/drawing/2014/main" id="{05AE4AF3-B40E-59A1-65F7-0D2EF7D698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6210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We Bow Down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5477" name="Text Box 5">
            <a:extLst>
              <a:ext uri="{FF2B5EF4-FFF2-40B4-BE49-F238E27FC236}">
                <a16:creationId xmlns:a16="http://schemas.microsoft.com/office/drawing/2014/main" id="{9E2C0926-39F6-BC45-9ABB-CCE4DCD6A5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577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>
            <a:extLst>
              <a:ext uri="{FF2B5EF4-FFF2-40B4-BE49-F238E27FC236}">
                <a16:creationId xmlns:a16="http://schemas.microsoft.com/office/drawing/2014/main" id="{E65E31C8-C9CC-4B0B-585C-04060137054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Prince of </a:t>
            </a:r>
            <a:r>
              <a:rPr lang="en-US" sz="2400">
                <a:latin typeface="ヒラギノ角ゴ Pro W3" charset="0"/>
                <a:ea typeface="+mj-ea"/>
              </a:rPr>
              <a:t>Peace Control</a:t>
            </a:r>
            <a:endParaRPr lang="en-US">
              <a:ea typeface="+mj-ea"/>
            </a:endParaRPr>
          </a:p>
        </p:txBody>
      </p:sp>
      <p:pic>
        <p:nvPicPr>
          <p:cNvPr id="4098" name="Picture 3" descr="Prince of Peace Control-pp">
            <a:extLst>
              <a:ext uri="{FF2B5EF4-FFF2-40B4-BE49-F238E27FC236}">
                <a16:creationId xmlns:a16="http://schemas.microsoft.com/office/drawing/2014/main" id="{146B4F99-EC6C-313B-BA3C-933875E93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8" name="Text Box 4">
            <a:extLst>
              <a:ext uri="{FF2B5EF4-FFF2-40B4-BE49-F238E27FC236}">
                <a16:creationId xmlns:a16="http://schemas.microsoft.com/office/drawing/2014/main" id="{B9F2163C-272B-4B8E-57C8-D33071952B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61385"/>
            <a:ext cx="433702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Prince of Peace Control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3669" name="Text Box 5">
            <a:extLst>
              <a:ext uri="{FF2B5EF4-FFF2-40B4-BE49-F238E27FC236}">
                <a16:creationId xmlns:a16="http://schemas.microsoft.com/office/drawing/2014/main" id="{4212B5F1-14FB-A7C9-C929-EA7AF2FDD8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761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>
            <a:extLst>
              <a:ext uri="{FF2B5EF4-FFF2-40B4-BE49-F238E27FC236}">
                <a16:creationId xmlns:a16="http://schemas.microsoft.com/office/drawing/2014/main" id="{92C06306-318F-A757-E367-D5B1CF53479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Prince of </a:t>
            </a:r>
            <a:r>
              <a:rPr lang="en-US" sz="2400">
                <a:latin typeface="ヒラギノ角ゴ Pro W3" charset="0"/>
                <a:ea typeface="+mj-ea"/>
              </a:rPr>
              <a:t>Peace Control</a:t>
            </a:r>
            <a:endParaRPr lang="en-US">
              <a:ea typeface="+mj-ea"/>
            </a:endParaRPr>
          </a:p>
        </p:txBody>
      </p:sp>
      <p:pic>
        <p:nvPicPr>
          <p:cNvPr id="5122" name="Picture 3" descr="Prince of Peace Control-pp">
            <a:extLst>
              <a:ext uri="{FF2B5EF4-FFF2-40B4-BE49-F238E27FC236}">
                <a16:creationId xmlns:a16="http://schemas.microsoft.com/office/drawing/2014/main" id="{1E936E68-C5A5-B22D-1F84-594332728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2" name="Text Box 4">
            <a:extLst>
              <a:ext uri="{FF2B5EF4-FFF2-40B4-BE49-F238E27FC236}">
                <a16:creationId xmlns:a16="http://schemas.microsoft.com/office/drawing/2014/main" id="{B7E781A9-9F32-C0AF-39A1-588ADE6DD8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61385"/>
            <a:ext cx="433702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Prince of Peace Control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4693" name="Text Box 5">
            <a:extLst>
              <a:ext uri="{FF2B5EF4-FFF2-40B4-BE49-F238E27FC236}">
                <a16:creationId xmlns:a16="http://schemas.microsoft.com/office/drawing/2014/main" id="{62CC46F0-6C67-1031-F585-D8B677982A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761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>
            <a:extLst>
              <a:ext uri="{FF2B5EF4-FFF2-40B4-BE49-F238E27FC236}">
                <a16:creationId xmlns:a16="http://schemas.microsoft.com/office/drawing/2014/main" id="{A56C3661-907B-0BB7-1A5D-04A5EC0F674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3-1 Prince of </a:t>
            </a:r>
            <a:r>
              <a:rPr lang="en-US" sz="2400">
                <a:latin typeface="ヒラギノ角ゴ Pro W3" charset="0"/>
                <a:ea typeface="+mj-ea"/>
              </a:rPr>
              <a:t>Peace Control</a:t>
            </a:r>
            <a:endParaRPr lang="en-US">
              <a:ea typeface="+mj-ea"/>
            </a:endParaRPr>
          </a:p>
        </p:txBody>
      </p:sp>
      <p:pic>
        <p:nvPicPr>
          <p:cNvPr id="6146" name="Picture 3" descr="Prince of Peace Control-pp">
            <a:extLst>
              <a:ext uri="{FF2B5EF4-FFF2-40B4-BE49-F238E27FC236}">
                <a16:creationId xmlns:a16="http://schemas.microsoft.com/office/drawing/2014/main" id="{269DE993-1376-AFAA-5473-44743B07F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6" name="Text Box 4">
            <a:extLst>
              <a:ext uri="{FF2B5EF4-FFF2-40B4-BE49-F238E27FC236}">
                <a16:creationId xmlns:a16="http://schemas.microsoft.com/office/drawing/2014/main" id="{8DE5217E-D1D5-4CF3-9C13-C1BB278625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61385"/>
            <a:ext cx="433702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Prince of Peace Control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5717" name="Text Box 5">
            <a:extLst>
              <a:ext uri="{FF2B5EF4-FFF2-40B4-BE49-F238E27FC236}">
                <a16:creationId xmlns:a16="http://schemas.microsoft.com/office/drawing/2014/main" id="{C74C4C72-5FD0-A3ED-37C4-5D5A01521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761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>
            <a:extLst>
              <a:ext uri="{FF2B5EF4-FFF2-40B4-BE49-F238E27FC236}">
                <a16:creationId xmlns:a16="http://schemas.microsoft.com/office/drawing/2014/main" id="{5C9321A4-4981-C9BB-BA54-DA04C979CAC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3-2 Prince of </a:t>
            </a:r>
            <a:r>
              <a:rPr lang="en-US" sz="2400">
                <a:latin typeface="ヒラギノ角ゴ Pro W3" charset="0"/>
                <a:ea typeface="+mj-ea"/>
              </a:rPr>
              <a:t>Peace Control</a:t>
            </a:r>
            <a:endParaRPr lang="en-US">
              <a:ea typeface="+mj-ea"/>
            </a:endParaRPr>
          </a:p>
        </p:txBody>
      </p:sp>
      <p:pic>
        <p:nvPicPr>
          <p:cNvPr id="7170" name="Picture 3" descr="Prince of Peace Control-pp">
            <a:extLst>
              <a:ext uri="{FF2B5EF4-FFF2-40B4-BE49-F238E27FC236}">
                <a16:creationId xmlns:a16="http://schemas.microsoft.com/office/drawing/2014/main" id="{40EA0DD9-B31A-2BE6-9F80-D97762CA0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0" name="Text Box 4">
            <a:extLst>
              <a:ext uri="{FF2B5EF4-FFF2-40B4-BE49-F238E27FC236}">
                <a16:creationId xmlns:a16="http://schemas.microsoft.com/office/drawing/2014/main" id="{0BA29AC6-75AD-9C4C-4552-F42860878B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61385"/>
            <a:ext cx="433702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Prince of Peace Control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6741" name="Text Box 5">
            <a:extLst>
              <a:ext uri="{FF2B5EF4-FFF2-40B4-BE49-F238E27FC236}">
                <a16:creationId xmlns:a16="http://schemas.microsoft.com/office/drawing/2014/main" id="{AF61F154-13D2-9F89-D77D-4A3611475C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761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>
            <a:extLst>
              <a:ext uri="{FF2B5EF4-FFF2-40B4-BE49-F238E27FC236}">
                <a16:creationId xmlns:a16="http://schemas.microsoft.com/office/drawing/2014/main" id="{B128FF50-DB32-9A2E-99B5-84824808A70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4-1 Prince of </a:t>
            </a:r>
            <a:r>
              <a:rPr lang="en-US" sz="2400">
                <a:latin typeface="ヒラギノ角ゴ Pro W3" charset="0"/>
                <a:ea typeface="+mj-ea"/>
              </a:rPr>
              <a:t>Peace Control</a:t>
            </a:r>
            <a:endParaRPr lang="en-US">
              <a:ea typeface="+mj-ea"/>
            </a:endParaRPr>
          </a:p>
        </p:txBody>
      </p:sp>
      <p:pic>
        <p:nvPicPr>
          <p:cNvPr id="8194" name="Picture 6" descr="Prince of Peace Control-pp">
            <a:extLst>
              <a:ext uri="{FF2B5EF4-FFF2-40B4-BE49-F238E27FC236}">
                <a16:creationId xmlns:a16="http://schemas.microsoft.com/office/drawing/2014/main" id="{AF3B7C55-A600-D3E4-C860-D450BF795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7" name="Text Box 7">
            <a:extLst>
              <a:ext uri="{FF2B5EF4-FFF2-40B4-BE49-F238E27FC236}">
                <a16:creationId xmlns:a16="http://schemas.microsoft.com/office/drawing/2014/main" id="{C8182C0F-E294-CAEB-F341-E92F4E6946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61385"/>
            <a:ext cx="433702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Prince of Peace Control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7768" name="Text Box 8">
            <a:extLst>
              <a:ext uri="{FF2B5EF4-FFF2-40B4-BE49-F238E27FC236}">
                <a16:creationId xmlns:a16="http://schemas.microsoft.com/office/drawing/2014/main" id="{7C797709-4F27-1CFF-D784-7530A96FD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761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>
            <a:extLst>
              <a:ext uri="{FF2B5EF4-FFF2-40B4-BE49-F238E27FC236}">
                <a16:creationId xmlns:a16="http://schemas.microsoft.com/office/drawing/2014/main" id="{657F8A15-EC6B-84B3-75C0-E00C701B327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4-2 Prince of </a:t>
            </a:r>
            <a:r>
              <a:rPr lang="en-US" sz="2400">
                <a:latin typeface="ヒラギノ角ゴ Pro W3" charset="0"/>
                <a:ea typeface="+mj-ea"/>
              </a:rPr>
              <a:t>Peace Control</a:t>
            </a:r>
            <a:endParaRPr lang="en-US">
              <a:ea typeface="+mj-ea"/>
            </a:endParaRPr>
          </a:p>
        </p:txBody>
      </p:sp>
      <p:pic>
        <p:nvPicPr>
          <p:cNvPr id="9218" name="Picture 3" descr="Prince of Peace Control-pp">
            <a:extLst>
              <a:ext uri="{FF2B5EF4-FFF2-40B4-BE49-F238E27FC236}">
                <a16:creationId xmlns:a16="http://schemas.microsoft.com/office/drawing/2014/main" id="{C1C46DB0-6D11-A065-EF8D-33F6A4A5E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8" name="Text Box 4">
            <a:extLst>
              <a:ext uri="{FF2B5EF4-FFF2-40B4-BE49-F238E27FC236}">
                <a16:creationId xmlns:a16="http://schemas.microsoft.com/office/drawing/2014/main" id="{DEF9E8C3-FBDB-C14B-31C2-5F7202C6B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61385"/>
            <a:ext cx="433702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Prince of Peace Control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8789" name="Text Box 5">
            <a:extLst>
              <a:ext uri="{FF2B5EF4-FFF2-40B4-BE49-F238E27FC236}">
                <a16:creationId xmlns:a16="http://schemas.microsoft.com/office/drawing/2014/main" id="{C4A4C649-4CB4-D068-29CF-168E6EF7EA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761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37C3E19-64E5-5F4D-2F64-3CE9B5DCF24B}"/>
              </a:ext>
            </a:extLst>
          </p:cNvPr>
          <p:cNvSpPr txBox="1">
            <a:spLocks/>
          </p:cNvSpPr>
          <p:nvPr/>
        </p:nvSpPr>
        <p:spPr>
          <a:xfrm>
            <a:off x="3620366" y="1919552"/>
            <a:ext cx="4951268" cy="150944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OPENING PRAYER</a:t>
            </a:r>
          </a:p>
        </p:txBody>
      </p:sp>
    </p:spTree>
    <p:extLst>
      <p:ext uri="{BB962C8B-B14F-4D97-AF65-F5344CB8AC3E}">
        <p14:creationId xmlns:p14="http://schemas.microsoft.com/office/powerpoint/2010/main" val="15006139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9927D-4DD5-60F4-69DC-7536483902BD}"/>
              </a:ext>
            </a:extLst>
          </p:cNvPr>
          <p:cNvSpPr txBox="1">
            <a:spLocks/>
          </p:cNvSpPr>
          <p:nvPr/>
        </p:nvSpPr>
        <p:spPr>
          <a:xfrm>
            <a:off x="0" y="679848"/>
            <a:ext cx="12192000" cy="27491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I am mine no more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#</a:t>
            </a:r>
            <a:r>
              <a:rPr lang="en-US" sz="6600" i="1" dirty="0">
                <a:solidFill>
                  <a:prstClr val="black"/>
                </a:solidFill>
                <a:latin typeface="BigNoodleTitling" panose="02000708030402040100" pitchFamily="2" charset="0"/>
              </a:rPr>
              <a:t>682</a:t>
            </a:r>
            <a:endParaRPr kumimoji="0" lang="en-US" sz="6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gNoodleTitling" panose="02000708030402040100" pitchFamily="2" charset="0"/>
              <a:ea typeface="+mj-ea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37C3E19-64E5-5F4D-2F64-3CE9B5DCF24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602924" cy="150944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SONG:</a:t>
            </a:r>
          </a:p>
        </p:txBody>
      </p:sp>
    </p:spTree>
    <p:extLst>
      <p:ext uri="{BB962C8B-B14F-4D97-AF65-F5344CB8AC3E}">
        <p14:creationId xmlns:p14="http://schemas.microsoft.com/office/powerpoint/2010/main" val="23195624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AC2AF455-8DEE-054E-B300-A0002E8C519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1-I Am Mine No More</a:t>
            </a:r>
            <a:endParaRPr lang="en-US">
              <a:ea typeface="+mj-ea"/>
            </a:endParaRPr>
          </a:p>
        </p:txBody>
      </p:sp>
      <p:pic>
        <p:nvPicPr>
          <p:cNvPr id="2" name="Picture 37" descr="I am mine no more-pp-SFP">
            <a:extLst>
              <a:ext uri="{FF2B5EF4-FFF2-40B4-BE49-F238E27FC236}">
                <a16:creationId xmlns:a16="http://schemas.microsoft.com/office/drawing/2014/main" id="{4D8DA144-DF39-970A-962A-C6C8924EA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6" name="Text Box 38">
            <a:extLst>
              <a:ext uri="{FF2B5EF4-FFF2-40B4-BE49-F238E27FC236}">
                <a16:creationId xmlns:a16="http://schemas.microsoft.com/office/drawing/2014/main" id="{B023989F-5EA9-F752-294B-97A7E18BBE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1" y="76201"/>
            <a:ext cx="373570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Am Mine No More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87" name="Text Box 39">
            <a:extLst>
              <a:ext uri="{FF2B5EF4-FFF2-40B4-BE49-F238E27FC236}">
                <a16:creationId xmlns:a16="http://schemas.microsoft.com/office/drawing/2014/main" id="{D04F76D5-7CD5-1D1B-8BAC-FF4D06C82F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683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>
            <a:extLst>
              <a:ext uri="{FF2B5EF4-FFF2-40B4-BE49-F238E27FC236}">
                <a16:creationId xmlns:a16="http://schemas.microsoft.com/office/drawing/2014/main" id="{13566479-A443-41C4-FB92-7DB2A897DF2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2-I Am Mine No More</a:t>
            </a:r>
            <a:endParaRPr lang="en-US">
              <a:ea typeface="+mj-ea"/>
            </a:endParaRPr>
          </a:p>
        </p:txBody>
      </p:sp>
      <p:pic>
        <p:nvPicPr>
          <p:cNvPr id="3074" name="Picture 5" descr="I am mine no more-pp-SFP">
            <a:extLst>
              <a:ext uri="{FF2B5EF4-FFF2-40B4-BE49-F238E27FC236}">
                <a16:creationId xmlns:a16="http://schemas.microsoft.com/office/drawing/2014/main" id="{6E1DA82A-8EB4-4F8D-CD46-9B9FDAC74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6" name="Text Box 6">
            <a:extLst>
              <a:ext uri="{FF2B5EF4-FFF2-40B4-BE49-F238E27FC236}">
                <a16:creationId xmlns:a16="http://schemas.microsoft.com/office/drawing/2014/main" id="{929F9BBB-376F-C94D-15AC-DCA102E5AE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1" y="76201"/>
            <a:ext cx="373570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Am Mine No More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22887" name="Text Box 7">
            <a:extLst>
              <a:ext uri="{FF2B5EF4-FFF2-40B4-BE49-F238E27FC236}">
                <a16:creationId xmlns:a16="http://schemas.microsoft.com/office/drawing/2014/main" id="{22559A60-B80D-B393-95FC-F1DBA43C8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683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A8AB8727-47CB-6035-4DB8-19D4BA311C0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1-3 We Bow Down</a:t>
            </a:r>
            <a:endParaRPr lang="en-US">
              <a:ea typeface="+mj-ea"/>
            </a:endParaRPr>
          </a:p>
        </p:txBody>
      </p:sp>
      <p:pic>
        <p:nvPicPr>
          <p:cNvPr id="4098" name="Picture 3" descr="We Bow Down -pp-SFP">
            <a:extLst>
              <a:ext uri="{FF2B5EF4-FFF2-40B4-BE49-F238E27FC236}">
                <a16:creationId xmlns:a16="http://schemas.microsoft.com/office/drawing/2014/main" id="{69111D77-0C47-03CA-4C04-E87FD316B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 Box 4">
            <a:extLst>
              <a:ext uri="{FF2B5EF4-FFF2-40B4-BE49-F238E27FC236}">
                <a16:creationId xmlns:a16="http://schemas.microsoft.com/office/drawing/2014/main" id="{8A5F6482-DCD7-1645-AA09-0F46BF09D9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6210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We Bow Down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6501" name="Text Box 5">
            <a:extLst>
              <a:ext uri="{FF2B5EF4-FFF2-40B4-BE49-F238E27FC236}">
                <a16:creationId xmlns:a16="http://schemas.microsoft.com/office/drawing/2014/main" id="{C6B6EE72-A53D-C574-3547-7058E24836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577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>
            <a:extLst>
              <a:ext uri="{FF2B5EF4-FFF2-40B4-BE49-F238E27FC236}">
                <a16:creationId xmlns:a16="http://schemas.microsoft.com/office/drawing/2014/main" id="{A677AEFD-5D40-1FC2-C05C-419531019AF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3-I Am Mine No More</a:t>
            </a:r>
            <a:endParaRPr lang="en-US">
              <a:ea typeface="+mj-ea"/>
            </a:endParaRPr>
          </a:p>
        </p:txBody>
      </p:sp>
      <p:pic>
        <p:nvPicPr>
          <p:cNvPr id="4098" name="Picture 5" descr="I am mine no more-pp-SFP">
            <a:extLst>
              <a:ext uri="{FF2B5EF4-FFF2-40B4-BE49-F238E27FC236}">
                <a16:creationId xmlns:a16="http://schemas.microsoft.com/office/drawing/2014/main" id="{2D88EAB9-1B89-3237-E28D-86F4AE69A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10" name="Text Box 6">
            <a:extLst>
              <a:ext uri="{FF2B5EF4-FFF2-40B4-BE49-F238E27FC236}">
                <a16:creationId xmlns:a16="http://schemas.microsoft.com/office/drawing/2014/main" id="{F1ABE01E-2751-D5D8-CEE8-1A96FC0287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1" y="76201"/>
            <a:ext cx="373570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Am Mine No More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23911" name="Text Box 7">
            <a:extLst>
              <a:ext uri="{FF2B5EF4-FFF2-40B4-BE49-F238E27FC236}">
                <a16:creationId xmlns:a16="http://schemas.microsoft.com/office/drawing/2014/main" id="{E332608A-AED0-AEFC-741F-28C57A305E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683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>
            <a:extLst>
              <a:ext uri="{FF2B5EF4-FFF2-40B4-BE49-F238E27FC236}">
                <a16:creationId xmlns:a16="http://schemas.microsoft.com/office/drawing/2014/main" id="{8595A315-AE50-1CE4-916A-4491B931956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7752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4-I Am Mine No More</a:t>
            </a:r>
            <a:endParaRPr lang="en-US">
              <a:ea typeface="+mj-ea"/>
            </a:endParaRPr>
          </a:p>
        </p:txBody>
      </p:sp>
      <p:pic>
        <p:nvPicPr>
          <p:cNvPr id="5122" name="Picture 3" descr="I am mine no more-pp-SFP">
            <a:extLst>
              <a:ext uri="{FF2B5EF4-FFF2-40B4-BE49-F238E27FC236}">
                <a16:creationId xmlns:a16="http://schemas.microsoft.com/office/drawing/2014/main" id="{6D54A048-D91C-ECFE-B8D0-CBEEC64C6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2" name="Text Box 4">
            <a:extLst>
              <a:ext uri="{FF2B5EF4-FFF2-40B4-BE49-F238E27FC236}">
                <a16:creationId xmlns:a16="http://schemas.microsoft.com/office/drawing/2014/main" id="{C45E735C-D7D0-C2D2-46BF-4E6C5B9229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1" y="76201"/>
            <a:ext cx="373570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Am Mine No More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24933" name="Text Box 5">
            <a:extLst>
              <a:ext uri="{FF2B5EF4-FFF2-40B4-BE49-F238E27FC236}">
                <a16:creationId xmlns:a16="http://schemas.microsoft.com/office/drawing/2014/main" id="{B67B9BA7-E66D-AF6A-8DFF-F0A35CFB62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683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9927D-4DD5-60F4-69DC-7536483902BD}"/>
              </a:ext>
            </a:extLst>
          </p:cNvPr>
          <p:cNvSpPr txBox="1">
            <a:spLocks/>
          </p:cNvSpPr>
          <p:nvPr/>
        </p:nvSpPr>
        <p:spPr>
          <a:xfrm>
            <a:off x="0" y="679848"/>
            <a:ext cx="12192000" cy="27491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We shall assemble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PH #</a:t>
            </a:r>
            <a:r>
              <a:rPr lang="en-US" sz="6600" i="1" dirty="0">
                <a:solidFill>
                  <a:prstClr val="black"/>
                </a:solidFill>
                <a:latin typeface="BigNoodleTitling" panose="02000708030402040100" pitchFamily="2" charset="0"/>
              </a:rPr>
              <a:t>70</a:t>
            </a:r>
            <a:endParaRPr kumimoji="0" lang="en-US" sz="6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gNoodleTitling" panose="02000708030402040100" pitchFamily="2" charset="0"/>
              <a:ea typeface="+mj-ea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37C3E19-64E5-5F4D-2F64-3CE9B5DCF24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602924" cy="150944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SONG:</a:t>
            </a:r>
          </a:p>
        </p:txBody>
      </p:sp>
    </p:spTree>
    <p:extLst>
      <p:ext uri="{BB962C8B-B14F-4D97-AF65-F5344CB8AC3E}">
        <p14:creationId xmlns:p14="http://schemas.microsoft.com/office/powerpoint/2010/main" val="42903785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AF39EDB1-C191-358E-129F-6693E3A016E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We Shall Assemble</a:t>
            </a:r>
            <a:endParaRPr lang="en-US">
              <a:ea typeface="+mj-ea"/>
            </a:endParaRPr>
          </a:p>
        </p:txBody>
      </p:sp>
      <p:pic>
        <p:nvPicPr>
          <p:cNvPr id="2" name="Picture 21" descr="We shall assemble-pp">
            <a:extLst>
              <a:ext uri="{FF2B5EF4-FFF2-40B4-BE49-F238E27FC236}">
                <a16:creationId xmlns:a16="http://schemas.microsoft.com/office/drawing/2014/main" id="{94CFC4DE-A12C-295E-D8AE-52F1DF20D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0" name="Text Box 22">
            <a:extLst>
              <a:ext uri="{FF2B5EF4-FFF2-40B4-BE49-F238E27FC236}">
                <a16:creationId xmlns:a16="http://schemas.microsoft.com/office/drawing/2014/main" id="{A959BD4D-02D3-333E-CEF5-70C6D655E8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49127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We Shall Assemble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>
            <a:extLst>
              <a:ext uri="{FF2B5EF4-FFF2-40B4-BE49-F238E27FC236}">
                <a16:creationId xmlns:a16="http://schemas.microsoft.com/office/drawing/2014/main" id="{E8CB5BCD-F349-B490-6E28-EC86A31EF5E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We Shall Assemble</a:t>
            </a:r>
            <a:endParaRPr lang="en-US">
              <a:ea typeface="+mj-ea"/>
            </a:endParaRPr>
          </a:p>
        </p:txBody>
      </p:sp>
      <p:pic>
        <p:nvPicPr>
          <p:cNvPr id="3074" name="Picture 5" descr="We shall assemble-pp">
            <a:extLst>
              <a:ext uri="{FF2B5EF4-FFF2-40B4-BE49-F238E27FC236}">
                <a16:creationId xmlns:a16="http://schemas.microsoft.com/office/drawing/2014/main" id="{77C4F752-7479-7EB4-EB6C-B9A9A53B3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2" name="Text Box 6">
            <a:extLst>
              <a:ext uri="{FF2B5EF4-FFF2-40B4-BE49-F238E27FC236}">
                <a16:creationId xmlns:a16="http://schemas.microsoft.com/office/drawing/2014/main" id="{A525F230-0372-A335-4F56-A0F2A8A045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49127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We Shall Assemble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>
            <a:extLst>
              <a:ext uri="{FF2B5EF4-FFF2-40B4-BE49-F238E27FC236}">
                <a16:creationId xmlns:a16="http://schemas.microsoft.com/office/drawing/2014/main" id="{164566FE-EF52-55D2-C9CB-88B6224C960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We Shall Assemble</a:t>
            </a:r>
            <a:endParaRPr lang="en-US">
              <a:ea typeface="+mj-ea"/>
            </a:endParaRPr>
          </a:p>
        </p:txBody>
      </p:sp>
      <p:pic>
        <p:nvPicPr>
          <p:cNvPr id="4098" name="Picture 3" descr="We shall assemble-pp">
            <a:extLst>
              <a:ext uri="{FF2B5EF4-FFF2-40B4-BE49-F238E27FC236}">
                <a16:creationId xmlns:a16="http://schemas.microsoft.com/office/drawing/2014/main" id="{2C1E281C-8679-164D-F09C-1D05F5927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6" name="Text Box 4">
            <a:extLst>
              <a:ext uri="{FF2B5EF4-FFF2-40B4-BE49-F238E27FC236}">
                <a16:creationId xmlns:a16="http://schemas.microsoft.com/office/drawing/2014/main" id="{BEC1C787-9C36-B2FF-4479-9BD2DF5333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49127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We Shall Assemble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>
            <a:extLst>
              <a:ext uri="{FF2B5EF4-FFF2-40B4-BE49-F238E27FC236}">
                <a16:creationId xmlns:a16="http://schemas.microsoft.com/office/drawing/2014/main" id="{FF98EFCF-A8AF-A271-1A09-A31CB43FA74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We Shall Assemble</a:t>
            </a:r>
            <a:endParaRPr lang="en-US">
              <a:ea typeface="+mj-ea"/>
            </a:endParaRPr>
          </a:p>
        </p:txBody>
      </p:sp>
      <p:pic>
        <p:nvPicPr>
          <p:cNvPr id="5122" name="Picture 3" descr="We shall assemble-pp">
            <a:extLst>
              <a:ext uri="{FF2B5EF4-FFF2-40B4-BE49-F238E27FC236}">
                <a16:creationId xmlns:a16="http://schemas.microsoft.com/office/drawing/2014/main" id="{A42EE8CB-B3BC-2091-DB15-00A45776A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0" name="Text Box 4">
            <a:extLst>
              <a:ext uri="{FF2B5EF4-FFF2-40B4-BE49-F238E27FC236}">
                <a16:creationId xmlns:a16="http://schemas.microsoft.com/office/drawing/2014/main" id="{7B7D5151-94AC-756B-2EE0-793FF47B6F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49127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We Shall Assemble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>
            <a:extLst>
              <a:ext uri="{FF2B5EF4-FFF2-40B4-BE49-F238E27FC236}">
                <a16:creationId xmlns:a16="http://schemas.microsoft.com/office/drawing/2014/main" id="{1E007EAE-0D39-CB6B-7762-58F25A9E595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3-1 We Shall Assemble</a:t>
            </a:r>
            <a:endParaRPr lang="en-US">
              <a:ea typeface="+mj-ea"/>
            </a:endParaRPr>
          </a:p>
        </p:txBody>
      </p:sp>
      <p:pic>
        <p:nvPicPr>
          <p:cNvPr id="10242" name="Picture 3" descr="We shall assemble-pp-st 3">
            <a:extLst>
              <a:ext uri="{FF2B5EF4-FFF2-40B4-BE49-F238E27FC236}">
                <a16:creationId xmlns:a16="http://schemas.microsoft.com/office/drawing/2014/main" id="{80315AB5-B958-A707-B8AB-DD53E5059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8" name="Text Box 4">
            <a:extLst>
              <a:ext uri="{FF2B5EF4-FFF2-40B4-BE49-F238E27FC236}">
                <a16:creationId xmlns:a16="http://schemas.microsoft.com/office/drawing/2014/main" id="{F8B79618-9B6E-820B-AB06-B79BB15728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49127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We Shall Assemble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id="{B95304EA-84B9-69BA-F435-BAE44E3F2D7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3-2 We Shall Assemble</a:t>
            </a:r>
            <a:endParaRPr lang="en-US">
              <a:ea typeface="+mj-ea"/>
            </a:endParaRPr>
          </a:p>
        </p:txBody>
      </p:sp>
      <p:pic>
        <p:nvPicPr>
          <p:cNvPr id="11266" name="Picture 3" descr="We shall assemble-pp-st 3">
            <a:extLst>
              <a:ext uri="{FF2B5EF4-FFF2-40B4-BE49-F238E27FC236}">
                <a16:creationId xmlns:a16="http://schemas.microsoft.com/office/drawing/2014/main" id="{CD1F02C4-63C6-A5E7-6B8B-99239A039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2" name="Text Box 4">
            <a:extLst>
              <a:ext uri="{FF2B5EF4-FFF2-40B4-BE49-F238E27FC236}">
                <a16:creationId xmlns:a16="http://schemas.microsoft.com/office/drawing/2014/main" id="{6AD23FAD-4CEA-FEA2-AE9C-F455395B8C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49127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We Shall Assemble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id="{77305878-584D-DD88-FDCF-2D69C89B090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We Shall Assemble</a:t>
            </a:r>
            <a:endParaRPr lang="en-US">
              <a:ea typeface="+mj-ea"/>
            </a:endParaRPr>
          </a:p>
        </p:txBody>
      </p:sp>
      <p:pic>
        <p:nvPicPr>
          <p:cNvPr id="12290" name="Picture 3" descr="We shall assemble-pp">
            <a:extLst>
              <a:ext uri="{FF2B5EF4-FFF2-40B4-BE49-F238E27FC236}">
                <a16:creationId xmlns:a16="http://schemas.microsoft.com/office/drawing/2014/main" id="{85B58344-7CD2-C68F-A9C6-D09D62FDD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4" name="Text Box 4">
            <a:extLst>
              <a:ext uri="{FF2B5EF4-FFF2-40B4-BE49-F238E27FC236}">
                <a16:creationId xmlns:a16="http://schemas.microsoft.com/office/drawing/2014/main" id="{70B7AECD-C51A-3A70-FE6A-9940A87D8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49127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We Shall Assemble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>
            <a:extLst>
              <a:ext uri="{FF2B5EF4-FFF2-40B4-BE49-F238E27FC236}">
                <a16:creationId xmlns:a16="http://schemas.microsoft.com/office/drawing/2014/main" id="{EFCAC48F-DBC3-819C-04EB-16DA3013E65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1-4 We Bow Down</a:t>
            </a:r>
            <a:endParaRPr lang="en-US">
              <a:ea typeface="+mj-ea"/>
            </a:endParaRPr>
          </a:p>
        </p:txBody>
      </p:sp>
      <p:pic>
        <p:nvPicPr>
          <p:cNvPr id="5122" name="Picture 3" descr="We Bow Down -pp-SFP">
            <a:extLst>
              <a:ext uri="{FF2B5EF4-FFF2-40B4-BE49-F238E27FC236}">
                <a16:creationId xmlns:a16="http://schemas.microsoft.com/office/drawing/2014/main" id="{F771ECBC-C019-9667-3268-A2A9EEA1E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4" name="Text Box 4">
            <a:extLst>
              <a:ext uri="{FF2B5EF4-FFF2-40B4-BE49-F238E27FC236}">
                <a16:creationId xmlns:a16="http://schemas.microsoft.com/office/drawing/2014/main" id="{590E7838-35F0-A7E3-1DFC-688498D037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6210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We Bow Down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7525" name="Text Box 5">
            <a:extLst>
              <a:ext uri="{FF2B5EF4-FFF2-40B4-BE49-F238E27FC236}">
                <a16:creationId xmlns:a16="http://schemas.microsoft.com/office/drawing/2014/main" id="{9235AE20-F717-37BE-7C2D-2C06957FF9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577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>
            <a:extLst>
              <a:ext uri="{FF2B5EF4-FFF2-40B4-BE49-F238E27FC236}">
                <a16:creationId xmlns:a16="http://schemas.microsoft.com/office/drawing/2014/main" id="{BBBFC688-9F70-2E6C-33DA-EE27905E5DD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We Shall Assemble</a:t>
            </a:r>
            <a:endParaRPr lang="en-US">
              <a:ea typeface="+mj-ea"/>
            </a:endParaRPr>
          </a:p>
        </p:txBody>
      </p:sp>
      <p:pic>
        <p:nvPicPr>
          <p:cNvPr id="13314" name="Picture 3" descr="We shall assemble-pp">
            <a:extLst>
              <a:ext uri="{FF2B5EF4-FFF2-40B4-BE49-F238E27FC236}">
                <a16:creationId xmlns:a16="http://schemas.microsoft.com/office/drawing/2014/main" id="{9EDAE5B3-E19A-091C-CE55-493BDB9E3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8" name="Text Box 4">
            <a:extLst>
              <a:ext uri="{FF2B5EF4-FFF2-40B4-BE49-F238E27FC236}">
                <a16:creationId xmlns:a16="http://schemas.microsoft.com/office/drawing/2014/main" id="{1B0B230A-2ABB-342B-A617-53688D797C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49127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We Shall Assemble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9927D-4DD5-60F4-69DC-7536483902BD}"/>
              </a:ext>
            </a:extLst>
          </p:cNvPr>
          <p:cNvSpPr txBox="1">
            <a:spLocks/>
          </p:cNvSpPr>
          <p:nvPr/>
        </p:nvSpPr>
        <p:spPr>
          <a:xfrm>
            <a:off x="-88322" y="1402015"/>
            <a:ext cx="12192000" cy="202698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Matthew 5:17-20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37C3E19-64E5-5F4D-2F64-3CE9B5DCF24B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5943601" cy="150944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SCRIPTURE READING:</a:t>
            </a:r>
          </a:p>
        </p:txBody>
      </p:sp>
    </p:spTree>
    <p:extLst>
      <p:ext uri="{BB962C8B-B14F-4D97-AF65-F5344CB8AC3E}">
        <p14:creationId xmlns:p14="http://schemas.microsoft.com/office/powerpoint/2010/main" val="25212026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9927D-4DD5-60F4-69DC-7536483902BD}"/>
              </a:ext>
            </a:extLst>
          </p:cNvPr>
          <p:cNvSpPr txBox="1">
            <a:spLocks/>
          </p:cNvSpPr>
          <p:nvPr/>
        </p:nvSpPr>
        <p:spPr>
          <a:xfrm>
            <a:off x="0" y="679848"/>
            <a:ext cx="12192000" cy="274915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IN PURSUIT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37C3E19-64E5-5F4D-2F64-3CE9B5DCF24B}"/>
              </a:ext>
            </a:extLst>
          </p:cNvPr>
          <p:cNvSpPr txBox="1">
            <a:spLocks/>
          </p:cNvSpPr>
          <p:nvPr/>
        </p:nvSpPr>
        <p:spPr>
          <a:xfrm>
            <a:off x="2832655" y="2847415"/>
            <a:ext cx="7596448" cy="150944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OF THE KINGDOM	</a:t>
            </a:r>
          </a:p>
        </p:txBody>
      </p:sp>
    </p:spTree>
    <p:extLst>
      <p:ext uri="{BB962C8B-B14F-4D97-AF65-F5344CB8AC3E}">
        <p14:creationId xmlns:p14="http://schemas.microsoft.com/office/powerpoint/2010/main" val="24671335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9927D-4DD5-60F4-69DC-7536483902BD}"/>
              </a:ext>
            </a:extLst>
          </p:cNvPr>
          <p:cNvSpPr txBox="1">
            <a:spLocks/>
          </p:cNvSpPr>
          <p:nvPr/>
        </p:nvSpPr>
        <p:spPr>
          <a:xfrm>
            <a:off x="0" y="679848"/>
            <a:ext cx="12192000" cy="274915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33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Who is Jesus?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37C3E19-64E5-5F4D-2F64-3CE9B5DCF24B}"/>
              </a:ext>
            </a:extLst>
          </p:cNvPr>
          <p:cNvSpPr txBox="1">
            <a:spLocks/>
          </p:cNvSpPr>
          <p:nvPr/>
        </p:nvSpPr>
        <p:spPr>
          <a:xfrm>
            <a:off x="1738423" y="2847415"/>
            <a:ext cx="8690680" cy="150944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According to </a:t>
            </a:r>
            <a:r>
              <a:rPr kumimoji="0" lang="en-US" sz="8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matthew</a:t>
            </a:r>
            <a:endParaRPr kumimoji="0" lang="en-US" sz="8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gNoodleTitling" panose="02000708030402040100" pitchFamily="2" charset="0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7353722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8D363C6-5C66-64EE-A9D8-86CF0A9893CA}"/>
              </a:ext>
            </a:extLst>
          </p:cNvPr>
          <p:cNvSpPr/>
          <p:nvPr/>
        </p:nvSpPr>
        <p:spPr>
          <a:xfrm>
            <a:off x="0" y="325119"/>
            <a:ext cx="12192000" cy="5090161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29927D-4DD5-60F4-69DC-7536483902BD}"/>
              </a:ext>
            </a:extLst>
          </p:cNvPr>
          <p:cNvSpPr txBox="1">
            <a:spLocks/>
          </p:cNvSpPr>
          <p:nvPr/>
        </p:nvSpPr>
        <p:spPr>
          <a:xfrm>
            <a:off x="634318" y="863601"/>
            <a:ext cx="11334161" cy="3431357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914400" marR="0" lvl="0" indent="-91440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The one to succeed john the baptizer (3:1-10)</a:t>
            </a:r>
          </a:p>
          <a:p>
            <a:pPr marL="914400" marR="0" lvl="0" indent="-91440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The one to baptize with the holy spirit and fire (3:11)</a:t>
            </a:r>
          </a:p>
          <a:p>
            <a:pPr marL="914400" marR="0" lvl="0" indent="-91440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The one to fulfill all righteousness (3:15)</a:t>
            </a:r>
          </a:p>
          <a:p>
            <a:pPr marL="914400" marR="0" lvl="0" indent="-91440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The one we should hear (17:5)</a:t>
            </a:r>
          </a:p>
          <a:p>
            <a:pPr marL="914400" marR="0" lvl="0" indent="-91440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The one who pleased god (3:17, 17:5)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862F45E-95C8-3C01-850A-67715C29C7E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0400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Who is Jesus?</a:t>
            </a:r>
          </a:p>
        </p:txBody>
      </p:sp>
    </p:spTree>
    <p:extLst>
      <p:ext uri="{BB962C8B-B14F-4D97-AF65-F5344CB8AC3E}">
        <p14:creationId xmlns:p14="http://schemas.microsoft.com/office/powerpoint/2010/main" val="15621689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1BE8EF9-ADB1-808E-6491-A89878EF4ACE}"/>
              </a:ext>
            </a:extLst>
          </p:cNvPr>
          <p:cNvSpPr/>
          <p:nvPr/>
        </p:nvSpPr>
        <p:spPr>
          <a:xfrm>
            <a:off x="0" y="603315"/>
            <a:ext cx="12192000" cy="5806912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29927D-4DD5-60F4-69DC-7536483902BD}"/>
              </a:ext>
            </a:extLst>
          </p:cNvPr>
          <p:cNvSpPr txBox="1">
            <a:spLocks/>
          </p:cNvSpPr>
          <p:nvPr/>
        </p:nvSpPr>
        <p:spPr>
          <a:xfrm>
            <a:off x="857838" y="1065229"/>
            <a:ext cx="11334161" cy="3431357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5 teaching sections:</a:t>
            </a:r>
          </a:p>
          <a:p>
            <a:pPr marL="685800" marR="0" lvl="0" indent="-68580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5-7 – kingdom people</a:t>
            </a:r>
          </a:p>
          <a:p>
            <a:pPr marL="685800" marR="0" lvl="0" indent="-68580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10 – kingdom purpose</a:t>
            </a:r>
          </a:p>
          <a:p>
            <a:pPr marL="685800" marR="0" lvl="0" indent="-68580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13 – kingdom priority</a:t>
            </a:r>
          </a:p>
          <a:p>
            <a:pPr marL="685800" marR="0" lvl="0" indent="-68580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18 – kingdom principles</a:t>
            </a:r>
          </a:p>
          <a:p>
            <a:pPr marL="685800" marR="0" lvl="0" indent="-68580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23-25 – kingdom pending</a:t>
            </a:r>
            <a:endParaRPr kumimoji="0" lang="en-US" sz="6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gNoodleTitling" panose="02000708030402040100" pitchFamily="2" charset="0"/>
              <a:ea typeface="+mj-ea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37C3E19-64E5-5F4D-2F64-3CE9B5DCF24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6522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His teaching</a:t>
            </a:r>
          </a:p>
        </p:txBody>
      </p:sp>
    </p:spTree>
    <p:extLst>
      <p:ext uri="{BB962C8B-B14F-4D97-AF65-F5344CB8AC3E}">
        <p14:creationId xmlns:p14="http://schemas.microsoft.com/office/powerpoint/2010/main" val="5474327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9927D-4DD5-60F4-69DC-7536483902BD}"/>
              </a:ext>
            </a:extLst>
          </p:cNvPr>
          <p:cNvSpPr txBox="1">
            <a:spLocks/>
          </p:cNvSpPr>
          <p:nvPr/>
        </p:nvSpPr>
        <p:spPr>
          <a:xfrm>
            <a:off x="0" y="852986"/>
            <a:ext cx="12192000" cy="274915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THE TEACHINGS OF JESUS: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37C3E19-64E5-5F4D-2F64-3CE9B5DCF24B}"/>
              </a:ext>
            </a:extLst>
          </p:cNvPr>
          <p:cNvSpPr txBox="1">
            <a:spLocks/>
          </p:cNvSpPr>
          <p:nvPr/>
        </p:nvSpPr>
        <p:spPr>
          <a:xfrm>
            <a:off x="1006381" y="2323255"/>
            <a:ext cx="10179237" cy="150944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Kingdom people (</a:t>
            </a:r>
            <a:r>
              <a:rPr kumimoji="0" lang="en-US" sz="8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ch.</a:t>
            </a:r>
            <a:r>
              <a:rPr kumimoji="0" lang="en-US" sz="8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 5-7)</a:t>
            </a:r>
          </a:p>
        </p:txBody>
      </p:sp>
    </p:spTree>
    <p:extLst>
      <p:ext uri="{BB962C8B-B14F-4D97-AF65-F5344CB8AC3E}">
        <p14:creationId xmlns:p14="http://schemas.microsoft.com/office/powerpoint/2010/main" val="25989837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9927D-4DD5-60F4-69DC-7536483902BD}"/>
              </a:ext>
            </a:extLst>
          </p:cNvPr>
          <p:cNvSpPr txBox="1">
            <a:spLocks/>
          </p:cNvSpPr>
          <p:nvPr/>
        </p:nvSpPr>
        <p:spPr>
          <a:xfrm>
            <a:off x="0" y="852986"/>
            <a:ext cx="12192000" cy="274915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THE TEACHINGS OF JESUS: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37C3E19-64E5-5F4D-2F64-3CE9B5DCF24B}"/>
              </a:ext>
            </a:extLst>
          </p:cNvPr>
          <p:cNvSpPr txBox="1">
            <a:spLocks/>
          </p:cNvSpPr>
          <p:nvPr/>
        </p:nvSpPr>
        <p:spPr>
          <a:xfrm>
            <a:off x="1006381" y="2323255"/>
            <a:ext cx="10179237" cy="150944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Kingdom people are different</a:t>
            </a:r>
          </a:p>
        </p:txBody>
      </p:sp>
    </p:spTree>
    <p:extLst>
      <p:ext uri="{BB962C8B-B14F-4D97-AF65-F5344CB8AC3E}">
        <p14:creationId xmlns:p14="http://schemas.microsoft.com/office/powerpoint/2010/main" val="35240483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9927D-4DD5-60F4-69DC-7536483902BD}"/>
              </a:ext>
            </a:extLst>
          </p:cNvPr>
          <p:cNvSpPr txBox="1">
            <a:spLocks/>
          </p:cNvSpPr>
          <p:nvPr/>
        </p:nvSpPr>
        <p:spPr>
          <a:xfrm>
            <a:off x="857838" y="1065229"/>
            <a:ext cx="11334161" cy="3431357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914400" marR="0" lvl="0" indent="-91440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…have a different heart</a:t>
            </a:r>
          </a:p>
          <a:p>
            <a:pPr marL="914400" marR="0" lvl="0" indent="-91440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…make a POSITIVE difference</a:t>
            </a:r>
          </a:p>
          <a:p>
            <a:pPr marL="914400" marR="0" lvl="0" indent="-91440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…have a different mindset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37C3E19-64E5-5F4D-2F64-3CE9B5DCF24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6522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Kingdom people…</a:t>
            </a:r>
          </a:p>
        </p:txBody>
      </p:sp>
    </p:spTree>
    <p:extLst>
      <p:ext uri="{BB962C8B-B14F-4D97-AF65-F5344CB8AC3E}">
        <p14:creationId xmlns:p14="http://schemas.microsoft.com/office/powerpoint/2010/main" val="7524841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9927D-4DD5-60F4-69DC-7536483902BD}"/>
              </a:ext>
            </a:extLst>
          </p:cNvPr>
          <p:cNvSpPr txBox="1">
            <a:spLocks/>
          </p:cNvSpPr>
          <p:nvPr/>
        </p:nvSpPr>
        <p:spPr>
          <a:xfrm>
            <a:off x="0" y="1065229"/>
            <a:ext cx="12192000" cy="3431357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Symbolism over substance – Matt. 23:25-28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Loopholes over laws – mk. 7:9-13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Haughtiness over humility –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lk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. 18:9-14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37C3E19-64E5-5F4D-2F64-3CE9B5DCF24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6522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Pharisaical mindset</a:t>
            </a:r>
          </a:p>
        </p:txBody>
      </p:sp>
    </p:spTree>
    <p:extLst>
      <p:ext uri="{BB962C8B-B14F-4D97-AF65-F5344CB8AC3E}">
        <p14:creationId xmlns:p14="http://schemas.microsoft.com/office/powerpoint/2010/main" val="40134859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>
            <a:extLst>
              <a:ext uri="{FF2B5EF4-FFF2-40B4-BE49-F238E27FC236}">
                <a16:creationId xmlns:a16="http://schemas.microsoft.com/office/drawing/2014/main" id="{03C9C534-A44F-6C83-FFD4-957CEF22F6D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We Bow Down</a:t>
            </a:r>
            <a:endParaRPr lang="en-US">
              <a:ea typeface="+mj-ea"/>
            </a:endParaRPr>
          </a:p>
        </p:txBody>
      </p:sp>
      <p:pic>
        <p:nvPicPr>
          <p:cNvPr id="6146" name="Picture 3" descr="We Bow Down -pp-SFP">
            <a:extLst>
              <a:ext uri="{FF2B5EF4-FFF2-40B4-BE49-F238E27FC236}">
                <a16:creationId xmlns:a16="http://schemas.microsoft.com/office/drawing/2014/main" id="{512DF2F7-3F91-16FC-A990-D49AFBAC8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8" name="Text Box 4">
            <a:extLst>
              <a:ext uri="{FF2B5EF4-FFF2-40B4-BE49-F238E27FC236}">
                <a16:creationId xmlns:a16="http://schemas.microsoft.com/office/drawing/2014/main" id="{659AECA6-074E-2B2D-B699-7F3A4272C5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6210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We Bow Down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8549" name="Text Box 5">
            <a:extLst>
              <a:ext uri="{FF2B5EF4-FFF2-40B4-BE49-F238E27FC236}">
                <a16:creationId xmlns:a16="http://schemas.microsoft.com/office/drawing/2014/main" id="{E0E5252B-75AC-5385-4F74-86E04E71FF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577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02008FB-A2EF-3434-BDE9-B15E4C1D54D8}"/>
              </a:ext>
            </a:extLst>
          </p:cNvPr>
          <p:cNvSpPr/>
          <p:nvPr/>
        </p:nvSpPr>
        <p:spPr>
          <a:xfrm>
            <a:off x="0" y="359924"/>
            <a:ext cx="12192000" cy="6498076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37C3E19-64E5-5F4D-2F64-3CE9B5DCF24B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70039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7 TRUTHS ABOUT Kingdom people…</a:t>
            </a:r>
          </a:p>
        </p:txBody>
      </p:sp>
    </p:spTree>
    <p:extLst>
      <p:ext uri="{BB962C8B-B14F-4D97-AF65-F5344CB8AC3E}">
        <p14:creationId xmlns:p14="http://schemas.microsoft.com/office/powerpoint/2010/main" val="25962380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02008FB-A2EF-3434-BDE9-B15E4C1D54D8}"/>
              </a:ext>
            </a:extLst>
          </p:cNvPr>
          <p:cNvSpPr/>
          <p:nvPr/>
        </p:nvSpPr>
        <p:spPr>
          <a:xfrm>
            <a:off x="0" y="359924"/>
            <a:ext cx="12192000" cy="6498076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29927D-4DD5-60F4-69DC-7536483902BD}"/>
              </a:ext>
            </a:extLst>
          </p:cNvPr>
          <p:cNvSpPr txBox="1">
            <a:spLocks/>
          </p:cNvSpPr>
          <p:nvPr/>
        </p:nvSpPr>
        <p:spPr>
          <a:xfrm>
            <a:off x="878012" y="1060314"/>
            <a:ext cx="10435975" cy="4951379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914400" marR="0" lvl="0" indent="-91440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…have a different </a:t>
            </a:r>
            <a:r>
              <a:rPr kumimoji="0" lang="en-US" sz="44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motivation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  (6:1-18)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37C3E19-64E5-5F4D-2F64-3CE9B5DCF24B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70039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7 TRUTHS ABOUT Kingdom people…</a:t>
            </a:r>
          </a:p>
        </p:txBody>
      </p:sp>
    </p:spTree>
    <p:extLst>
      <p:ext uri="{BB962C8B-B14F-4D97-AF65-F5344CB8AC3E}">
        <p14:creationId xmlns:p14="http://schemas.microsoft.com/office/powerpoint/2010/main" val="67041401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9927D-4DD5-60F4-69DC-7536483902BD}"/>
              </a:ext>
            </a:extLst>
          </p:cNvPr>
          <p:cNvSpPr txBox="1">
            <a:spLocks/>
          </p:cNvSpPr>
          <p:nvPr/>
        </p:nvSpPr>
        <p:spPr>
          <a:xfrm>
            <a:off x="0" y="805296"/>
            <a:ext cx="12192000" cy="3431357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Motivation of the pharisees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gNoodleTitling" panose="02000708030402040100" pitchFamily="2" charset="0"/>
              <a:ea typeface="+mj-ea"/>
            </a:endParaRP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Giving (6:1-2)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gNoodleTitling" panose="02000708030402040100" pitchFamily="2" charset="0"/>
              <a:ea typeface="+mj-ea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37C3E19-64E5-5F4D-2F64-3CE9B5DCF24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3255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A different MOTIVATION</a:t>
            </a:r>
          </a:p>
        </p:txBody>
      </p:sp>
    </p:spTree>
    <p:extLst>
      <p:ext uri="{BB962C8B-B14F-4D97-AF65-F5344CB8AC3E}">
        <p14:creationId xmlns:p14="http://schemas.microsoft.com/office/powerpoint/2010/main" val="23067141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9927D-4DD5-60F4-69DC-7536483902BD}"/>
              </a:ext>
            </a:extLst>
          </p:cNvPr>
          <p:cNvSpPr txBox="1">
            <a:spLocks/>
          </p:cNvSpPr>
          <p:nvPr/>
        </p:nvSpPr>
        <p:spPr>
          <a:xfrm>
            <a:off x="0" y="805296"/>
            <a:ext cx="12192000" cy="3431357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Motivation of the pharisees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gNoodleTitling" panose="02000708030402040100" pitchFamily="2" charset="0"/>
              <a:ea typeface="+mj-ea"/>
            </a:endParaRP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Giving (6:1-2)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BigNoodleTitling" panose="02000708030402040100" pitchFamily="2" charset="0"/>
              </a:rPr>
              <a:t>Prayer (6:5)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gNoodleTitling" panose="02000708030402040100" pitchFamily="2" charset="0"/>
              <a:ea typeface="+mj-ea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37C3E19-64E5-5F4D-2F64-3CE9B5DCF24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3255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A different MOTIVATION</a:t>
            </a:r>
          </a:p>
        </p:txBody>
      </p:sp>
    </p:spTree>
    <p:extLst>
      <p:ext uri="{BB962C8B-B14F-4D97-AF65-F5344CB8AC3E}">
        <p14:creationId xmlns:p14="http://schemas.microsoft.com/office/powerpoint/2010/main" val="28156732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9927D-4DD5-60F4-69DC-7536483902BD}"/>
              </a:ext>
            </a:extLst>
          </p:cNvPr>
          <p:cNvSpPr txBox="1">
            <a:spLocks/>
          </p:cNvSpPr>
          <p:nvPr/>
        </p:nvSpPr>
        <p:spPr>
          <a:xfrm>
            <a:off x="0" y="805296"/>
            <a:ext cx="12192000" cy="3431357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Motivation of the pharisees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gNoodleTitling" panose="02000708030402040100" pitchFamily="2" charset="0"/>
              <a:ea typeface="+mj-ea"/>
            </a:endParaRP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Giving (6:1-2)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BigNoodleTitling" panose="02000708030402040100" pitchFamily="2" charset="0"/>
              </a:rPr>
              <a:t>Prayer (6:5)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BigNoodleTitling" panose="02000708030402040100" pitchFamily="2" charset="0"/>
              </a:rPr>
              <a:t>Fasting (6:16)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gNoodleTitling" panose="02000708030402040100" pitchFamily="2" charset="0"/>
              <a:ea typeface="+mj-ea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gNoodleTitling" panose="02000708030402040100" pitchFamily="2" charset="0"/>
              <a:ea typeface="+mj-ea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37C3E19-64E5-5F4D-2F64-3CE9B5DCF24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3255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A different MOTIVATION</a:t>
            </a:r>
          </a:p>
        </p:txBody>
      </p:sp>
    </p:spTree>
    <p:extLst>
      <p:ext uri="{BB962C8B-B14F-4D97-AF65-F5344CB8AC3E}">
        <p14:creationId xmlns:p14="http://schemas.microsoft.com/office/powerpoint/2010/main" val="21733271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9927D-4DD5-60F4-69DC-7536483902BD}"/>
              </a:ext>
            </a:extLst>
          </p:cNvPr>
          <p:cNvSpPr txBox="1">
            <a:spLocks/>
          </p:cNvSpPr>
          <p:nvPr/>
        </p:nvSpPr>
        <p:spPr>
          <a:xfrm>
            <a:off x="0" y="805296"/>
            <a:ext cx="12192000" cy="3431357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Motivation of the pharisees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gNoodleTitling" panose="02000708030402040100" pitchFamily="2" charset="0"/>
              <a:ea typeface="+mj-ea"/>
            </a:endParaRP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“that they may have glory from men” (6:2)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BigNoodleTitling" panose="02000708030402040100" pitchFamily="2" charset="0"/>
              </a:rPr>
              <a:t>“that they may be seen by men” (6:5)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“that they may appear to men to be fasting” (6:16)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gNoodleTitling" panose="02000708030402040100" pitchFamily="2" charset="0"/>
              <a:ea typeface="+mj-ea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37C3E19-64E5-5F4D-2F64-3CE9B5DCF24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3255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A different MOTIVATION</a:t>
            </a:r>
          </a:p>
        </p:txBody>
      </p:sp>
    </p:spTree>
    <p:extLst>
      <p:ext uri="{BB962C8B-B14F-4D97-AF65-F5344CB8AC3E}">
        <p14:creationId xmlns:p14="http://schemas.microsoft.com/office/powerpoint/2010/main" val="119041112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9927D-4DD5-60F4-69DC-7536483902BD}"/>
              </a:ext>
            </a:extLst>
          </p:cNvPr>
          <p:cNvSpPr txBox="1">
            <a:spLocks/>
          </p:cNvSpPr>
          <p:nvPr/>
        </p:nvSpPr>
        <p:spPr>
          <a:xfrm>
            <a:off x="0" y="805296"/>
            <a:ext cx="12192000" cy="3431357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Motivation of kingdom people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gNoodleTitling" panose="02000708030402040100" pitchFamily="2" charset="0"/>
              <a:ea typeface="+mj-ea"/>
            </a:endParaRP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BigNoodleTitling" panose="02000708030402040100" pitchFamily="2" charset="0"/>
              </a:rPr>
              <a:t>“that they may see your good works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BigNoodleTitling" panose="02000708030402040100" pitchFamily="2" charset="0"/>
              </a:rPr>
              <a:t>and glorify your father in heaven.”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BigNoodleTitling" panose="02000708030402040100" pitchFamily="2" charset="0"/>
              </a:rPr>
              <a:t>– Matt. 5:16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gNoodleTitling" panose="02000708030402040100" pitchFamily="2" charset="0"/>
              <a:ea typeface="+mj-ea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37C3E19-64E5-5F4D-2F64-3CE9B5DCF24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3255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A different MOTIVATION</a:t>
            </a:r>
          </a:p>
        </p:txBody>
      </p:sp>
    </p:spTree>
    <p:extLst>
      <p:ext uri="{BB962C8B-B14F-4D97-AF65-F5344CB8AC3E}">
        <p14:creationId xmlns:p14="http://schemas.microsoft.com/office/powerpoint/2010/main" val="51295229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9927D-4DD5-60F4-69DC-7536483902BD}"/>
              </a:ext>
            </a:extLst>
          </p:cNvPr>
          <p:cNvSpPr txBox="1">
            <a:spLocks/>
          </p:cNvSpPr>
          <p:nvPr/>
        </p:nvSpPr>
        <p:spPr>
          <a:xfrm>
            <a:off x="0" y="805296"/>
            <a:ext cx="12192000" cy="3431357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Motivation of kingdom people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gNoodleTitling" panose="02000708030402040100" pitchFamily="2" charset="0"/>
              <a:ea typeface="+mj-ea"/>
            </a:endParaRP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BigNoodleTitling" panose="02000708030402040100" pitchFamily="2" charset="0"/>
              </a:rPr>
              <a:t>Giving (6:3-4)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Praying (6:6-7)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BigNoodleTitling" panose="02000708030402040100" pitchFamily="2" charset="0"/>
              </a:rPr>
              <a:t>Fasting (6:17-18)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gNoodleTitling" panose="02000708030402040100" pitchFamily="2" charset="0"/>
              <a:ea typeface="+mj-ea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37C3E19-64E5-5F4D-2F64-3CE9B5DCF24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3255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A different MOTIVATION</a:t>
            </a:r>
          </a:p>
        </p:txBody>
      </p:sp>
    </p:spTree>
    <p:extLst>
      <p:ext uri="{BB962C8B-B14F-4D97-AF65-F5344CB8AC3E}">
        <p14:creationId xmlns:p14="http://schemas.microsoft.com/office/powerpoint/2010/main" val="284551810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02008FB-A2EF-3434-BDE9-B15E4C1D54D8}"/>
              </a:ext>
            </a:extLst>
          </p:cNvPr>
          <p:cNvSpPr/>
          <p:nvPr/>
        </p:nvSpPr>
        <p:spPr>
          <a:xfrm>
            <a:off x="0" y="359924"/>
            <a:ext cx="12192000" cy="6498076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29927D-4DD5-60F4-69DC-7536483902BD}"/>
              </a:ext>
            </a:extLst>
          </p:cNvPr>
          <p:cNvSpPr txBox="1">
            <a:spLocks/>
          </p:cNvSpPr>
          <p:nvPr/>
        </p:nvSpPr>
        <p:spPr>
          <a:xfrm>
            <a:off x="878012" y="1060314"/>
            <a:ext cx="10435975" cy="4951379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914400" marR="0" lvl="0" indent="-91440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…have a different </a:t>
            </a:r>
            <a:r>
              <a:rPr kumimoji="0" lang="en-US" sz="44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motivation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  (6:1-18)</a:t>
            </a:r>
          </a:p>
          <a:p>
            <a:pPr marL="914400" marR="0" lvl="0" indent="-91440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…HAVE A DIFFERENT </a:t>
            </a:r>
            <a:r>
              <a:rPr kumimoji="0" lang="en-US" sz="44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FOCUS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  (6:19-34)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37C3E19-64E5-5F4D-2F64-3CE9B5DCF24B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70039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7 TRUTHS ABOUT Kingdom people…</a:t>
            </a:r>
          </a:p>
        </p:txBody>
      </p:sp>
    </p:spTree>
    <p:extLst>
      <p:ext uri="{BB962C8B-B14F-4D97-AF65-F5344CB8AC3E}">
        <p14:creationId xmlns:p14="http://schemas.microsoft.com/office/powerpoint/2010/main" val="155691544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9927D-4DD5-60F4-69DC-7536483902BD}"/>
              </a:ext>
            </a:extLst>
          </p:cNvPr>
          <p:cNvSpPr txBox="1">
            <a:spLocks/>
          </p:cNvSpPr>
          <p:nvPr/>
        </p:nvSpPr>
        <p:spPr>
          <a:xfrm>
            <a:off x="0" y="805296"/>
            <a:ext cx="12192000" cy="3431357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i="1" u="sng" dirty="0">
                <a:solidFill>
                  <a:prstClr val="black"/>
                </a:solidFill>
                <a:latin typeface="BigNoodleTitling" panose="02000708030402040100" pitchFamily="2" charset="0"/>
              </a:rPr>
              <a:t>focus</a:t>
            </a:r>
            <a:r>
              <a:rPr kumimoji="0" lang="en-US" sz="48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 of pharisees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gNoodleTitling" panose="02000708030402040100" pitchFamily="2" charset="0"/>
              <a:ea typeface="+mj-ea"/>
            </a:endParaRP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physical Wealth (6:19)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37C3E19-64E5-5F4D-2F64-3CE9B5DCF24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3255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A different focus</a:t>
            </a:r>
          </a:p>
        </p:txBody>
      </p:sp>
    </p:spTree>
    <p:extLst>
      <p:ext uri="{BB962C8B-B14F-4D97-AF65-F5344CB8AC3E}">
        <p14:creationId xmlns:p14="http://schemas.microsoft.com/office/powerpoint/2010/main" val="30393889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>
            <a:extLst>
              <a:ext uri="{FF2B5EF4-FFF2-40B4-BE49-F238E27FC236}">
                <a16:creationId xmlns:a16="http://schemas.microsoft.com/office/drawing/2014/main" id="{E2708E5D-AD82-7F6C-7665-BFE566C0F18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We Bow Down</a:t>
            </a:r>
            <a:endParaRPr lang="en-US">
              <a:ea typeface="+mj-ea"/>
            </a:endParaRPr>
          </a:p>
        </p:txBody>
      </p:sp>
      <p:pic>
        <p:nvPicPr>
          <p:cNvPr id="7170" name="Picture 3" descr="We Bow Down -pp-SFP">
            <a:extLst>
              <a:ext uri="{FF2B5EF4-FFF2-40B4-BE49-F238E27FC236}">
                <a16:creationId xmlns:a16="http://schemas.microsoft.com/office/drawing/2014/main" id="{B406A2D4-1B8A-E8C8-E2A5-165C18A21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2" name="Text Box 4">
            <a:extLst>
              <a:ext uri="{FF2B5EF4-FFF2-40B4-BE49-F238E27FC236}">
                <a16:creationId xmlns:a16="http://schemas.microsoft.com/office/drawing/2014/main" id="{42E2C98E-B1E0-2200-FD66-517ADBDD1C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6210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We Bow Down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9573" name="Text Box 5">
            <a:extLst>
              <a:ext uri="{FF2B5EF4-FFF2-40B4-BE49-F238E27FC236}">
                <a16:creationId xmlns:a16="http://schemas.microsoft.com/office/drawing/2014/main" id="{C9405A7F-858D-EF9D-0A9C-3C87D98927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577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9927D-4DD5-60F4-69DC-7536483902BD}"/>
              </a:ext>
            </a:extLst>
          </p:cNvPr>
          <p:cNvSpPr txBox="1">
            <a:spLocks/>
          </p:cNvSpPr>
          <p:nvPr/>
        </p:nvSpPr>
        <p:spPr>
          <a:xfrm>
            <a:off x="0" y="805296"/>
            <a:ext cx="12192000" cy="3431357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i="1" u="sng" dirty="0">
                <a:solidFill>
                  <a:prstClr val="black"/>
                </a:solidFill>
                <a:latin typeface="BigNoodleTitling" panose="02000708030402040100" pitchFamily="2" charset="0"/>
              </a:rPr>
              <a:t>focus</a:t>
            </a:r>
            <a:r>
              <a:rPr kumimoji="0" lang="en-US" sz="48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 of pharisees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gNoodleTitling" panose="02000708030402040100" pitchFamily="2" charset="0"/>
              <a:ea typeface="+mj-ea"/>
            </a:endParaRP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physical Wealth (6:19)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BigNoodleTitling" panose="02000708030402040100" pitchFamily="2" charset="0"/>
              </a:rPr>
              <a:t>Serving self (6:22-24)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37C3E19-64E5-5F4D-2F64-3CE9B5DCF24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3255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A different focus</a:t>
            </a:r>
          </a:p>
        </p:txBody>
      </p:sp>
    </p:spTree>
    <p:extLst>
      <p:ext uri="{BB962C8B-B14F-4D97-AF65-F5344CB8AC3E}">
        <p14:creationId xmlns:p14="http://schemas.microsoft.com/office/powerpoint/2010/main" val="194895707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9927D-4DD5-60F4-69DC-7536483902BD}"/>
              </a:ext>
            </a:extLst>
          </p:cNvPr>
          <p:cNvSpPr txBox="1">
            <a:spLocks/>
          </p:cNvSpPr>
          <p:nvPr/>
        </p:nvSpPr>
        <p:spPr>
          <a:xfrm>
            <a:off x="0" y="805296"/>
            <a:ext cx="12192000" cy="3431357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i="1" u="sng" dirty="0">
                <a:solidFill>
                  <a:prstClr val="black"/>
                </a:solidFill>
                <a:latin typeface="BigNoodleTitling" panose="02000708030402040100" pitchFamily="2" charset="0"/>
              </a:rPr>
              <a:t>focus</a:t>
            </a:r>
            <a:r>
              <a:rPr kumimoji="0" lang="en-US" sz="48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 of pharisees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gNoodleTitling" panose="02000708030402040100" pitchFamily="2" charset="0"/>
              <a:ea typeface="+mj-ea"/>
            </a:endParaRP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physical Wealth (6:19)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BigNoodleTitling" panose="02000708030402040100" pitchFamily="2" charset="0"/>
              </a:rPr>
              <a:t>Serving self (6:22-24)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Worrying (6:25-29)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37C3E19-64E5-5F4D-2F64-3CE9B5DCF24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3255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A different focus</a:t>
            </a:r>
          </a:p>
        </p:txBody>
      </p:sp>
    </p:spTree>
    <p:extLst>
      <p:ext uri="{BB962C8B-B14F-4D97-AF65-F5344CB8AC3E}">
        <p14:creationId xmlns:p14="http://schemas.microsoft.com/office/powerpoint/2010/main" val="7048597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9927D-4DD5-60F4-69DC-7536483902BD}"/>
              </a:ext>
            </a:extLst>
          </p:cNvPr>
          <p:cNvSpPr txBox="1">
            <a:spLocks/>
          </p:cNvSpPr>
          <p:nvPr/>
        </p:nvSpPr>
        <p:spPr>
          <a:xfrm>
            <a:off x="0" y="805296"/>
            <a:ext cx="12192000" cy="3431357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i="1" u="sng" dirty="0">
                <a:solidFill>
                  <a:prstClr val="black"/>
                </a:solidFill>
                <a:latin typeface="BigNoodleTitling" panose="02000708030402040100" pitchFamily="2" charset="0"/>
              </a:rPr>
              <a:t>focus</a:t>
            </a:r>
            <a:r>
              <a:rPr kumimoji="0" lang="en-US" sz="48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 of kingdom people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gNoodleTitling" panose="02000708030402040100" pitchFamily="2" charset="0"/>
              <a:ea typeface="+mj-ea"/>
            </a:endParaRP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BigNoodleTitling" panose="02000708030402040100" pitchFamily="2" charset="0"/>
              </a:rPr>
              <a:t>Spiritual wealth (6:20)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37C3E19-64E5-5F4D-2F64-3CE9B5DCF24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3255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A different focus</a:t>
            </a:r>
          </a:p>
        </p:txBody>
      </p:sp>
    </p:spTree>
    <p:extLst>
      <p:ext uri="{BB962C8B-B14F-4D97-AF65-F5344CB8AC3E}">
        <p14:creationId xmlns:p14="http://schemas.microsoft.com/office/powerpoint/2010/main" val="119306921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9927D-4DD5-60F4-69DC-7536483902BD}"/>
              </a:ext>
            </a:extLst>
          </p:cNvPr>
          <p:cNvSpPr txBox="1">
            <a:spLocks/>
          </p:cNvSpPr>
          <p:nvPr/>
        </p:nvSpPr>
        <p:spPr>
          <a:xfrm>
            <a:off x="0" y="805296"/>
            <a:ext cx="12192000" cy="3431357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i="1" u="sng" dirty="0">
                <a:solidFill>
                  <a:prstClr val="black"/>
                </a:solidFill>
                <a:latin typeface="BigNoodleTitling" panose="02000708030402040100" pitchFamily="2" charset="0"/>
              </a:rPr>
              <a:t>focus</a:t>
            </a:r>
            <a:r>
              <a:rPr kumimoji="0" lang="en-US" sz="48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 of kingdom people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gNoodleTitling" panose="02000708030402040100" pitchFamily="2" charset="0"/>
              <a:ea typeface="+mj-ea"/>
            </a:endParaRP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BigNoodleTitling" panose="02000708030402040100" pitchFamily="2" charset="0"/>
              </a:rPr>
              <a:t>Spiritual wealth (6:20)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Serving god (6:24-25)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37C3E19-64E5-5F4D-2F64-3CE9B5DCF24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3255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A different focus</a:t>
            </a:r>
          </a:p>
        </p:txBody>
      </p:sp>
    </p:spTree>
    <p:extLst>
      <p:ext uri="{BB962C8B-B14F-4D97-AF65-F5344CB8AC3E}">
        <p14:creationId xmlns:p14="http://schemas.microsoft.com/office/powerpoint/2010/main" val="245731032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9927D-4DD5-60F4-69DC-7536483902BD}"/>
              </a:ext>
            </a:extLst>
          </p:cNvPr>
          <p:cNvSpPr txBox="1">
            <a:spLocks/>
          </p:cNvSpPr>
          <p:nvPr/>
        </p:nvSpPr>
        <p:spPr>
          <a:xfrm>
            <a:off x="0" y="805296"/>
            <a:ext cx="12192000" cy="3431357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i="1" u="sng" dirty="0">
                <a:solidFill>
                  <a:prstClr val="black"/>
                </a:solidFill>
                <a:latin typeface="BigNoodleTitling" panose="02000708030402040100" pitchFamily="2" charset="0"/>
              </a:rPr>
              <a:t>focus</a:t>
            </a:r>
            <a:r>
              <a:rPr kumimoji="0" lang="en-US" sz="48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 of kingdom people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gNoodleTitling" panose="02000708030402040100" pitchFamily="2" charset="0"/>
              <a:ea typeface="+mj-ea"/>
            </a:endParaRP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BigNoodleTitling" panose="02000708030402040100" pitchFamily="2" charset="0"/>
              </a:rPr>
              <a:t>Spiritual wealth (6:20)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Serving god (6:24-25)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BigNoodleTitling" panose="02000708030402040100" pitchFamily="2" charset="0"/>
              </a:rPr>
              <a:t>Peace (6:30-34)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gNoodleTitling" panose="02000708030402040100" pitchFamily="2" charset="0"/>
              <a:ea typeface="+mj-ea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37C3E19-64E5-5F4D-2F64-3CE9B5DCF24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3255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A different focus</a:t>
            </a:r>
          </a:p>
        </p:txBody>
      </p:sp>
    </p:spTree>
    <p:extLst>
      <p:ext uri="{BB962C8B-B14F-4D97-AF65-F5344CB8AC3E}">
        <p14:creationId xmlns:p14="http://schemas.microsoft.com/office/powerpoint/2010/main" val="218634137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02008FB-A2EF-3434-BDE9-B15E4C1D54D8}"/>
              </a:ext>
            </a:extLst>
          </p:cNvPr>
          <p:cNvSpPr/>
          <p:nvPr/>
        </p:nvSpPr>
        <p:spPr>
          <a:xfrm>
            <a:off x="0" y="359924"/>
            <a:ext cx="12192000" cy="6498076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29927D-4DD5-60F4-69DC-7536483902BD}"/>
              </a:ext>
            </a:extLst>
          </p:cNvPr>
          <p:cNvSpPr txBox="1">
            <a:spLocks/>
          </p:cNvSpPr>
          <p:nvPr/>
        </p:nvSpPr>
        <p:spPr>
          <a:xfrm>
            <a:off x="878012" y="1060314"/>
            <a:ext cx="10435975" cy="4951379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914400" marR="0" lvl="0" indent="-91440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…have a different </a:t>
            </a:r>
            <a:r>
              <a:rPr kumimoji="0" lang="en-US" sz="44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motivation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  (6:1-18)</a:t>
            </a:r>
          </a:p>
          <a:p>
            <a:pPr marL="914400" marR="0" lvl="0" indent="-91440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…HAVE A DIFFERENT </a:t>
            </a:r>
            <a:r>
              <a:rPr kumimoji="0" lang="en-US" sz="44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FOCUS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  (6:19-34)</a:t>
            </a:r>
          </a:p>
          <a:p>
            <a:pPr marL="914400" marR="0" lvl="0" indent="-91440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…HAVE DIFFERENT </a:t>
            </a:r>
            <a:r>
              <a:rPr kumimoji="0" lang="en-US" sz="44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JUDGMENTS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  (7:1-6)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37C3E19-64E5-5F4D-2F64-3CE9B5DCF24B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70039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7 TRUTHS ABOUT Kingdom people…</a:t>
            </a:r>
          </a:p>
        </p:txBody>
      </p:sp>
    </p:spTree>
    <p:extLst>
      <p:ext uri="{BB962C8B-B14F-4D97-AF65-F5344CB8AC3E}">
        <p14:creationId xmlns:p14="http://schemas.microsoft.com/office/powerpoint/2010/main" val="378274680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9927D-4DD5-60F4-69DC-7536483902BD}"/>
              </a:ext>
            </a:extLst>
          </p:cNvPr>
          <p:cNvSpPr txBox="1">
            <a:spLocks/>
          </p:cNvSpPr>
          <p:nvPr/>
        </p:nvSpPr>
        <p:spPr>
          <a:xfrm>
            <a:off x="0" y="805296"/>
            <a:ext cx="12192000" cy="3431357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i="1" u="sng" dirty="0">
                <a:solidFill>
                  <a:prstClr val="black"/>
                </a:solidFill>
                <a:latin typeface="BigNoodleTitling" panose="02000708030402040100" pitchFamily="2" charset="0"/>
              </a:rPr>
              <a:t>Pharisaical judgments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gNoodleTitling" panose="02000708030402040100" pitchFamily="2" charset="0"/>
              <a:ea typeface="+mj-ea"/>
            </a:endParaRP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Hypocritical (7:3)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37C3E19-64E5-5F4D-2F64-3CE9B5DCF24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3255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different judgments</a:t>
            </a:r>
          </a:p>
        </p:txBody>
      </p:sp>
    </p:spTree>
    <p:extLst>
      <p:ext uri="{BB962C8B-B14F-4D97-AF65-F5344CB8AC3E}">
        <p14:creationId xmlns:p14="http://schemas.microsoft.com/office/powerpoint/2010/main" val="84442891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9927D-4DD5-60F4-69DC-7536483902BD}"/>
              </a:ext>
            </a:extLst>
          </p:cNvPr>
          <p:cNvSpPr txBox="1">
            <a:spLocks/>
          </p:cNvSpPr>
          <p:nvPr/>
        </p:nvSpPr>
        <p:spPr>
          <a:xfrm>
            <a:off x="0" y="805296"/>
            <a:ext cx="12192000" cy="3431357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i="1" u="sng" dirty="0">
                <a:solidFill>
                  <a:prstClr val="black"/>
                </a:solidFill>
                <a:latin typeface="BigNoodleTitling" panose="02000708030402040100" pitchFamily="2" charset="0"/>
              </a:rPr>
              <a:t>Pharisaical judgments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gNoodleTitling" panose="02000708030402040100" pitchFamily="2" charset="0"/>
              <a:ea typeface="+mj-ea"/>
            </a:endParaRP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Hypocritical (7:3)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BigNoodleTitling" panose="02000708030402040100" pitchFamily="2" charset="0"/>
              </a:rPr>
              <a:t>Hypercritical (7:4-5)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gNoodleTitling" panose="02000708030402040100" pitchFamily="2" charset="0"/>
              <a:ea typeface="+mj-ea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37C3E19-64E5-5F4D-2F64-3CE9B5DCF24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3255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different judgments</a:t>
            </a:r>
          </a:p>
        </p:txBody>
      </p:sp>
    </p:spTree>
    <p:extLst>
      <p:ext uri="{BB962C8B-B14F-4D97-AF65-F5344CB8AC3E}">
        <p14:creationId xmlns:p14="http://schemas.microsoft.com/office/powerpoint/2010/main" val="161282754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9927D-4DD5-60F4-69DC-7536483902BD}"/>
              </a:ext>
            </a:extLst>
          </p:cNvPr>
          <p:cNvSpPr txBox="1">
            <a:spLocks/>
          </p:cNvSpPr>
          <p:nvPr/>
        </p:nvSpPr>
        <p:spPr>
          <a:xfrm>
            <a:off x="0" y="805296"/>
            <a:ext cx="12192000" cy="3431357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i="1" u="sng" dirty="0">
                <a:solidFill>
                  <a:prstClr val="black"/>
                </a:solidFill>
                <a:latin typeface="BigNoodleTitling" panose="02000708030402040100" pitchFamily="2" charset="0"/>
              </a:rPr>
              <a:t>Judgments of kingdom people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gNoodleTitling" panose="02000708030402040100" pitchFamily="2" charset="0"/>
              <a:ea typeface="+mj-ea"/>
            </a:endParaRP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Righteous (7:5)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BigNoodleTitling" panose="02000708030402040100" pitchFamily="2" charset="0"/>
              </a:rPr>
              <a:t>Jn. 7:24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Gal. 6:1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37C3E19-64E5-5F4D-2F64-3CE9B5DCF24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3255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different judgments</a:t>
            </a:r>
          </a:p>
        </p:txBody>
      </p:sp>
    </p:spTree>
    <p:extLst>
      <p:ext uri="{BB962C8B-B14F-4D97-AF65-F5344CB8AC3E}">
        <p14:creationId xmlns:p14="http://schemas.microsoft.com/office/powerpoint/2010/main" val="142673819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02008FB-A2EF-3434-BDE9-B15E4C1D54D8}"/>
              </a:ext>
            </a:extLst>
          </p:cNvPr>
          <p:cNvSpPr/>
          <p:nvPr/>
        </p:nvSpPr>
        <p:spPr>
          <a:xfrm>
            <a:off x="0" y="359924"/>
            <a:ext cx="12192000" cy="6498076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29927D-4DD5-60F4-69DC-7536483902BD}"/>
              </a:ext>
            </a:extLst>
          </p:cNvPr>
          <p:cNvSpPr txBox="1">
            <a:spLocks/>
          </p:cNvSpPr>
          <p:nvPr/>
        </p:nvSpPr>
        <p:spPr>
          <a:xfrm>
            <a:off x="878012" y="1060314"/>
            <a:ext cx="10435975" cy="4951379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914400" marR="0" lvl="0" indent="-91440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…have a different </a:t>
            </a:r>
            <a:r>
              <a:rPr kumimoji="0" lang="en-US" sz="44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motivation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  (6:1-18)</a:t>
            </a:r>
          </a:p>
          <a:p>
            <a:pPr marL="914400" marR="0" lvl="0" indent="-91440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…HAVE A DIFFERENT </a:t>
            </a:r>
            <a:r>
              <a:rPr kumimoji="0" lang="en-US" sz="44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FOCUS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  (6:19-34)</a:t>
            </a:r>
          </a:p>
          <a:p>
            <a:pPr marL="914400" marR="0" lvl="0" indent="-91440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…HAVE DIFFERENT </a:t>
            </a:r>
            <a:r>
              <a:rPr kumimoji="0" lang="en-US" sz="44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JUDGMENTS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  (7:1-6)</a:t>
            </a:r>
          </a:p>
          <a:p>
            <a:pPr marL="914400" marR="0" lvl="0" indent="-91440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…HAVE DIFFERENT </a:t>
            </a:r>
            <a:r>
              <a:rPr kumimoji="0" lang="en-US" sz="44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RELATIONSHIPS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  (7:7-12)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37C3E19-64E5-5F4D-2F64-3CE9B5DCF24B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70039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7 TRUTHS ABOUT Kingdom people…</a:t>
            </a:r>
          </a:p>
        </p:txBody>
      </p:sp>
    </p:spTree>
    <p:extLst>
      <p:ext uri="{BB962C8B-B14F-4D97-AF65-F5344CB8AC3E}">
        <p14:creationId xmlns:p14="http://schemas.microsoft.com/office/powerpoint/2010/main" val="18101823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>
            <a:extLst>
              <a:ext uri="{FF2B5EF4-FFF2-40B4-BE49-F238E27FC236}">
                <a16:creationId xmlns:a16="http://schemas.microsoft.com/office/drawing/2014/main" id="{493C22DA-2DD8-1D96-7A73-94AEF359F21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2-3 We Bow Down</a:t>
            </a:r>
            <a:endParaRPr lang="en-US">
              <a:ea typeface="+mj-ea"/>
            </a:endParaRPr>
          </a:p>
        </p:txBody>
      </p:sp>
      <p:pic>
        <p:nvPicPr>
          <p:cNvPr id="8194" name="Picture 3" descr="We Bow Down -pp-SFP">
            <a:extLst>
              <a:ext uri="{FF2B5EF4-FFF2-40B4-BE49-F238E27FC236}">
                <a16:creationId xmlns:a16="http://schemas.microsoft.com/office/drawing/2014/main" id="{9DBDAD42-FF8B-1FA0-C62B-E6F0C0999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6" name="Text Box 4">
            <a:extLst>
              <a:ext uri="{FF2B5EF4-FFF2-40B4-BE49-F238E27FC236}">
                <a16:creationId xmlns:a16="http://schemas.microsoft.com/office/drawing/2014/main" id="{4013A242-581B-9E8D-A520-C1A33BDFFC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6210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We Bow Down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0597" name="Text Box 5">
            <a:extLst>
              <a:ext uri="{FF2B5EF4-FFF2-40B4-BE49-F238E27FC236}">
                <a16:creationId xmlns:a16="http://schemas.microsoft.com/office/drawing/2014/main" id="{5F97838F-E727-D96B-5537-8569B3EEE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577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9927D-4DD5-60F4-69DC-7536483902BD}"/>
              </a:ext>
            </a:extLst>
          </p:cNvPr>
          <p:cNvSpPr txBox="1">
            <a:spLocks/>
          </p:cNvSpPr>
          <p:nvPr/>
        </p:nvSpPr>
        <p:spPr>
          <a:xfrm>
            <a:off x="0" y="805296"/>
            <a:ext cx="12192000" cy="3431357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i="1" u="sng" dirty="0" err="1">
                <a:solidFill>
                  <a:prstClr val="black"/>
                </a:solidFill>
                <a:latin typeface="BigNoodleTitling" panose="02000708030402040100" pitchFamily="2" charset="0"/>
              </a:rPr>
              <a:t>PharisEES</a:t>
            </a:r>
            <a:r>
              <a:rPr lang="en-US" sz="4800" i="1" u="sng" dirty="0">
                <a:solidFill>
                  <a:prstClr val="black"/>
                </a:solidFill>
                <a:latin typeface="BigNoodleTitling" panose="02000708030402040100" pitchFamily="2" charset="0"/>
              </a:rPr>
              <a:t> &amp; GOD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gNoodleTitling" panose="02000708030402040100" pitchFamily="2" charset="0"/>
              <a:ea typeface="+mj-ea"/>
            </a:endParaRP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IMPERSISTENT (7:7)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37C3E19-64E5-5F4D-2F64-3CE9B5DCF24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3255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different RELATIONSHIPS</a:t>
            </a:r>
          </a:p>
        </p:txBody>
      </p:sp>
    </p:spTree>
    <p:extLst>
      <p:ext uri="{BB962C8B-B14F-4D97-AF65-F5344CB8AC3E}">
        <p14:creationId xmlns:p14="http://schemas.microsoft.com/office/powerpoint/2010/main" val="404333993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9927D-4DD5-60F4-69DC-7536483902BD}"/>
              </a:ext>
            </a:extLst>
          </p:cNvPr>
          <p:cNvSpPr txBox="1">
            <a:spLocks/>
          </p:cNvSpPr>
          <p:nvPr/>
        </p:nvSpPr>
        <p:spPr>
          <a:xfrm>
            <a:off x="0" y="805296"/>
            <a:ext cx="12192000" cy="3431357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i="1" u="sng" dirty="0" err="1">
                <a:solidFill>
                  <a:prstClr val="black"/>
                </a:solidFill>
                <a:latin typeface="BigNoodleTitling" panose="02000708030402040100" pitchFamily="2" charset="0"/>
              </a:rPr>
              <a:t>PharisEES</a:t>
            </a:r>
            <a:r>
              <a:rPr lang="en-US" sz="4800" i="1" u="sng" dirty="0">
                <a:solidFill>
                  <a:prstClr val="black"/>
                </a:solidFill>
                <a:latin typeface="BigNoodleTitling" panose="02000708030402040100" pitchFamily="2" charset="0"/>
              </a:rPr>
              <a:t> &amp; GOD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gNoodleTitling" panose="02000708030402040100" pitchFamily="2" charset="0"/>
              <a:ea typeface="+mj-ea"/>
            </a:endParaRP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IMPERSISTENT (7:7)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BigNoodleTitling" panose="02000708030402040100" pitchFamily="2" charset="0"/>
              </a:rPr>
              <a:t>CYNICAL (7:9)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gNoodleTitling" panose="02000708030402040100" pitchFamily="2" charset="0"/>
              <a:ea typeface="+mj-ea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37C3E19-64E5-5F4D-2F64-3CE9B5DCF24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3255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different RELATIONSHIPS</a:t>
            </a:r>
          </a:p>
        </p:txBody>
      </p:sp>
    </p:spTree>
    <p:extLst>
      <p:ext uri="{BB962C8B-B14F-4D97-AF65-F5344CB8AC3E}">
        <p14:creationId xmlns:p14="http://schemas.microsoft.com/office/powerpoint/2010/main" val="3500675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9927D-4DD5-60F4-69DC-7536483902BD}"/>
              </a:ext>
            </a:extLst>
          </p:cNvPr>
          <p:cNvSpPr txBox="1">
            <a:spLocks/>
          </p:cNvSpPr>
          <p:nvPr/>
        </p:nvSpPr>
        <p:spPr>
          <a:xfrm>
            <a:off x="0" y="805296"/>
            <a:ext cx="12192000" cy="3431357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i="1" u="sng" dirty="0">
                <a:solidFill>
                  <a:prstClr val="black"/>
                </a:solidFill>
                <a:latin typeface="BigNoodleTitling" panose="02000708030402040100" pitchFamily="2" charset="0"/>
              </a:rPr>
              <a:t>KINGDOM PEOPLE &amp; GOD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gNoodleTitling" panose="02000708030402040100" pitchFamily="2" charset="0"/>
              <a:ea typeface="+mj-ea"/>
            </a:endParaRP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CONSTANT &amp; PERSISTENT (7:7-8)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37C3E19-64E5-5F4D-2F64-3CE9B5DCF24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3255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different RELATIONSHIPS</a:t>
            </a:r>
          </a:p>
        </p:txBody>
      </p:sp>
    </p:spTree>
    <p:extLst>
      <p:ext uri="{BB962C8B-B14F-4D97-AF65-F5344CB8AC3E}">
        <p14:creationId xmlns:p14="http://schemas.microsoft.com/office/powerpoint/2010/main" val="282234582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9927D-4DD5-60F4-69DC-7536483902BD}"/>
              </a:ext>
            </a:extLst>
          </p:cNvPr>
          <p:cNvSpPr txBox="1">
            <a:spLocks/>
          </p:cNvSpPr>
          <p:nvPr/>
        </p:nvSpPr>
        <p:spPr>
          <a:xfrm>
            <a:off x="0" y="805296"/>
            <a:ext cx="12192000" cy="3431357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i="1" u="sng" dirty="0">
                <a:solidFill>
                  <a:prstClr val="black"/>
                </a:solidFill>
                <a:latin typeface="BigNoodleTitling" panose="02000708030402040100" pitchFamily="2" charset="0"/>
              </a:rPr>
              <a:t>KINGDOM PEOPLE &amp; GOD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gNoodleTitling" panose="02000708030402040100" pitchFamily="2" charset="0"/>
              <a:ea typeface="+mj-ea"/>
            </a:endParaRP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CONSTANT &amp; PERSISTENT (7:7-8)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BigNoodleTitling" panose="02000708030402040100" pitchFamily="2" charset="0"/>
              </a:rPr>
              <a:t>OPTIMISTIC (7:9-11)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1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thess.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 5:17,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jms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. 1:5-6, 17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37C3E19-64E5-5F4D-2F64-3CE9B5DCF24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3255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different RELATIONSHIPS</a:t>
            </a:r>
          </a:p>
        </p:txBody>
      </p:sp>
    </p:spTree>
    <p:extLst>
      <p:ext uri="{BB962C8B-B14F-4D97-AF65-F5344CB8AC3E}">
        <p14:creationId xmlns:p14="http://schemas.microsoft.com/office/powerpoint/2010/main" val="239097096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9927D-4DD5-60F4-69DC-7536483902BD}"/>
              </a:ext>
            </a:extLst>
          </p:cNvPr>
          <p:cNvSpPr txBox="1">
            <a:spLocks/>
          </p:cNvSpPr>
          <p:nvPr/>
        </p:nvSpPr>
        <p:spPr>
          <a:xfrm>
            <a:off x="0" y="805296"/>
            <a:ext cx="12192000" cy="3431357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i="1" u="sng" dirty="0" err="1">
                <a:solidFill>
                  <a:prstClr val="black"/>
                </a:solidFill>
                <a:latin typeface="BigNoodleTitling" panose="02000708030402040100" pitchFamily="2" charset="0"/>
              </a:rPr>
              <a:t>PharisEES</a:t>
            </a:r>
            <a:r>
              <a:rPr lang="en-US" sz="4800" i="1" u="sng" dirty="0">
                <a:solidFill>
                  <a:prstClr val="black"/>
                </a:solidFill>
                <a:latin typeface="BigNoodleTitling" panose="02000708030402040100" pitchFamily="2" charset="0"/>
              </a:rPr>
              <a:t> &amp; OTHERS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gNoodleTitling" panose="02000708030402040100" pitchFamily="2" charset="0"/>
              <a:ea typeface="+mj-ea"/>
            </a:endParaRP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BigNoodleTitling" panose="02000708030402040100" pitchFamily="2" charset="0"/>
              </a:rPr>
              <a:t>Focus more on self than others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Retaliation (5:38)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37C3E19-64E5-5F4D-2F64-3CE9B5DCF24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3255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different RELATIONSHIPS</a:t>
            </a:r>
          </a:p>
        </p:txBody>
      </p:sp>
    </p:spTree>
    <p:extLst>
      <p:ext uri="{BB962C8B-B14F-4D97-AF65-F5344CB8AC3E}">
        <p14:creationId xmlns:p14="http://schemas.microsoft.com/office/powerpoint/2010/main" val="343502309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9927D-4DD5-60F4-69DC-7536483902BD}"/>
              </a:ext>
            </a:extLst>
          </p:cNvPr>
          <p:cNvSpPr txBox="1">
            <a:spLocks/>
          </p:cNvSpPr>
          <p:nvPr/>
        </p:nvSpPr>
        <p:spPr>
          <a:xfrm>
            <a:off x="0" y="805296"/>
            <a:ext cx="12192000" cy="3431357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i="1" u="sng" dirty="0">
                <a:solidFill>
                  <a:prstClr val="black"/>
                </a:solidFill>
                <a:latin typeface="BigNoodleTitling" panose="02000708030402040100" pitchFamily="2" charset="0"/>
              </a:rPr>
              <a:t>KINGDOM PEOPLE &amp; others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gNoodleTitling" panose="02000708030402040100" pitchFamily="2" charset="0"/>
              <a:ea typeface="+mj-ea"/>
            </a:endParaRP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Treat them as we would desire to be treated (7:12) 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BigNoodleTitling" panose="02000708030402040100" pitchFamily="2" charset="0"/>
              </a:rPr>
              <a:t>Luke 10:29-37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gNoodleTitling" panose="02000708030402040100" pitchFamily="2" charset="0"/>
              <a:ea typeface="+mj-ea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37C3E19-64E5-5F4D-2F64-3CE9B5DCF24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3255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different RELATIONSHIPS</a:t>
            </a:r>
          </a:p>
        </p:txBody>
      </p:sp>
    </p:spTree>
    <p:extLst>
      <p:ext uri="{BB962C8B-B14F-4D97-AF65-F5344CB8AC3E}">
        <p14:creationId xmlns:p14="http://schemas.microsoft.com/office/powerpoint/2010/main" val="61341435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02008FB-A2EF-3434-BDE9-B15E4C1D54D8}"/>
              </a:ext>
            </a:extLst>
          </p:cNvPr>
          <p:cNvSpPr/>
          <p:nvPr/>
        </p:nvSpPr>
        <p:spPr>
          <a:xfrm>
            <a:off x="0" y="359924"/>
            <a:ext cx="12192000" cy="6498076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29927D-4DD5-60F4-69DC-7536483902BD}"/>
              </a:ext>
            </a:extLst>
          </p:cNvPr>
          <p:cNvSpPr txBox="1">
            <a:spLocks/>
          </p:cNvSpPr>
          <p:nvPr/>
        </p:nvSpPr>
        <p:spPr>
          <a:xfrm>
            <a:off x="878012" y="1060314"/>
            <a:ext cx="10435975" cy="4951379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914400" marR="0" lvl="0" indent="-91440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…have a different </a:t>
            </a:r>
            <a:r>
              <a:rPr kumimoji="0" lang="en-US" sz="44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motivation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  (6:1-18)</a:t>
            </a:r>
          </a:p>
          <a:p>
            <a:pPr marL="914400" marR="0" lvl="0" indent="-91440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…HAVE A DIFFERENT </a:t>
            </a:r>
            <a:r>
              <a:rPr kumimoji="0" lang="en-US" sz="44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FOCUS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  (6:19-34)</a:t>
            </a:r>
          </a:p>
          <a:p>
            <a:pPr marL="914400" marR="0" lvl="0" indent="-91440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…HAVE DIFFERENT </a:t>
            </a:r>
            <a:r>
              <a:rPr kumimoji="0" lang="en-US" sz="44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JUDGMENTS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  (7:1-6)</a:t>
            </a:r>
          </a:p>
          <a:p>
            <a:pPr marL="914400" marR="0" lvl="0" indent="-91440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…HAVE DIFFERENT </a:t>
            </a:r>
            <a:r>
              <a:rPr kumimoji="0" lang="en-US" sz="44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RELATIONSHIPS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  (7:7-12)</a:t>
            </a:r>
          </a:p>
          <a:p>
            <a:pPr marL="914400" marR="0" lvl="0" indent="-91440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…WALK A DIFFERENT </a:t>
            </a:r>
            <a:r>
              <a:rPr kumimoji="0" lang="en-US" sz="44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PATH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  (7:13-14)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37C3E19-64E5-5F4D-2F64-3CE9B5DCF24B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70039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7 TRUTHS ABOUT Kingdom people…</a:t>
            </a:r>
          </a:p>
        </p:txBody>
      </p:sp>
    </p:spTree>
    <p:extLst>
      <p:ext uri="{BB962C8B-B14F-4D97-AF65-F5344CB8AC3E}">
        <p14:creationId xmlns:p14="http://schemas.microsoft.com/office/powerpoint/2010/main" val="153205642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9927D-4DD5-60F4-69DC-7536483902BD}"/>
              </a:ext>
            </a:extLst>
          </p:cNvPr>
          <p:cNvSpPr txBox="1">
            <a:spLocks/>
          </p:cNvSpPr>
          <p:nvPr/>
        </p:nvSpPr>
        <p:spPr>
          <a:xfrm>
            <a:off x="0" y="805296"/>
            <a:ext cx="12192000" cy="3431357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i="1" u="sng" dirty="0" err="1">
                <a:solidFill>
                  <a:prstClr val="black"/>
                </a:solidFill>
                <a:latin typeface="BigNoodleTitling" panose="02000708030402040100" pitchFamily="2" charset="0"/>
              </a:rPr>
              <a:t>PharisEES’</a:t>
            </a:r>
            <a:r>
              <a:rPr lang="en-US" sz="4800" i="1" u="sng" dirty="0">
                <a:solidFill>
                  <a:prstClr val="black"/>
                </a:solidFill>
                <a:latin typeface="BigNoodleTitling" panose="02000708030402040100" pitchFamily="2" charset="0"/>
              </a:rPr>
              <a:t> path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BigNoodleTitling" panose="02000708030402040100" pitchFamily="2" charset="0"/>
              </a:rPr>
              <a:t>Wide &amp; broad (7:13)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37C3E19-64E5-5F4D-2F64-3CE9B5DCF24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3255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A different path</a:t>
            </a:r>
          </a:p>
        </p:txBody>
      </p:sp>
    </p:spTree>
    <p:extLst>
      <p:ext uri="{BB962C8B-B14F-4D97-AF65-F5344CB8AC3E}">
        <p14:creationId xmlns:p14="http://schemas.microsoft.com/office/powerpoint/2010/main" val="102658422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9927D-4DD5-60F4-69DC-7536483902BD}"/>
              </a:ext>
            </a:extLst>
          </p:cNvPr>
          <p:cNvSpPr txBox="1">
            <a:spLocks/>
          </p:cNvSpPr>
          <p:nvPr/>
        </p:nvSpPr>
        <p:spPr>
          <a:xfrm>
            <a:off x="0" y="805296"/>
            <a:ext cx="12192000" cy="3431357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i="1" u="sng" dirty="0" err="1">
                <a:solidFill>
                  <a:prstClr val="black"/>
                </a:solidFill>
                <a:latin typeface="BigNoodleTitling" panose="02000708030402040100" pitchFamily="2" charset="0"/>
              </a:rPr>
              <a:t>PharisEES’</a:t>
            </a:r>
            <a:r>
              <a:rPr lang="en-US" sz="4800" i="1" u="sng" dirty="0">
                <a:solidFill>
                  <a:prstClr val="black"/>
                </a:solidFill>
                <a:latin typeface="BigNoodleTitling" panose="02000708030402040100" pitchFamily="2" charset="0"/>
              </a:rPr>
              <a:t> path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BigNoodleTitling" panose="02000708030402040100" pitchFamily="2" charset="0"/>
              </a:rPr>
              <a:t>Wide &amp; broad (7:13)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accompanied by many (7:</a:t>
            </a:r>
            <a:r>
              <a:rPr lang="en-US" sz="4000" dirty="0">
                <a:solidFill>
                  <a:prstClr val="black"/>
                </a:solidFill>
                <a:latin typeface="BigNoodleTitling" panose="02000708030402040100" pitchFamily="2" charset="0"/>
              </a:rPr>
              <a:t>13)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Psa. 1</a:t>
            </a:r>
            <a:r>
              <a:rPr lang="en-US" sz="4000" dirty="0">
                <a:solidFill>
                  <a:prstClr val="black"/>
                </a:solidFill>
                <a:latin typeface="BigNoodleTitling" panose="02000708030402040100" pitchFamily="2" charset="0"/>
              </a:rPr>
              <a:t>:1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gNoodleTitling" panose="02000708030402040100" pitchFamily="2" charset="0"/>
              <a:ea typeface="+mj-ea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37C3E19-64E5-5F4D-2F64-3CE9B5DCF24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3255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A different path</a:t>
            </a:r>
          </a:p>
        </p:txBody>
      </p:sp>
    </p:spTree>
    <p:extLst>
      <p:ext uri="{BB962C8B-B14F-4D97-AF65-F5344CB8AC3E}">
        <p14:creationId xmlns:p14="http://schemas.microsoft.com/office/powerpoint/2010/main" val="190652061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9927D-4DD5-60F4-69DC-7536483902BD}"/>
              </a:ext>
            </a:extLst>
          </p:cNvPr>
          <p:cNvSpPr txBox="1">
            <a:spLocks/>
          </p:cNvSpPr>
          <p:nvPr/>
        </p:nvSpPr>
        <p:spPr>
          <a:xfrm>
            <a:off x="0" y="805296"/>
            <a:ext cx="12192000" cy="3431357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i="1" u="sng" dirty="0">
                <a:solidFill>
                  <a:prstClr val="black"/>
                </a:solidFill>
                <a:latin typeface="BigNoodleTitling" panose="02000708030402040100" pitchFamily="2" charset="0"/>
              </a:rPr>
              <a:t>Path of kingdom people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BigNoodleTitling" panose="02000708030402040100" pitchFamily="2" charset="0"/>
              </a:rPr>
              <a:t>Narrow &amp; difficult (7:14)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37C3E19-64E5-5F4D-2F64-3CE9B5DCF24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3255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A different </a:t>
            </a:r>
            <a:r>
              <a:rPr lang="en-US" sz="6000" i="1" dirty="0">
                <a:solidFill>
                  <a:prstClr val="white"/>
                </a:solidFill>
                <a:latin typeface="BigNoodleTitling" panose="02000708030402040100" pitchFamily="2" charset="0"/>
              </a:rPr>
              <a:t>path</a:t>
            </a:r>
            <a:endParaRPr kumimoji="0" lang="en-US" sz="6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gNoodleTitling" panose="02000708030402040100" pitchFamily="2" charset="0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726796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>
            <a:extLst>
              <a:ext uri="{FF2B5EF4-FFF2-40B4-BE49-F238E27FC236}">
                <a16:creationId xmlns:a16="http://schemas.microsoft.com/office/drawing/2014/main" id="{30FE3090-CEE2-2469-CB93-F789262EA37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2-4 We Bow Down</a:t>
            </a:r>
            <a:endParaRPr lang="en-US">
              <a:ea typeface="+mj-ea"/>
            </a:endParaRPr>
          </a:p>
        </p:txBody>
      </p:sp>
      <p:pic>
        <p:nvPicPr>
          <p:cNvPr id="9218" name="Picture 3" descr="We Bow Down -pp-SFP">
            <a:extLst>
              <a:ext uri="{FF2B5EF4-FFF2-40B4-BE49-F238E27FC236}">
                <a16:creationId xmlns:a16="http://schemas.microsoft.com/office/drawing/2014/main" id="{269F461E-8FED-2A23-BD02-11847C702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0" name="Text Box 4">
            <a:extLst>
              <a:ext uri="{FF2B5EF4-FFF2-40B4-BE49-F238E27FC236}">
                <a16:creationId xmlns:a16="http://schemas.microsoft.com/office/drawing/2014/main" id="{110B7D0C-2470-F34A-D0C9-D40BA6B26D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6210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We Bow Down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1621" name="Text Box 5">
            <a:extLst>
              <a:ext uri="{FF2B5EF4-FFF2-40B4-BE49-F238E27FC236}">
                <a16:creationId xmlns:a16="http://schemas.microsoft.com/office/drawing/2014/main" id="{894786F7-9B23-2C20-763A-740C195922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577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9927D-4DD5-60F4-69DC-7536483902BD}"/>
              </a:ext>
            </a:extLst>
          </p:cNvPr>
          <p:cNvSpPr txBox="1">
            <a:spLocks/>
          </p:cNvSpPr>
          <p:nvPr/>
        </p:nvSpPr>
        <p:spPr>
          <a:xfrm>
            <a:off x="0" y="805296"/>
            <a:ext cx="12192000" cy="3431357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i="1" u="sng" dirty="0">
                <a:solidFill>
                  <a:prstClr val="black"/>
                </a:solidFill>
                <a:latin typeface="BigNoodleTitling" panose="02000708030402040100" pitchFamily="2" charset="0"/>
              </a:rPr>
              <a:t>Path of kingdom people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BigNoodleTitling" panose="02000708030402040100" pitchFamily="2" charset="0"/>
              </a:rPr>
              <a:t>Narrow &amp; difficult (7:14)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accompanied by few (7:</a:t>
            </a:r>
            <a:r>
              <a:rPr lang="en-US" sz="4000" dirty="0">
                <a:solidFill>
                  <a:prstClr val="black"/>
                </a:solidFill>
                <a:latin typeface="BigNoodleTitling" panose="02000708030402040100" pitchFamily="2" charset="0"/>
              </a:rPr>
              <a:t>14)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Psa. 1:1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37C3E19-64E5-5F4D-2F64-3CE9B5DCF24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3255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A different </a:t>
            </a:r>
            <a:r>
              <a:rPr lang="en-US" sz="6000" i="1" dirty="0">
                <a:solidFill>
                  <a:prstClr val="white"/>
                </a:solidFill>
                <a:latin typeface="BigNoodleTitling" panose="02000708030402040100" pitchFamily="2" charset="0"/>
              </a:rPr>
              <a:t>path</a:t>
            </a:r>
            <a:endParaRPr kumimoji="0" lang="en-US" sz="6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gNoodleTitling" panose="02000708030402040100" pitchFamily="2" charset="0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5207137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02008FB-A2EF-3434-BDE9-B15E4C1D54D8}"/>
              </a:ext>
            </a:extLst>
          </p:cNvPr>
          <p:cNvSpPr/>
          <p:nvPr/>
        </p:nvSpPr>
        <p:spPr>
          <a:xfrm>
            <a:off x="0" y="359924"/>
            <a:ext cx="12192000" cy="6498076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29927D-4DD5-60F4-69DC-7536483902BD}"/>
              </a:ext>
            </a:extLst>
          </p:cNvPr>
          <p:cNvSpPr txBox="1">
            <a:spLocks/>
          </p:cNvSpPr>
          <p:nvPr/>
        </p:nvSpPr>
        <p:spPr>
          <a:xfrm>
            <a:off x="878012" y="1060314"/>
            <a:ext cx="10435975" cy="4951379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914400" marR="0" lvl="0" indent="-91440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i="1" dirty="0">
                <a:solidFill>
                  <a:prstClr val="black"/>
                </a:solidFill>
                <a:latin typeface="BigNoodleTitling" panose="02000708030402040100" pitchFamily="2" charset="0"/>
              </a:rPr>
              <a:t>…have a different </a:t>
            </a:r>
            <a:r>
              <a:rPr lang="en-US" i="1" u="sng" dirty="0">
                <a:solidFill>
                  <a:prstClr val="black"/>
                </a:solidFill>
                <a:latin typeface="BigNoodleTitling" panose="02000708030402040100" pitchFamily="2" charset="0"/>
              </a:rPr>
              <a:t>motivation</a:t>
            </a:r>
            <a:r>
              <a:rPr lang="en-US" i="1" dirty="0">
                <a:solidFill>
                  <a:prstClr val="black"/>
                </a:solidFill>
                <a:latin typeface="BigNoodleTitling" panose="02000708030402040100" pitchFamily="2" charset="0"/>
              </a:rPr>
              <a:t>  (6:1-18)</a:t>
            </a:r>
          </a:p>
          <a:p>
            <a:pPr marL="914400" marR="0" lvl="0" indent="-91440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i="1" dirty="0">
                <a:solidFill>
                  <a:prstClr val="black"/>
                </a:solidFill>
                <a:latin typeface="BigNoodleTitling" panose="02000708030402040100" pitchFamily="2" charset="0"/>
              </a:rPr>
              <a:t>…HAVE A DIFFERENT </a:t>
            </a:r>
            <a:r>
              <a:rPr lang="en-US" i="1" u="sng" dirty="0">
                <a:solidFill>
                  <a:prstClr val="black"/>
                </a:solidFill>
                <a:latin typeface="BigNoodleTitling" panose="02000708030402040100" pitchFamily="2" charset="0"/>
              </a:rPr>
              <a:t>FOCUS</a:t>
            </a:r>
            <a:r>
              <a:rPr lang="en-US" i="1" dirty="0">
                <a:solidFill>
                  <a:prstClr val="black"/>
                </a:solidFill>
                <a:latin typeface="BigNoodleTitling" panose="02000708030402040100" pitchFamily="2" charset="0"/>
              </a:rPr>
              <a:t>  (6:19-34)</a:t>
            </a:r>
          </a:p>
          <a:p>
            <a:pPr marL="914400" marR="0" lvl="0" indent="-91440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i="1" dirty="0">
                <a:solidFill>
                  <a:prstClr val="black"/>
                </a:solidFill>
                <a:latin typeface="BigNoodleTitling" panose="02000708030402040100" pitchFamily="2" charset="0"/>
              </a:rPr>
              <a:t>…HAVE DIFFERENT </a:t>
            </a:r>
            <a:r>
              <a:rPr lang="en-US" i="1" u="sng" dirty="0">
                <a:solidFill>
                  <a:prstClr val="black"/>
                </a:solidFill>
                <a:latin typeface="BigNoodleTitling" panose="02000708030402040100" pitchFamily="2" charset="0"/>
              </a:rPr>
              <a:t>JUDGMENTS</a:t>
            </a:r>
            <a:r>
              <a:rPr lang="en-US" i="1" dirty="0">
                <a:solidFill>
                  <a:prstClr val="black"/>
                </a:solidFill>
                <a:latin typeface="BigNoodleTitling" panose="02000708030402040100" pitchFamily="2" charset="0"/>
              </a:rPr>
              <a:t>  (7:1-6)</a:t>
            </a:r>
          </a:p>
          <a:p>
            <a:pPr marL="914400" marR="0" lvl="0" indent="-91440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i="1" dirty="0">
                <a:solidFill>
                  <a:prstClr val="black"/>
                </a:solidFill>
                <a:latin typeface="BigNoodleTitling" panose="02000708030402040100" pitchFamily="2" charset="0"/>
              </a:rPr>
              <a:t>…HAVE DIFFERENT </a:t>
            </a:r>
            <a:r>
              <a:rPr lang="en-US" i="1" u="sng" dirty="0">
                <a:solidFill>
                  <a:prstClr val="black"/>
                </a:solidFill>
                <a:latin typeface="BigNoodleTitling" panose="02000708030402040100" pitchFamily="2" charset="0"/>
              </a:rPr>
              <a:t>RELATIONSHIPS</a:t>
            </a:r>
            <a:r>
              <a:rPr lang="en-US" i="1" dirty="0">
                <a:solidFill>
                  <a:prstClr val="black"/>
                </a:solidFill>
                <a:latin typeface="BigNoodleTitling" panose="02000708030402040100" pitchFamily="2" charset="0"/>
              </a:rPr>
              <a:t>  (7:7-12)</a:t>
            </a:r>
          </a:p>
          <a:p>
            <a:pPr marL="914400" marR="0" lvl="0" indent="-91440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…WALK A DIFFERENT </a:t>
            </a:r>
            <a:r>
              <a:rPr kumimoji="0" lang="en-US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PATH</a:t>
            </a: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  (7:13-14)</a:t>
            </a:r>
          </a:p>
          <a:p>
            <a:pPr marL="914400" marR="0" lvl="0" indent="-91440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i="1" dirty="0">
                <a:solidFill>
                  <a:prstClr val="black"/>
                </a:solidFill>
                <a:latin typeface="BigNoodleTitling" panose="02000708030402040100" pitchFamily="2" charset="0"/>
              </a:rPr>
              <a:t>…PRODUCE DIFFERENT </a:t>
            </a:r>
            <a:r>
              <a:rPr lang="en-US" i="1" u="sng" dirty="0">
                <a:solidFill>
                  <a:prstClr val="black"/>
                </a:solidFill>
                <a:latin typeface="BigNoodleTitling" panose="02000708030402040100" pitchFamily="2" charset="0"/>
              </a:rPr>
              <a:t>FRUIT</a:t>
            </a:r>
            <a:r>
              <a:rPr lang="en-US" i="1" dirty="0">
                <a:solidFill>
                  <a:prstClr val="black"/>
                </a:solidFill>
                <a:latin typeface="BigNoodleTitling" panose="02000708030402040100" pitchFamily="2" charset="0"/>
              </a:rPr>
              <a:t>  (7:15-20)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37C3E19-64E5-5F4D-2F64-3CE9B5DCF24B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70039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7 TRUTHS ABOUT Kingdom people…</a:t>
            </a:r>
          </a:p>
        </p:txBody>
      </p:sp>
    </p:spTree>
    <p:extLst>
      <p:ext uri="{BB962C8B-B14F-4D97-AF65-F5344CB8AC3E}">
        <p14:creationId xmlns:p14="http://schemas.microsoft.com/office/powerpoint/2010/main" val="284649147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9927D-4DD5-60F4-69DC-7536483902BD}"/>
              </a:ext>
            </a:extLst>
          </p:cNvPr>
          <p:cNvSpPr txBox="1">
            <a:spLocks/>
          </p:cNvSpPr>
          <p:nvPr/>
        </p:nvSpPr>
        <p:spPr>
          <a:xfrm>
            <a:off x="0" y="805296"/>
            <a:ext cx="12192000" cy="3431357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i="1" u="sng" dirty="0" err="1">
                <a:solidFill>
                  <a:prstClr val="black"/>
                </a:solidFill>
                <a:latin typeface="BigNoodleTitling" panose="02000708030402040100" pitchFamily="2" charset="0"/>
              </a:rPr>
              <a:t>PharisEES’</a:t>
            </a:r>
            <a:r>
              <a:rPr lang="en-US" sz="4800" i="1" u="sng" dirty="0">
                <a:solidFill>
                  <a:prstClr val="black"/>
                </a:solidFill>
                <a:latin typeface="BigNoodleTitling" panose="02000708030402040100" pitchFamily="2" charset="0"/>
              </a:rPr>
              <a:t> fruit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BigNoodleTitling" panose="02000708030402040100" pitchFamily="2" charset="0"/>
              </a:rPr>
              <a:t>False (7:15)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37C3E19-64E5-5F4D-2F64-3CE9B5DCF24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3255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different fruit</a:t>
            </a:r>
          </a:p>
        </p:txBody>
      </p:sp>
    </p:spTree>
    <p:extLst>
      <p:ext uri="{BB962C8B-B14F-4D97-AF65-F5344CB8AC3E}">
        <p14:creationId xmlns:p14="http://schemas.microsoft.com/office/powerpoint/2010/main" val="160026259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9927D-4DD5-60F4-69DC-7536483902BD}"/>
              </a:ext>
            </a:extLst>
          </p:cNvPr>
          <p:cNvSpPr txBox="1">
            <a:spLocks/>
          </p:cNvSpPr>
          <p:nvPr/>
        </p:nvSpPr>
        <p:spPr>
          <a:xfrm>
            <a:off x="0" y="805296"/>
            <a:ext cx="12192000" cy="3431357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i="1" u="sng" dirty="0" err="1">
                <a:solidFill>
                  <a:prstClr val="black"/>
                </a:solidFill>
                <a:latin typeface="BigNoodleTitling" panose="02000708030402040100" pitchFamily="2" charset="0"/>
              </a:rPr>
              <a:t>PharisEES’</a:t>
            </a:r>
            <a:r>
              <a:rPr lang="en-US" sz="4800" i="1" u="sng" dirty="0">
                <a:solidFill>
                  <a:prstClr val="black"/>
                </a:solidFill>
                <a:latin typeface="BigNoodleTitling" panose="02000708030402040100" pitchFamily="2" charset="0"/>
              </a:rPr>
              <a:t> fruit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BigNoodleTitling" panose="02000708030402040100" pitchFamily="2" charset="0"/>
              </a:rPr>
              <a:t>False (7:15)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Deceptive (7:15)</a:t>
            </a:r>
            <a:endParaRPr lang="en-US" sz="4000" dirty="0">
              <a:solidFill>
                <a:prstClr val="black"/>
              </a:solidFill>
              <a:latin typeface="BigNoodleTitling" panose="02000708030402040100" pitchFamily="2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37C3E19-64E5-5F4D-2F64-3CE9B5DCF24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3255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different fruit</a:t>
            </a:r>
          </a:p>
        </p:txBody>
      </p:sp>
    </p:spTree>
    <p:extLst>
      <p:ext uri="{BB962C8B-B14F-4D97-AF65-F5344CB8AC3E}">
        <p14:creationId xmlns:p14="http://schemas.microsoft.com/office/powerpoint/2010/main" val="324665270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9927D-4DD5-60F4-69DC-7536483902BD}"/>
              </a:ext>
            </a:extLst>
          </p:cNvPr>
          <p:cNvSpPr txBox="1">
            <a:spLocks/>
          </p:cNvSpPr>
          <p:nvPr/>
        </p:nvSpPr>
        <p:spPr>
          <a:xfrm>
            <a:off x="0" y="805296"/>
            <a:ext cx="12192000" cy="3431357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i="1" u="sng" dirty="0" err="1">
                <a:solidFill>
                  <a:prstClr val="black"/>
                </a:solidFill>
                <a:latin typeface="BigNoodleTitling" panose="02000708030402040100" pitchFamily="2" charset="0"/>
              </a:rPr>
              <a:t>PharisEES’</a:t>
            </a:r>
            <a:r>
              <a:rPr lang="en-US" sz="4800" i="1" u="sng" dirty="0">
                <a:solidFill>
                  <a:prstClr val="black"/>
                </a:solidFill>
                <a:latin typeface="BigNoodleTitling" panose="02000708030402040100" pitchFamily="2" charset="0"/>
              </a:rPr>
              <a:t> fruit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BigNoodleTitling" panose="02000708030402040100" pitchFamily="2" charset="0"/>
              </a:rPr>
              <a:t>False (7:15)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Deceptive (7:15)</a:t>
            </a:r>
            <a:endParaRPr lang="en-US" sz="4000" dirty="0">
              <a:solidFill>
                <a:prstClr val="black"/>
              </a:solidFill>
              <a:latin typeface="BigNoodleTitling" panose="02000708030402040100" pitchFamily="2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Rotten (7:17)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37C3E19-64E5-5F4D-2F64-3CE9B5DCF24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3255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different fruit</a:t>
            </a:r>
          </a:p>
        </p:txBody>
      </p:sp>
    </p:spTree>
    <p:extLst>
      <p:ext uri="{BB962C8B-B14F-4D97-AF65-F5344CB8AC3E}">
        <p14:creationId xmlns:p14="http://schemas.microsoft.com/office/powerpoint/2010/main" val="102237965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9927D-4DD5-60F4-69DC-7536483902BD}"/>
              </a:ext>
            </a:extLst>
          </p:cNvPr>
          <p:cNvSpPr txBox="1">
            <a:spLocks/>
          </p:cNvSpPr>
          <p:nvPr/>
        </p:nvSpPr>
        <p:spPr>
          <a:xfrm>
            <a:off x="0" y="805296"/>
            <a:ext cx="12192000" cy="3431357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i="1" u="sng" dirty="0">
                <a:solidFill>
                  <a:prstClr val="black"/>
                </a:solidFill>
                <a:latin typeface="BigNoodleTitling" panose="02000708030402040100" pitchFamily="2" charset="0"/>
              </a:rPr>
              <a:t>Fruit of kingdom people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BigNoodleTitling" panose="02000708030402040100" pitchFamily="2" charset="0"/>
              </a:rPr>
              <a:t>True (7:15)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37C3E19-64E5-5F4D-2F64-3CE9B5DCF24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3255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different fruit</a:t>
            </a:r>
          </a:p>
        </p:txBody>
      </p:sp>
    </p:spTree>
    <p:extLst>
      <p:ext uri="{BB962C8B-B14F-4D97-AF65-F5344CB8AC3E}">
        <p14:creationId xmlns:p14="http://schemas.microsoft.com/office/powerpoint/2010/main" val="273376291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9927D-4DD5-60F4-69DC-7536483902BD}"/>
              </a:ext>
            </a:extLst>
          </p:cNvPr>
          <p:cNvSpPr txBox="1">
            <a:spLocks/>
          </p:cNvSpPr>
          <p:nvPr/>
        </p:nvSpPr>
        <p:spPr>
          <a:xfrm>
            <a:off x="0" y="805296"/>
            <a:ext cx="12192000" cy="3431357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i="1" u="sng" dirty="0">
                <a:solidFill>
                  <a:prstClr val="black"/>
                </a:solidFill>
                <a:latin typeface="BigNoodleTitling" panose="02000708030402040100" pitchFamily="2" charset="0"/>
              </a:rPr>
              <a:t>Fruit of kingdom people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BigNoodleTitling" panose="02000708030402040100" pitchFamily="2" charset="0"/>
              </a:rPr>
              <a:t>True (7:15)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Transparent (7:15)</a:t>
            </a:r>
            <a:endParaRPr lang="en-US" sz="4000" dirty="0">
              <a:solidFill>
                <a:prstClr val="black"/>
              </a:solidFill>
              <a:latin typeface="BigNoodleTitling" panose="02000708030402040100" pitchFamily="2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37C3E19-64E5-5F4D-2F64-3CE9B5DCF24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3255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different fruit</a:t>
            </a:r>
          </a:p>
        </p:txBody>
      </p:sp>
    </p:spTree>
    <p:extLst>
      <p:ext uri="{BB962C8B-B14F-4D97-AF65-F5344CB8AC3E}">
        <p14:creationId xmlns:p14="http://schemas.microsoft.com/office/powerpoint/2010/main" val="205695047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9927D-4DD5-60F4-69DC-7536483902BD}"/>
              </a:ext>
            </a:extLst>
          </p:cNvPr>
          <p:cNvSpPr txBox="1">
            <a:spLocks/>
          </p:cNvSpPr>
          <p:nvPr/>
        </p:nvSpPr>
        <p:spPr>
          <a:xfrm>
            <a:off x="0" y="805296"/>
            <a:ext cx="12192000" cy="3431357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i="1" u="sng" dirty="0">
                <a:solidFill>
                  <a:prstClr val="black"/>
                </a:solidFill>
                <a:latin typeface="BigNoodleTitling" panose="02000708030402040100" pitchFamily="2" charset="0"/>
              </a:rPr>
              <a:t>Fruit of kingdom people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BigNoodleTitling" panose="02000708030402040100" pitchFamily="2" charset="0"/>
              </a:rPr>
              <a:t>True (7:15)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Transparent (7:15)</a:t>
            </a:r>
            <a:endParaRPr lang="en-US" sz="4000" dirty="0">
              <a:solidFill>
                <a:prstClr val="black"/>
              </a:solidFill>
              <a:latin typeface="BigNoodleTitling" panose="02000708030402040100" pitchFamily="2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Good (7:17-18)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37C3E19-64E5-5F4D-2F64-3CE9B5DCF24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3255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different fruit</a:t>
            </a:r>
          </a:p>
        </p:txBody>
      </p:sp>
    </p:spTree>
    <p:extLst>
      <p:ext uri="{BB962C8B-B14F-4D97-AF65-F5344CB8AC3E}">
        <p14:creationId xmlns:p14="http://schemas.microsoft.com/office/powerpoint/2010/main" val="58361305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02008FB-A2EF-3434-BDE9-B15E4C1D54D8}"/>
              </a:ext>
            </a:extLst>
          </p:cNvPr>
          <p:cNvSpPr/>
          <p:nvPr/>
        </p:nvSpPr>
        <p:spPr>
          <a:xfrm>
            <a:off x="0" y="359924"/>
            <a:ext cx="12192000" cy="6498076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29927D-4DD5-60F4-69DC-7536483902BD}"/>
              </a:ext>
            </a:extLst>
          </p:cNvPr>
          <p:cNvSpPr txBox="1">
            <a:spLocks/>
          </p:cNvSpPr>
          <p:nvPr/>
        </p:nvSpPr>
        <p:spPr>
          <a:xfrm>
            <a:off x="878012" y="1060314"/>
            <a:ext cx="10435975" cy="4951379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914400" marR="0" lvl="0" indent="-91440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i="1" dirty="0">
                <a:solidFill>
                  <a:prstClr val="black"/>
                </a:solidFill>
                <a:latin typeface="BigNoodleTitling" panose="02000708030402040100" pitchFamily="2" charset="0"/>
              </a:rPr>
              <a:t>…have a different </a:t>
            </a:r>
            <a:r>
              <a:rPr lang="en-US" i="1" u="sng" dirty="0">
                <a:solidFill>
                  <a:prstClr val="black"/>
                </a:solidFill>
                <a:latin typeface="BigNoodleTitling" panose="02000708030402040100" pitchFamily="2" charset="0"/>
              </a:rPr>
              <a:t>motivation</a:t>
            </a:r>
            <a:r>
              <a:rPr lang="en-US" i="1" dirty="0">
                <a:solidFill>
                  <a:prstClr val="black"/>
                </a:solidFill>
                <a:latin typeface="BigNoodleTitling" panose="02000708030402040100" pitchFamily="2" charset="0"/>
              </a:rPr>
              <a:t>  (6:1-18)</a:t>
            </a:r>
          </a:p>
          <a:p>
            <a:pPr marL="914400" marR="0" lvl="0" indent="-91440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i="1" dirty="0">
                <a:solidFill>
                  <a:prstClr val="black"/>
                </a:solidFill>
                <a:latin typeface="BigNoodleTitling" panose="02000708030402040100" pitchFamily="2" charset="0"/>
              </a:rPr>
              <a:t>…HAVE A DIFFERENT </a:t>
            </a:r>
            <a:r>
              <a:rPr lang="en-US" i="1" u="sng" dirty="0">
                <a:solidFill>
                  <a:prstClr val="black"/>
                </a:solidFill>
                <a:latin typeface="BigNoodleTitling" panose="02000708030402040100" pitchFamily="2" charset="0"/>
              </a:rPr>
              <a:t>FOCUS</a:t>
            </a:r>
            <a:r>
              <a:rPr lang="en-US" i="1" dirty="0">
                <a:solidFill>
                  <a:prstClr val="black"/>
                </a:solidFill>
                <a:latin typeface="BigNoodleTitling" panose="02000708030402040100" pitchFamily="2" charset="0"/>
              </a:rPr>
              <a:t>  (6:19-34)</a:t>
            </a:r>
          </a:p>
          <a:p>
            <a:pPr marL="914400" marR="0" lvl="0" indent="-91440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i="1" dirty="0">
                <a:solidFill>
                  <a:prstClr val="black"/>
                </a:solidFill>
                <a:latin typeface="BigNoodleTitling" panose="02000708030402040100" pitchFamily="2" charset="0"/>
              </a:rPr>
              <a:t>…HAVE DIFFERENT </a:t>
            </a:r>
            <a:r>
              <a:rPr lang="en-US" i="1" u="sng" dirty="0">
                <a:solidFill>
                  <a:prstClr val="black"/>
                </a:solidFill>
                <a:latin typeface="BigNoodleTitling" panose="02000708030402040100" pitchFamily="2" charset="0"/>
              </a:rPr>
              <a:t>JUDGMENTS</a:t>
            </a:r>
            <a:r>
              <a:rPr lang="en-US" i="1" dirty="0">
                <a:solidFill>
                  <a:prstClr val="black"/>
                </a:solidFill>
                <a:latin typeface="BigNoodleTitling" panose="02000708030402040100" pitchFamily="2" charset="0"/>
              </a:rPr>
              <a:t>  (7:1-6)</a:t>
            </a:r>
          </a:p>
          <a:p>
            <a:pPr marL="914400" marR="0" lvl="0" indent="-91440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i="1" dirty="0">
                <a:solidFill>
                  <a:prstClr val="black"/>
                </a:solidFill>
                <a:latin typeface="BigNoodleTitling" panose="02000708030402040100" pitchFamily="2" charset="0"/>
              </a:rPr>
              <a:t>…HAVE DIFFERENT </a:t>
            </a:r>
            <a:r>
              <a:rPr lang="en-US" i="1" u="sng" dirty="0">
                <a:solidFill>
                  <a:prstClr val="black"/>
                </a:solidFill>
                <a:latin typeface="BigNoodleTitling" panose="02000708030402040100" pitchFamily="2" charset="0"/>
              </a:rPr>
              <a:t>RELATIONSHIPS</a:t>
            </a:r>
            <a:r>
              <a:rPr lang="en-US" i="1" dirty="0">
                <a:solidFill>
                  <a:prstClr val="black"/>
                </a:solidFill>
                <a:latin typeface="BigNoodleTitling" panose="02000708030402040100" pitchFamily="2" charset="0"/>
              </a:rPr>
              <a:t>  (7:7-12)</a:t>
            </a:r>
          </a:p>
          <a:p>
            <a:pPr marL="914400" marR="0" lvl="0" indent="-91440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…WALK A DIFFERENT </a:t>
            </a:r>
            <a:r>
              <a:rPr kumimoji="0" lang="en-US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PATH</a:t>
            </a: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  (7:13-14)</a:t>
            </a:r>
          </a:p>
          <a:p>
            <a:pPr marL="914400" marR="0" lvl="0" indent="-91440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i="1" dirty="0">
                <a:solidFill>
                  <a:prstClr val="black"/>
                </a:solidFill>
                <a:latin typeface="BigNoodleTitling" panose="02000708030402040100" pitchFamily="2" charset="0"/>
              </a:rPr>
              <a:t>…PRODUCE DIFFERENT </a:t>
            </a:r>
            <a:r>
              <a:rPr lang="en-US" i="1" u="sng" dirty="0">
                <a:solidFill>
                  <a:prstClr val="black"/>
                </a:solidFill>
                <a:latin typeface="BigNoodleTitling" panose="02000708030402040100" pitchFamily="2" charset="0"/>
              </a:rPr>
              <a:t>FRUIT</a:t>
            </a:r>
            <a:r>
              <a:rPr lang="en-US" i="1" dirty="0">
                <a:solidFill>
                  <a:prstClr val="black"/>
                </a:solidFill>
                <a:latin typeface="BigNoodleTitling" panose="02000708030402040100" pitchFamily="2" charset="0"/>
              </a:rPr>
              <a:t>  (7:15-20)</a:t>
            </a:r>
          </a:p>
          <a:p>
            <a:pPr marL="914400" marR="0" lvl="0" indent="-91440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…HAVE A DIFFERENT </a:t>
            </a:r>
            <a:r>
              <a:rPr kumimoji="0" lang="en-US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END</a:t>
            </a: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  (7:21-27)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37C3E19-64E5-5F4D-2F64-3CE9B5DCF24B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70039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7 TRUTHS ABOUT Kingdom people…</a:t>
            </a:r>
          </a:p>
        </p:txBody>
      </p:sp>
    </p:spTree>
    <p:extLst>
      <p:ext uri="{BB962C8B-B14F-4D97-AF65-F5344CB8AC3E}">
        <p14:creationId xmlns:p14="http://schemas.microsoft.com/office/powerpoint/2010/main" val="179800513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9927D-4DD5-60F4-69DC-7536483902BD}"/>
              </a:ext>
            </a:extLst>
          </p:cNvPr>
          <p:cNvSpPr txBox="1">
            <a:spLocks/>
          </p:cNvSpPr>
          <p:nvPr/>
        </p:nvSpPr>
        <p:spPr>
          <a:xfrm>
            <a:off x="0" y="805296"/>
            <a:ext cx="12192000" cy="3431357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i="1" u="sng" dirty="0" err="1">
                <a:solidFill>
                  <a:prstClr val="black"/>
                </a:solidFill>
                <a:latin typeface="BigNoodleTitling" panose="02000708030402040100" pitchFamily="2" charset="0"/>
              </a:rPr>
              <a:t>PharisEES’</a:t>
            </a:r>
            <a:r>
              <a:rPr lang="en-US" sz="4800" i="1" u="sng" dirty="0">
                <a:solidFill>
                  <a:prstClr val="black"/>
                </a:solidFill>
                <a:latin typeface="BigNoodleTitling" panose="02000708030402040100" pitchFamily="2" charset="0"/>
              </a:rPr>
              <a:t> end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Departure from god’s presence (7:23)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37C3E19-64E5-5F4D-2F64-3CE9B5DCF24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3255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A different </a:t>
            </a:r>
            <a:r>
              <a:rPr lang="en-US" sz="6000" i="1" dirty="0">
                <a:solidFill>
                  <a:prstClr val="white"/>
                </a:solidFill>
                <a:latin typeface="BigNoodleTitling" panose="02000708030402040100" pitchFamily="2" charset="0"/>
              </a:rPr>
              <a:t>end</a:t>
            </a:r>
            <a:endParaRPr kumimoji="0" lang="en-US" sz="6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gNoodleTitling" panose="02000708030402040100" pitchFamily="2" charset="0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7345488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04E8E93-B4BB-879B-2C0B-6B588AAAF452}"/>
              </a:ext>
            </a:extLst>
          </p:cNvPr>
          <p:cNvSpPr txBox="1">
            <a:spLocks/>
          </p:cNvSpPr>
          <p:nvPr/>
        </p:nvSpPr>
        <p:spPr>
          <a:xfrm>
            <a:off x="0" y="679848"/>
            <a:ext cx="12192000" cy="274915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33" b="0" i="1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333642"/>
                    </a:gs>
                    <a:gs pos="48000">
                      <a:srgbClr val="333642"/>
                    </a:gs>
                    <a:gs pos="100000">
                      <a:srgbClr val="333642">
                        <a:alpha val="0"/>
                      </a:srgbClr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WELCOME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2D5153-3A64-8FC8-0D08-BD983D366FE8}"/>
              </a:ext>
            </a:extLst>
          </p:cNvPr>
          <p:cNvSpPr txBox="1">
            <a:spLocks/>
          </p:cNvSpPr>
          <p:nvPr/>
        </p:nvSpPr>
        <p:spPr>
          <a:xfrm>
            <a:off x="0" y="5352887"/>
            <a:ext cx="12192000" cy="938591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0" i="1" u="none" strike="noStrike" kern="1200" cap="none" spc="0" normalizeH="0" baseline="0" noProof="0" dirty="0">
                <a:ln>
                  <a:noFill/>
                </a:ln>
                <a:solidFill>
                  <a:srgbClr val="C7B381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To the Wheeler church of C</a:t>
            </a:r>
            <a:r>
              <a:rPr kumimoji="0" lang="en-US" sz="6400" b="0" i="1" u="none" strike="noStrike" kern="1200" cap="none" spc="0" normalizeH="0" baseline="0" noProof="0" dirty="0" err="1">
                <a:ln>
                  <a:noFill/>
                </a:ln>
                <a:solidFill>
                  <a:srgbClr val="C7B381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hrist</a:t>
            </a:r>
            <a:endParaRPr kumimoji="0" lang="en-US" sz="6400" b="0" i="1" u="none" strike="noStrike" kern="1200" cap="none" spc="0" normalizeH="0" baseline="0" noProof="0" dirty="0">
              <a:ln>
                <a:noFill/>
              </a:ln>
              <a:solidFill>
                <a:srgbClr val="C7B381"/>
              </a:solidFill>
              <a:effectLst/>
              <a:uLnTx/>
              <a:uFillTx/>
              <a:latin typeface="BigNoodleTitling" panose="02000708030402040100" pitchFamily="2" charset="0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35491758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9927D-4DD5-60F4-69DC-7536483902BD}"/>
              </a:ext>
            </a:extLst>
          </p:cNvPr>
          <p:cNvSpPr txBox="1">
            <a:spLocks/>
          </p:cNvSpPr>
          <p:nvPr/>
        </p:nvSpPr>
        <p:spPr>
          <a:xfrm>
            <a:off x="0" y="805296"/>
            <a:ext cx="12192000" cy="3431357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i="1" u="sng" dirty="0" err="1">
                <a:solidFill>
                  <a:prstClr val="black"/>
                </a:solidFill>
                <a:latin typeface="BigNoodleTitling" panose="02000708030402040100" pitchFamily="2" charset="0"/>
              </a:rPr>
              <a:t>PharisEES’</a:t>
            </a:r>
            <a:r>
              <a:rPr lang="en-US" sz="4800" i="1" u="sng" dirty="0">
                <a:solidFill>
                  <a:prstClr val="black"/>
                </a:solidFill>
                <a:latin typeface="BigNoodleTitling" panose="02000708030402040100" pitchFamily="2" charset="0"/>
              </a:rPr>
              <a:t> end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Departure from god’s presence (7:23)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BigNoodleTitling" panose="02000708030402040100" pitchFamily="2" charset="0"/>
              </a:rPr>
              <a:t>Destruction (7:26-27)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gNoodleTitling" panose="02000708030402040100" pitchFamily="2" charset="0"/>
              <a:ea typeface="+mj-ea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37C3E19-64E5-5F4D-2F64-3CE9B5DCF24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3255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A different </a:t>
            </a:r>
            <a:r>
              <a:rPr lang="en-US" sz="6000" i="1" dirty="0">
                <a:solidFill>
                  <a:prstClr val="white"/>
                </a:solidFill>
                <a:latin typeface="BigNoodleTitling" panose="02000708030402040100" pitchFamily="2" charset="0"/>
              </a:rPr>
              <a:t>end</a:t>
            </a:r>
            <a:endParaRPr kumimoji="0" lang="en-US" sz="6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gNoodleTitling" panose="02000708030402040100" pitchFamily="2" charset="0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67801626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9927D-4DD5-60F4-69DC-7536483902BD}"/>
              </a:ext>
            </a:extLst>
          </p:cNvPr>
          <p:cNvSpPr txBox="1">
            <a:spLocks/>
          </p:cNvSpPr>
          <p:nvPr/>
        </p:nvSpPr>
        <p:spPr>
          <a:xfrm>
            <a:off x="0" y="805296"/>
            <a:ext cx="12192000" cy="3431357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i="1" u="sng" dirty="0">
                <a:solidFill>
                  <a:prstClr val="black"/>
                </a:solidFill>
                <a:latin typeface="BigNoodleTitling" panose="02000708030402040100" pitchFamily="2" charset="0"/>
              </a:rPr>
              <a:t>End of kingdom people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BigNoodleTitling" panose="02000708030402040100" pitchFamily="2" charset="0"/>
              </a:rPr>
              <a:t>Dwelling in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 god’s presence  (25:21)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37C3E19-64E5-5F4D-2F64-3CE9B5DCF24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3255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A different </a:t>
            </a:r>
            <a:r>
              <a:rPr lang="en-US" sz="6000" i="1" dirty="0">
                <a:solidFill>
                  <a:prstClr val="white"/>
                </a:solidFill>
                <a:latin typeface="BigNoodleTitling" panose="02000708030402040100" pitchFamily="2" charset="0"/>
              </a:rPr>
              <a:t>end</a:t>
            </a:r>
            <a:endParaRPr kumimoji="0" lang="en-US" sz="6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gNoodleTitling" panose="02000708030402040100" pitchFamily="2" charset="0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88755474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9927D-4DD5-60F4-69DC-7536483902BD}"/>
              </a:ext>
            </a:extLst>
          </p:cNvPr>
          <p:cNvSpPr txBox="1">
            <a:spLocks/>
          </p:cNvSpPr>
          <p:nvPr/>
        </p:nvSpPr>
        <p:spPr>
          <a:xfrm>
            <a:off x="0" y="805296"/>
            <a:ext cx="12192000" cy="3431357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i="1" u="sng" dirty="0">
                <a:solidFill>
                  <a:prstClr val="black"/>
                </a:solidFill>
                <a:latin typeface="BigNoodleTitling" panose="02000708030402040100" pitchFamily="2" charset="0"/>
              </a:rPr>
              <a:t>End of kingdom people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BigNoodleTitling" panose="02000708030402040100" pitchFamily="2" charset="0"/>
              </a:rPr>
              <a:t>Dwelling in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 god’s presence  (25:21)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BigNoodleTitling" panose="02000708030402040100" pitchFamily="2" charset="0"/>
              </a:rPr>
              <a:t>endurance  (7:24-25)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gNoodleTitling" panose="02000708030402040100" pitchFamily="2" charset="0"/>
              <a:ea typeface="+mj-ea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37C3E19-64E5-5F4D-2F64-3CE9B5DCF24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3255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A different </a:t>
            </a:r>
            <a:r>
              <a:rPr lang="en-US" sz="6000" i="1" dirty="0">
                <a:solidFill>
                  <a:prstClr val="white"/>
                </a:solidFill>
                <a:latin typeface="BigNoodleTitling" panose="02000708030402040100" pitchFamily="2" charset="0"/>
              </a:rPr>
              <a:t>end</a:t>
            </a:r>
            <a:endParaRPr kumimoji="0" lang="en-US" sz="6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gNoodleTitling" panose="02000708030402040100" pitchFamily="2" charset="0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84875778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9927D-4DD5-60F4-69DC-7536483902BD}"/>
              </a:ext>
            </a:extLst>
          </p:cNvPr>
          <p:cNvSpPr txBox="1">
            <a:spLocks/>
          </p:cNvSpPr>
          <p:nvPr/>
        </p:nvSpPr>
        <p:spPr>
          <a:xfrm>
            <a:off x="0" y="1068045"/>
            <a:ext cx="12192000" cy="27491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ARE </a:t>
            </a:r>
            <a:r>
              <a:rPr kumimoji="0" lang="en-US" sz="96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you</a:t>
            </a:r>
            <a:r>
              <a:rPr kumimoji="0" lang="en-US" sz="9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 </a:t>
            </a:r>
            <a:r>
              <a:rPr kumimoji="0" lang="en-US" sz="9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PART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i="1" dirty="0">
                <a:solidFill>
                  <a:prstClr val="black"/>
                </a:solidFill>
                <a:latin typeface="BigNoodleTitling" panose="02000708030402040100" pitchFamily="2" charset="0"/>
              </a:rPr>
              <a:t>OF </a:t>
            </a:r>
            <a:r>
              <a:rPr lang="en-US" sz="9600" i="1" u="sng" dirty="0">
                <a:solidFill>
                  <a:prstClr val="black"/>
                </a:solidFill>
                <a:latin typeface="BigNoodleTitling" panose="02000708030402040100" pitchFamily="2" charset="0"/>
              </a:rPr>
              <a:t>HIS</a:t>
            </a:r>
            <a:r>
              <a:rPr kumimoji="0" lang="en-US" sz="96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 kingdom</a:t>
            </a:r>
            <a:r>
              <a:rPr kumimoji="0" lang="en-US" sz="9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6104120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9927D-4DD5-60F4-69DC-7536483902BD}"/>
              </a:ext>
            </a:extLst>
          </p:cNvPr>
          <p:cNvSpPr txBox="1">
            <a:spLocks/>
          </p:cNvSpPr>
          <p:nvPr/>
        </p:nvSpPr>
        <p:spPr>
          <a:xfrm>
            <a:off x="0" y="1068045"/>
            <a:ext cx="12192000" cy="27491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Do </a:t>
            </a:r>
            <a:r>
              <a:rPr kumimoji="0" lang="en-US" sz="96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you</a:t>
            </a:r>
            <a:r>
              <a:rPr kumimoji="0" lang="en-US" sz="9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 </a:t>
            </a:r>
            <a:r>
              <a:rPr kumimoji="0" lang="en-US" sz="9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REFLECT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i="1" dirty="0">
                <a:solidFill>
                  <a:prstClr val="black"/>
                </a:solidFill>
                <a:latin typeface="BigNoodleTitling" panose="02000708030402040100" pitchFamily="2" charset="0"/>
              </a:rPr>
              <a:t>JESUS’ TEACHINGS</a:t>
            </a:r>
            <a:r>
              <a:rPr kumimoji="0" lang="en-US" sz="9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3594628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9927D-4DD5-60F4-69DC-7536483902BD}"/>
              </a:ext>
            </a:extLst>
          </p:cNvPr>
          <p:cNvSpPr txBox="1">
            <a:spLocks/>
          </p:cNvSpPr>
          <p:nvPr/>
        </p:nvSpPr>
        <p:spPr>
          <a:xfrm>
            <a:off x="0" y="1509448"/>
            <a:ext cx="12192000" cy="27491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Jesus is tenderly calling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#947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37C3E19-64E5-5F4D-2F64-3CE9B5DCF24B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5241303" cy="150944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gNoodleTitling" panose="02000708030402040100" pitchFamily="2" charset="0"/>
                <a:ea typeface="+mj-ea"/>
              </a:rPr>
              <a:t>Invitation SONG:</a:t>
            </a:r>
          </a:p>
        </p:txBody>
      </p:sp>
    </p:spTree>
    <p:extLst>
      <p:ext uri="{BB962C8B-B14F-4D97-AF65-F5344CB8AC3E}">
        <p14:creationId xmlns:p14="http://schemas.microsoft.com/office/powerpoint/2010/main" val="151001113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292FF3DB-5BE2-1B2F-B614-DBD68257815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Jesus is Tenderly Calling</a:t>
            </a:r>
            <a:endParaRPr lang="en-US">
              <a:ea typeface="+mj-ea"/>
            </a:endParaRPr>
          </a:p>
        </p:txBody>
      </p:sp>
      <p:pic>
        <p:nvPicPr>
          <p:cNvPr id="2" name="Picture 46" descr="Jesus is Tenderly Call-pp">
            <a:extLst>
              <a:ext uri="{FF2B5EF4-FFF2-40B4-BE49-F238E27FC236}">
                <a16:creationId xmlns:a16="http://schemas.microsoft.com/office/drawing/2014/main" id="{FD3246AC-F586-286D-27A6-38441F193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5" name="Text Box 47">
            <a:extLst>
              <a:ext uri="{FF2B5EF4-FFF2-40B4-BE49-F238E27FC236}">
                <a16:creationId xmlns:a16="http://schemas.microsoft.com/office/drawing/2014/main" id="{9108B5AC-A964-6D4D-31AC-A1B95B8CA0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947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96" name="Text Box 48">
            <a:extLst>
              <a:ext uri="{FF2B5EF4-FFF2-40B4-BE49-F238E27FC236}">
                <a16:creationId xmlns:a16="http://schemas.microsoft.com/office/drawing/2014/main" id="{7841C7DD-7A7F-1981-67C5-B6D5EB9E10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45766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Jesus Is Tenderly Calling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>
            <a:extLst>
              <a:ext uri="{FF2B5EF4-FFF2-40B4-BE49-F238E27FC236}">
                <a16:creationId xmlns:a16="http://schemas.microsoft.com/office/drawing/2014/main" id="{5FFFC63A-CCCE-457A-F8B5-B4E7B5560BF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Jesus is Tenderly Calling</a:t>
            </a:r>
            <a:endParaRPr lang="en-US">
              <a:ea typeface="+mj-ea"/>
            </a:endParaRPr>
          </a:p>
        </p:txBody>
      </p:sp>
      <p:pic>
        <p:nvPicPr>
          <p:cNvPr id="3074" name="Picture 3" descr="Jesus is Tenderly Call-pp">
            <a:extLst>
              <a:ext uri="{FF2B5EF4-FFF2-40B4-BE49-F238E27FC236}">
                <a16:creationId xmlns:a16="http://schemas.microsoft.com/office/drawing/2014/main" id="{548482A3-9F57-5B47-E8E1-F6822DB7E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8" name="Text Box 4">
            <a:extLst>
              <a:ext uri="{FF2B5EF4-FFF2-40B4-BE49-F238E27FC236}">
                <a16:creationId xmlns:a16="http://schemas.microsoft.com/office/drawing/2014/main" id="{9B63515F-4584-1531-AFE1-D4A6CCFD88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947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5109" name="Text Box 5">
            <a:extLst>
              <a:ext uri="{FF2B5EF4-FFF2-40B4-BE49-F238E27FC236}">
                <a16:creationId xmlns:a16="http://schemas.microsoft.com/office/drawing/2014/main" id="{60B5AF32-2848-9A14-876F-27E5460141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45766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Jesus Is Tenderly Calling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>
            <a:extLst>
              <a:ext uri="{FF2B5EF4-FFF2-40B4-BE49-F238E27FC236}">
                <a16:creationId xmlns:a16="http://schemas.microsoft.com/office/drawing/2014/main" id="{5E2A7510-8F23-BDEE-CDF7-796DB6F2B53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Jesus is Tenderly Calling</a:t>
            </a:r>
            <a:endParaRPr lang="en-US">
              <a:ea typeface="+mj-ea"/>
            </a:endParaRPr>
          </a:p>
        </p:txBody>
      </p:sp>
      <p:pic>
        <p:nvPicPr>
          <p:cNvPr id="4098" name="Picture 3" descr="Jesus is Tenderly Call-pp">
            <a:extLst>
              <a:ext uri="{FF2B5EF4-FFF2-40B4-BE49-F238E27FC236}">
                <a16:creationId xmlns:a16="http://schemas.microsoft.com/office/drawing/2014/main" id="{7ACAAFC2-4F7C-3553-AE7B-870923673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4" name="Text Box 4">
            <a:extLst>
              <a:ext uri="{FF2B5EF4-FFF2-40B4-BE49-F238E27FC236}">
                <a16:creationId xmlns:a16="http://schemas.microsoft.com/office/drawing/2014/main" id="{02942BBE-88D5-8FD6-F7EF-4E97083925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947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325" name="Text Box 5">
            <a:extLst>
              <a:ext uri="{FF2B5EF4-FFF2-40B4-BE49-F238E27FC236}">
                <a16:creationId xmlns:a16="http://schemas.microsoft.com/office/drawing/2014/main" id="{3C38EA53-DE6E-4841-D55D-BCD3250B04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45766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Jesus Is Tenderly Calling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>
            <a:extLst>
              <a:ext uri="{FF2B5EF4-FFF2-40B4-BE49-F238E27FC236}">
                <a16:creationId xmlns:a16="http://schemas.microsoft.com/office/drawing/2014/main" id="{7C164256-9F56-324A-6E7B-DFABC8586DC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Jesus is Tenderly Calling</a:t>
            </a:r>
            <a:endParaRPr lang="en-US">
              <a:ea typeface="+mj-ea"/>
            </a:endParaRPr>
          </a:p>
        </p:txBody>
      </p:sp>
      <p:pic>
        <p:nvPicPr>
          <p:cNvPr id="5122" name="Picture 3" descr="Jesus is Tenderly Call-pp">
            <a:extLst>
              <a:ext uri="{FF2B5EF4-FFF2-40B4-BE49-F238E27FC236}">
                <a16:creationId xmlns:a16="http://schemas.microsoft.com/office/drawing/2014/main" id="{AEB25F5F-3764-4144-74C6-2BD8C2250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48" name="Text Box 4">
            <a:extLst>
              <a:ext uri="{FF2B5EF4-FFF2-40B4-BE49-F238E27FC236}">
                <a16:creationId xmlns:a16="http://schemas.microsoft.com/office/drawing/2014/main" id="{6617E792-989E-575F-C43C-64186A1FD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947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5349" name="Text Box 5">
            <a:extLst>
              <a:ext uri="{FF2B5EF4-FFF2-40B4-BE49-F238E27FC236}">
                <a16:creationId xmlns:a16="http://schemas.microsoft.com/office/drawing/2014/main" id="{6463D48D-A544-C119-925B-91E703A53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45766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Jesus Is Tenderly Calling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</TotalTime>
  <Words>1960</Words>
  <Application>Microsoft Office PowerPoint</Application>
  <PresentationFormat>Widescreen</PresentationFormat>
  <Paragraphs>425</Paragraphs>
  <Slides>129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129</vt:i4>
      </vt:variant>
    </vt:vector>
  </HeadingPairs>
  <TitlesOfParts>
    <vt:vector size="139" baseType="lpstr">
      <vt:lpstr>BigNoodleTitling</vt:lpstr>
      <vt:lpstr>Trebuchet MS</vt:lpstr>
      <vt:lpstr>Calibri</vt:lpstr>
      <vt:lpstr>Arial</vt:lpstr>
      <vt:lpstr>Times</vt:lpstr>
      <vt:lpstr>ヒラギノ角ゴ Pro W3</vt:lpstr>
      <vt:lpstr>MS PGothic</vt:lpstr>
      <vt:lpstr>Default</vt:lpstr>
      <vt:lpstr>Blank</vt:lpstr>
      <vt:lpstr>1_Blank</vt:lpstr>
      <vt:lpstr>1-1 We Bow Down</vt:lpstr>
      <vt:lpstr>1-2 We Bow Down</vt:lpstr>
      <vt:lpstr>1-3 We Bow Down</vt:lpstr>
      <vt:lpstr>1-4 We Bow Down</vt:lpstr>
      <vt:lpstr>2-1 We Bow Down</vt:lpstr>
      <vt:lpstr>2-2 We Bow Down</vt:lpstr>
      <vt:lpstr>2-3 We Bow Down</vt:lpstr>
      <vt:lpstr>2-4 We Bow Down</vt:lpstr>
      <vt:lpstr>PowerPoint Presentation</vt:lpstr>
      <vt:lpstr>PowerPoint Presentation</vt:lpstr>
      <vt:lpstr>1 We Praise Thee O God</vt:lpstr>
      <vt:lpstr>C We Praise Thee O God</vt:lpstr>
      <vt:lpstr>4 We Praise Thee O God</vt:lpstr>
      <vt:lpstr>C We Praise Thee O God</vt:lpstr>
      <vt:lpstr>5 We Praise Thee O God</vt:lpstr>
      <vt:lpstr>C We Praise Thee O God</vt:lpstr>
      <vt:lpstr>PowerPoint Presentation</vt:lpstr>
      <vt:lpstr>1-1 Prince of Peace Control</vt:lpstr>
      <vt:lpstr>1-2 Prince of Peace Control</vt:lpstr>
      <vt:lpstr>2-1 Prince of Peace Control</vt:lpstr>
      <vt:lpstr>2-2 Prince of Peace Control</vt:lpstr>
      <vt:lpstr>3-1 Prince of Peace Control</vt:lpstr>
      <vt:lpstr>3-2 Prince of Peace Control</vt:lpstr>
      <vt:lpstr>4-1 Prince of Peace Control</vt:lpstr>
      <vt:lpstr>4-2 Prince of Peace Control</vt:lpstr>
      <vt:lpstr>PowerPoint Presentation</vt:lpstr>
      <vt:lpstr>PowerPoint Presentation</vt:lpstr>
      <vt:lpstr>1-I Am Mine No More</vt:lpstr>
      <vt:lpstr>2-I Am Mine No More</vt:lpstr>
      <vt:lpstr>3-I Am Mine No More</vt:lpstr>
      <vt:lpstr>4-I Am Mine No More</vt:lpstr>
      <vt:lpstr>PowerPoint Presentation</vt:lpstr>
      <vt:lpstr>1-1 We Shall Assemble</vt:lpstr>
      <vt:lpstr>1-2 We Shall Assemble</vt:lpstr>
      <vt:lpstr>C-1 We Shall Assemble</vt:lpstr>
      <vt:lpstr>C-2 We Shall Assemble</vt:lpstr>
      <vt:lpstr>3-1 We Shall Assemble</vt:lpstr>
      <vt:lpstr>3-2 We Shall Assemble</vt:lpstr>
      <vt:lpstr>C-1 We Shall Assemble</vt:lpstr>
      <vt:lpstr>C-2 We Shall Assemble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1-1 Jesus is Tenderly Calling</vt:lpstr>
      <vt:lpstr>1-2 Jesus is Tenderly Calling</vt:lpstr>
      <vt:lpstr>C-1 Jesus is Tenderly Calling</vt:lpstr>
      <vt:lpstr>C-2 Jesus is Tenderly Calling</vt:lpstr>
      <vt:lpstr>3-1 Jesus is Tenderly Calling</vt:lpstr>
      <vt:lpstr>3-2 Jesus is Tenderly Calling</vt:lpstr>
      <vt:lpstr>C-1 Jesus is Tenderly Calling</vt:lpstr>
      <vt:lpstr>C-2 Jesus is Tenderly Calling</vt:lpstr>
      <vt:lpstr>4-1 Jesus is Tenderly Calling</vt:lpstr>
      <vt:lpstr>4-2 Jesus is Tenderly Calling</vt:lpstr>
      <vt:lpstr>C-1 Jesus is Tenderly Calling</vt:lpstr>
      <vt:lpstr>C-2 Jesus is Tenderly Calling</vt:lpstr>
      <vt:lpstr>PowerPoint Presentation</vt:lpstr>
      <vt:lpstr>PowerPoint Presentation</vt:lpstr>
      <vt:lpstr>1-1 I Gave My Life For Thee</vt:lpstr>
      <vt:lpstr>1-2 I Gave My Life For Thee</vt:lpstr>
      <vt:lpstr>3-1 I Gave My Life For Thee</vt:lpstr>
      <vt:lpstr>3-2 I Gave My Life For Thee</vt:lpstr>
      <vt:lpstr>4-1 I Gave My Life For Thee</vt:lpstr>
      <vt:lpstr>4-2 I Gave My Life For Thee</vt:lpstr>
      <vt:lpstr>PowerPoint Presentation</vt:lpstr>
      <vt:lpstr>PowerPoint Presentation</vt:lpstr>
      <vt:lpstr>PowerPoint Presentation</vt:lpstr>
      <vt:lpstr>PowerPoint Presentation</vt:lpstr>
      <vt:lpstr>1-1 We Have Heard the Joyful Sound</vt:lpstr>
      <vt:lpstr>1-2 We Have Heard the Joyful Sound</vt:lpstr>
      <vt:lpstr>1-3 We Have Heard the Joyful Sound</vt:lpstr>
      <vt:lpstr>2-1 We Have Heard the Joyful Sound</vt:lpstr>
      <vt:lpstr>2-2 We Have Heard the Joyful Sound</vt:lpstr>
      <vt:lpstr>2-3 We Have Heard the Joyful Sound</vt:lpstr>
      <vt:lpstr>4-1 We Have Heard the Joyful Sound</vt:lpstr>
      <vt:lpstr>4-2 We Have Heard the Joyful Sound</vt:lpstr>
      <vt:lpstr>4-3 We Have Heard the Joyful Sound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Wheeler church of Christ</dc:creator>
  <cp:lastModifiedBy>Wheeler church of Christ</cp:lastModifiedBy>
  <cp:revision>27</cp:revision>
  <dcterms:created xsi:type="dcterms:W3CDTF">2023-02-04T19:04:59Z</dcterms:created>
  <dcterms:modified xsi:type="dcterms:W3CDTF">2023-02-05T05:57:35Z</dcterms:modified>
</cp:coreProperties>
</file>