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sldIdLst>
    <p:sldId id="3403" r:id="rId3"/>
    <p:sldId id="3398" r:id="rId4"/>
    <p:sldId id="3399" r:id="rId5"/>
    <p:sldId id="3523" r:id="rId6"/>
    <p:sldId id="3605" r:id="rId7"/>
    <p:sldId id="3815" r:id="rId8"/>
    <p:sldId id="3816" r:id="rId9"/>
    <p:sldId id="264" r:id="rId10"/>
    <p:sldId id="265" r:id="rId11"/>
    <p:sldId id="3821" r:id="rId12"/>
    <p:sldId id="3822" r:id="rId13"/>
    <p:sldId id="3823" r:id="rId14"/>
    <p:sldId id="267" r:id="rId15"/>
    <p:sldId id="3557" r:id="rId16"/>
    <p:sldId id="3742" r:id="rId17"/>
    <p:sldId id="3527" r:id="rId18"/>
    <p:sldId id="3503" r:id="rId19"/>
    <p:sldId id="3620" r:id="rId20"/>
    <p:sldId id="3718" r:id="rId21"/>
    <p:sldId id="3751" r:id="rId22"/>
    <p:sldId id="3624" r:id="rId23"/>
    <p:sldId id="3723" r:id="rId24"/>
    <p:sldId id="3724" r:id="rId25"/>
    <p:sldId id="3743" r:id="rId26"/>
    <p:sldId id="3744" r:id="rId27"/>
    <p:sldId id="3745" r:id="rId28"/>
    <p:sldId id="3746" r:id="rId29"/>
    <p:sldId id="3747" r:id="rId30"/>
    <p:sldId id="3748" r:id="rId31"/>
    <p:sldId id="3749" r:id="rId32"/>
    <p:sldId id="3750" r:id="rId33"/>
    <p:sldId id="3734" r:id="rId34"/>
    <p:sldId id="3524" r:id="rId35"/>
    <p:sldId id="3522" r:id="rId36"/>
    <p:sldId id="3400" r:id="rId37"/>
    <p:sldId id="3525" r:id="rId38"/>
    <p:sldId id="3521" r:id="rId39"/>
  </p:sldIdLst>
  <p:sldSz cx="12192000" cy="6858000"/>
  <p:notesSz cx="6858000" cy="9144000"/>
  <p:embeddedFontLst>
    <p:embeddedFont>
      <p:font typeface="BigNoodleTitling" panose="02000708030402040100" pitchFamily="2" charset="0"/>
      <p:regular r:id="rId40"/>
      <p:italic r:id="rId41"/>
    </p:embeddedFont>
    <p:embeddedFont>
      <p:font typeface="Times" panose="02020603050405020304" pitchFamily="18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1" d="100"/>
          <a:sy n="51" d="100"/>
        </p:scale>
        <p:origin x="3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5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873BBB-0FDE-65AA-3757-896137E8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DD9B18-E658-8CB7-E775-E02469EB1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0F23D-7184-FC21-1051-5C549D07C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262DE-C67B-434C-A3FE-AB655199B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5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77A48-4CE3-143A-4D54-E95F9B956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FBC11-EBF5-A277-33CA-9BF901E80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EAEC8A-5AE5-6C51-6FAC-8EE83F1F0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13E79-372F-4237-AD2A-F7CDCEDA6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6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B7FF6-6221-AA10-CB45-61F11977B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01448-73DD-85BD-5675-BFDB83FDA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CF954-CD46-3E27-554C-A43D09EC2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74352-298A-46D6-BE2A-9680E81C0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76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518805-9E01-CA2D-C9AF-DFFB19FE1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57F795-7FB1-C5C9-CD4B-1487714BC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3602C2-1FBD-31FF-172B-D28185B52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A2FCE-BBDC-43F0-8F6A-2C3E63DA7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0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DCF2C2-3C27-DE3D-63C5-A7473515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252638-4A46-F399-3BC1-50091C17D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CD5EAA-993B-0BFA-2C7B-7FF9CC05D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0B5D8-C282-4E58-93B2-B96BD93AD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13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20D86A-6323-CD85-D520-880BB379E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7D5EED-6468-24CE-49B1-8AC41C6E6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55C5A1-05AD-CDCF-6900-1070974C6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C5658-D56E-4A71-83EA-4107D618C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67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42E81-A2FE-6BF8-EAEB-60FF44329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9ABF4-94CF-52D5-B1CD-B89E3D37D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A661C-3B64-18A4-49CC-6BCE74821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D1DF7-8EFD-48FC-AA48-CFA29F1A5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14BFF-1F31-CA8C-133A-07ACFF163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37AEE-C9C0-6D49-EA29-974514E57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A8445-2C7B-ACE7-5DF1-4844BB1B8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3FC6F-5AD0-4E89-AE08-D3B5B495D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60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37C1AD-A272-08FF-647C-04D09CB18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2BC3D5-3F38-D1CC-B5D2-BF1F59BD1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A716BA-C9BD-ACA4-7BA2-A9745BEE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2F063-2599-4B56-8356-00B2FFF5B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0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522BDC-770C-695A-FC87-5908D211E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32FF7F-D6C8-8A40-30FB-CDFB7AFDC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685146-2E16-9EBE-6B28-0239273F3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586A-CDE5-4CB5-A81F-6CFF43D87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7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3196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14723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130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1345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8263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67475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9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7DDAE3-9830-2DF5-194D-8C730CD88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9F2A1-051F-860A-2EF3-0233F6A49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FCFBE0-4A71-6094-BC2D-4713AF09B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59DDF-1961-4B98-8F2B-0FAA26942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04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9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5DB5E8-44F2-578C-E0D1-10A246138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5084EF-A576-63BB-47FC-88C75D2DC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96AF9C-C1AA-FAED-E88E-3706FB1C8F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C3465C-CE60-048E-7C53-322516A5E8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DFF2C6-4217-FA99-EBDC-C0E245152A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8E6BC1FF-1C36-48A2-927F-E40AD80B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2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1E007EAE-0D39-CB6B-7762-58F25A9E5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3-1 We Shall Assemble</a:t>
            </a:r>
            <a:endParaRPr lang="en-US">
              <a:ea typeface="+mj-ea"/>
            </a:endParaRPr>
          </a:p>
        </p:txBody>
      </p:sp>
      <p:pic>
        <p:nvPicPr>
          <p:cNvPr id="10242" name="Picture 3" descr="We shall assemble-pp-st 3">
            <a:extLst>
              <a:ext uri="{FF2B5EF4-FFF2-40B4-BE49-F238E27FC236}">
                <a16:creationId xmlns:a16="http://schemas.microsoft.com/office/drawing/2014/main" id="{80315AB5-B958-A707-B8AB-DD53E505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F8B79618-9B6E-820B-AB06-B79BB157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95304EA-84B9-69BA-F435-BAE44E3F2D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3-2 We Shall Assemble</a:t>
            </a:r>
            <a:endParaRPr lang="en-US">
              <a:ea typeface="+mj-ea"/>
            </a:endParaRPr>
          </a:p>
        </p:txBody>
      </p:sp>
      <p:pic>
        <p:nvPicPr>
          <p:cNvPr id="11266" name="Picture 3" descr="We shall assemble-pp-st 3">
            <a:extLst>
              <a:ext uri="{FF2B5EF4-FFF2-40B4-BE49-F238E27FC236}">
                <a16:creationId xmlns:a16="http://schemas.microsoft.com/office/drawing/2014/main" id="{CD1F02C4-63C6-A5E7-6B8B-99239A03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>
            <a:extLst>
              <a:ext uri="{FF2B5EF4-FFF2-40B4-BE49-F238E27FC236}">
                <a16:creationId xmlns:a16="http://schemas.microsoft.com/office/drawing/2014/main" id="{6AD23FAD-4CEA-FEA2-AE9C-F455395B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7305878-584D-DD88-FDCF-2D69C89B09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C-1 We Shall Assemble</a:t>
            </a:r>
            <a:endParaRPr lang="en-US">
              <a:ea typeface="+mj-ea"/>
            </a:endParaRPr>
          </a:p>
        </p:txBody>
      </p:sp>
      <p:pic>
        <p:nvPicPr>
          <p:cNvPr id="12290" name="Picture 3" descr="We shall assemble-pp">
            <a:extLst>
              <a:ext uri="{FF2B5EF4-FFF2-40B4-BE49-F238E27FC236}">
                <a16:creationId xmlns:a16="http://schemas.microsoft.com/office/drawing/2014/main" id="{85B58344-7CD2-C68F-A9C6-D09D62FD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4">
            <a:extLst>
              <a:ext uri="{FF2B5EF4-FFF2-40B4-BE49-F238E27FC236}">
                <a16:creationId xmlns:a16="http://schemas.microsoft.com/office/drawing/2014/main" id="{70B7AECD-C51A-3A70-FE6A-9940A87D8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BBFC688-9F70-2E6C-33DA-EE27905E5D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C-2 We Shall Assemble</a:t>
            </a:r>
            <a:endParaRPr lang="en-US">
              <a:ea typeface="+mj-ea"/>
            </a:endParaRPr>
          </a:p>
        </p:txBody>
      </p:sp>
      <p:pic>
        <p:nvPicPr>
          <p:cNvPr id="13314" name="Picture 3" descr="We shall assemble-pp">
            <a:extLst>
              <a:ext uri="{FF2B5EF4-FFF2-40B4-BE49-F238E27FC236}">
                <a16:creationId xmlns:a16="http://schemas.microsoft.com/office/drawing/2014/main" id="{9EDAE5B3-E19A-091C-CE55-493BDB9E3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4">
            <a:extLst>
              <a:ext uri="{FF2B5EF4-FFF2-40B4-BE49-F238E27FC236}">
                <a16:creationId xmlns:a16="http://schemas.microsoft.com/office/drawing/2014/main" id="{1B0B230A-2ABB-342B-A617-53688D79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IN PURSUIT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832655" y="2847415"/>
            <a:ext cx="759644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OF THE KINGDOM	</a:t>
            </a:r>
          </a:p>
        </p:txBody>
      </p:sp>
    </p:spTree>
    <p:extLst>
      <p:ext uri="{BB962C8B-B14F-4D97-AF65-F5344CB8AC3E}">
        <p14:creationId xmlns:p14="http://schemas.microsoft.com/office/powerpoint/2010/main" val="271042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IN PURSUIT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832655" y="2847415"/>
            <a:ext cx="759644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OF THE KING	</a:t>
            </a:r>
          </a:p>
        </p:txBody>
      </p:sp>
    </p:spTree>
    <p:extLst>
      <p:ext uri="{BB962C8B-B14F-4D97-AF65-F5344CB8AC3E}">
        <p14:creationId xmlns:p14="http://schemas.microsoft.com/office/powerpoint/2010/main" val="99712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Who is Jesus?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1738423" y="2847415"/>
            <a:ext cx="8690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According to </a:t>
            </a:r>
            <a:r>
              <a:rPr kumimoji="0" lang="en-US" sz="8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matthew</a:t>
            </a:r>
            <a:endParaRPr kumimoji="0" lang="en-US" sz="8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537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0689997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“When Jesus came into the region of Caesarea Philippi, He asked His disciples, saying,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‘Who do men say that I, the Son of Man, am?”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– Matt. 16:13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2905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751001" y="414989"/>
            <a:ext cx="10689997" cy="34313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“Messiah” (</a:t>
            </a:r>
            <a:r>
              <a:rPr kumimoji="0" lang="en-US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1)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“king of the jews” (</a:t>
            </a:r>
            <a:r>
              <a:rPr kumimoji="0" lang="en-US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2)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“son of god” (</a:t>
            </a:r>
            <a:r>
              <a:rPr kumimoji="0" lang="en-US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86639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751001" y="414989"/>
            <a:ext cx="10689997" cy="34313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Conqueror (</a:t>
            </a:r>
            <a:r>
              <a:rPr kumimoji="0" lang="en-US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85314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A8937-40AA-66E8-73CC-390AE2DC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 (4:1-2)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2 Cor. 10:4-5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Matt. 26:36-39, 42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What did </a:t>
            </a:r>
            <a:r>
              <a:rPr kumimoji="0" lang="en-US" sz="6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jesus</a:t>
            </a: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conquer?</a:t>
            </a:r>
          </a:p>
        </p:txBody>
      </p:sp>
    </p:spTree>
    <p:extLst>
      <p:ext uri="{BB962C8B-B14F-4D97-AF65-F5344CB8AC3E}">
        <p14:creationId xmlns:p14="http://schemas.microsoft.com/office/powerpoint/2010/main" val="1237801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Temptation (4:3-11)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Heb. 4:15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2 Cor. 5:21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Jn. 8:46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What did </a:t>
            </a:r>
            <a:r>
              <a:rPr lang="en-US" sz="6600" i="1" dirty="0">
                <a:solidFill>
                  <a:prstClr val="white"/>
                </a:solidFill>
                <a:latin typeface="BigNoodleTitling" panose="02000708030402040100" pitchFamily="2" charset="0"/>
              </a:rPr>
              <a:t>j</a:t>
            </a:r>
            <a:r>
              <a:rPr kumimoji="0" lang="en-US" sz="6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esus</a:t>
            </a: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conquer?</a:t>
            </a:r>
          </a:p>
        </p:txBody>
      </p:sp>
    </p:spTree>
    <p:extLst>
      <p:ext uri="{BB962C8B-B14F-4D97-AF65-F5344CB8AC3E}">
        <p14:creationId xmlns:p14="http://schemas.microsoft.com/office/powerpoint/2010/main" val="2242970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devil (4:11)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Heb. 2:14, 18, 4:15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Job 1:7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What did Jesus conquer?</a:t>
            </a:r>
          </a:p>
        </p:txBody>
      </p:sp>
    </p:spTree>
    <p:extLst>
      <p:ext uri="{BB962C8B-B14F-4D97-AF65-F5344CB8AC3E}">
        <p14:creationId xmlns:p14="http://schemas.microsoft.com/office/powerpoint/2010/main" val="21505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He knew his weaknesses (4:1-2)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Jn. 1:14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Heb. 2:14, 4:21a, 5:7-8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Rom. 8:13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Matt. 5:29-30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did </a:t>
            </a:r>
            <a:r>
              <a:rPr lang="en-US" sz="6600" i="1" dirty="0">
                <a:solidFill>
                  <a:prstClr val="white"/>
                </a:solidFill>
                <a:latin typeface="BigNoodleTitling" panose="02000708030402040100" pitchFamily="2" charset="0"/>
              </a:rPr>
              <a:t>J</a:t>
            </a:r>
            <a:r>
              <a:rPr kumimoji="0" lang="en-US" sz="6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esus</a:t>
            </a: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conquer?</a:t>
            </a:r>
          </a:p>
        </p:txBody>
      </p:sp>
    </p:spTree>
    <p:extLst>
      <p:ext uri="{BB962C8B-B14F-4D97-AF65-F5344CB8AC3E}">
        <p14:creationId xmlns:p14="http://schemas.microsoft.com/office/powerpoint/2010/main" val="1046557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He knew god’s word (4:4, 7, 10)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2 cor. 10:3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Lk. 2:39-40, 46, 49-52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Heb. 5:8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did </a:t>
            </a:r>
            <a:r>
              <a:rPr lang="en-US" sz="6600" i="1" dirty="0">
                <a:solidFill>
                  <a:prstClr val="white"/>
                </a:solidFill>
                <a:latin typeface="BigNoodleTitling" panose="02000708030402040100" pitchFamily="2" charset="0"/>
              </a:rPr>
              <a:t>je</a:t>
            </a: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sus conquer?</a:t>
            </a:r>
          </a:p>
        </p:txBody>
      </p:sp>
    </p:spTree>
    <p:extLst>
      <p:ext uri="{BB962C8B-B14F-4D97-AF65-F5344CB8AC3E}">
        <p14:creationId xmlns:p14="http://schemas.microsoft.com/office/powerpoint/2010/main" val="111225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He knew the enemy (4:1-11)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His tactics  –  1 Jn. 2:16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did Jesus conquer?</a:t>
            </a:r>
          </a:p>
        </p:txBody>
      </p:sp>
    </p:spTree>
    <p:extLst>
      <p:ext uri="{BB962C8B-B14F-4D97-AF65-F5344CB8AC3E}">
        <p14:creationId xmlns:p14="http://schemas.microsoft.com/office/powerpoint/2010/main" val="3597489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He knew the enemy (4:1-11)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His tactics  –  1 Jn. 2:16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His targets  –  matt. 6:24, gen. 37, 2 </a:t>
            </a:r>
            <a:r>
              <a:rPr lang="en-US" sz="4000" i="1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sam.</a:t>
            </a: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 11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did Jesus conquer?</a:t>
            </a:r>
          </a:p>
        </p:txBody>
      </p:sp>
    </p:spTree>
    <p:extLst>
      <p:ext uri="{BB962C8B-B14F-4D97-AF65-F5344CB8AC3E}">
        <p14:creationId xmlns:p14="http://schemas.microsoft.com/office/powerpoint/2010/main" val="84667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He knew the enemy (4:1-11)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His tactics  –  1 Jn. 2:16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His targets  –  matt. 6:24, gen. 37, 2 </a:t>
            </a:r>
            <a:r>
              <a:rPr lang="en-US" sz="4000" i="1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sam.</a:t>
            </a: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 11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His character  –  Jn. 8:44</a:t>
            </a: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, rev. 12:10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did Jesus conquer?</a:t>
            </a:r>
          </a:p>
        </p:txBody>
      </p:sp>
    </p:spTree>
    <p:extLst>
      <p:ext uri="{BB962C8B-B14F-4D97-AF65-F5344CB8AC3E}">
        <p14:creationId xmlns:p14="http://schemas.microsoft.com/office/powerpoint/2010/main" val="2822516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He knew the enemy (4:1-11)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His tactics  –  1 Jn. 2:16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His targets  –  matt. 6:24, gen. 37, 2 </a:t>
            </a:r>
            <a:r>
              <a:rPr lang="en-US" sz="4000" i="1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sam.</a:t>
            </a: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 11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His character  –  Jn. 8:44</a:t>
            </a: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, rev. 12:10</a:t>
            </a: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His weakness – </a:t>
            </a:r>
            <a:r>
              <a:rPr lang="en-US" sz="4000" i="1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jms</a:t>
            </a: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. 4:7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1143000" marR="0" lvl="1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did Jesus conquer?</a:t>
            </a:r>
          </a:p>
        </p:txBody>
      </p:sp>
    </p:spTree>
    <p:extLst>
      <p:ext uri="{BB962C8B-B14F-4D97-AF65-F5344CB8AC3E}">
        <p14:creationId xmlns:p14="http://schemas.microsoft.com/office/powerpoint/2010/main" val="223650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Look for the way of escape (</a:t>
            </a:r>
            <a:r>
              <a:rPr lang="en-US" sz="5400" i="1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1 cor. 10:13)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can we conquer sin?</a:t>
            </a:r>
          </a:p>
        </p:txBody>
      </p:sp>
    </p:spTree>
    <p:extLst>
      <p:ext uri="{BB962C8B-B14F-4D97-AF65-F5344CB8AC3E}">
        <p14:creationId xmlns:p14="http://schemas.microsoft.com/office/powerpoint/2010/main" val="3909889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Look for the way of escape (</a:t>
            </a:r>
            <a:r>
              <a:rPr lang="en-US" sz="5400" i="1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1 cor. 10:13)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Know god’s word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Read god’s word</a:t>
            </a:r>
          </a:p>
          <a:p>
            <a:pPr marR="0" lvl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Pray to god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how can we conquer sin?</a:t>
            </a:r>
          </a:p>
        </p:txBody>
      </p:sp>
    </p:spTree>
    <p:extLst>
      <p:ext uri="{BB962C8B-B14F-4D97-AF65-F5344CB8AC3E}">
        <p14:creationId xmlns:p14="http://schemas.microsoft.com/office/powerpoint/2010/main" val="3690837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8045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are </a:t>
            </a:r>
            <a:r>
              <a:rPr kumimoji="0" lang="en-US" sz="9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you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Conquering sin &amp; self?</a:t>
            </a:r>
          </a:p>
        </p:txBody>
      </p:sp>
    </p:spTree>
    <p:extLst>
      <p:ext uri="{BB962C8B-B14F-4D97-AF65-F5344CB8AC3E}">
        <p14:creationId xmlns:p14="http://schemas.microsoft.com/office/powerpoint/2010/main" val="1723188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1151453"/>
            <a:ext cx="807650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 shall assemble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PH #70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02924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SONG:</a:t>
            </a:r>
          </a:p>
        </p:txBody>
      </p:sp>
    </p:spTree>
    <p:extLst>
      <p:ext uri="{BB962C8B-B14F-4D97-AF65-F5344CB8AC3E}">
        <p14:creationId xmlns:p14="http://schemas.microsoft.com/office/powerpoint/2010/main" val="429037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F39EDB1-C191-358E-129F-6693E3A016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1-1 We Shall Assemble</a:t>
            </a:r>
            <a:endParaRPr lang="en-US">
              <a:ea typeface="+mj-ea"/>
            </a:endParaRPr>
          </a:p>
        </p:txBody>
      </p:sp>
      <p:pic>
        <p:nvPicPr>
          <p:cNvPr id="2" name="Picture 21" descr="We shall assemble-pp">
            <a:extLst>
              <a:ext uri="{FF2B5EF4-FFF2-40B4-BE49-F238E27FC236}">
                <a16:creationId xmlns:a16="http://schemas.microsoft.com/office/drawing/2014/main" id="{94CFC4DE-A12C-295E-D8AE-52F1DF20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 Box 22">
            <a:extLst>
              <a:ext uri="{FF2B5EF4-FFF2-40B4-BE49-F238E27FC236}">
                <a16:creationId xmlns:a16="http://schemas.microsoft.com/office/drawing/2014/main" id="{A959BD4D-02D3-333E-CEF5-70C6D655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8CB5BCD-F349-B490-6E28-EC86A31EF5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1-2 We Shall Assemble</a:t>
            </a:r>
            <a:endParaRPr lang="en-US">
              <a:ea typeface="+mj-ea"/>
            </a:endParaRPr>
          </a:p>
        </p:txBody>
      </p:sp>
      <p:pic>
        <p:nvPicPr>
          <p:cNvPr id="3074" name="Picture 5" descr="We shall assemble-pp">
            <a:extLst>
              <a:ext uri="{FF2B5EF4-FFF2-40B4-BE49-F238E27FC236}">
                <a16:creationId xmlns:a16="http://schemas.microsoft.com/office/drawing/2014/main" id="{77C4F752-7479-7EB4-EB6C-B9A9A53B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 Box 6">
            <a:extLst>
              <a:ext uri="{FF2B5EF4-FFF2-40B4-BE49-F238E27FC236}">
                <a16:creationId xmlns:a16="http://schemas.microsoft.com/office/drawing/2014/main" id="{A525F230-0372-A335-4F56-A0F2A8A0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64566FE-EF52-55D2-C9CB-88B6224C96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C-1 We Shall Assemble</a:t>
            </a:r>
            <a:endParaRPr lang="en-US">
              <a:ea typeface="+mj-ea"/>
            </a:endParaRPr>
          </a:p>
        </p:txBody>
      </p:sp>
      <p:pic>
        <p:nvPicPr>
          <p:cNvPr id="4098" name="Picture 3" descr="We shall assemble-pp">
            <a:extLst>
              <a:ext uri="{FF2B5EF4-FFF2-40B4-BE49-F238E27FC236}">
                <a16:creationId xmlns:a16="http://schemas.microsoft.com/office/drawing/2014/main" id="{2C1E281C-8679-164D-F09C-1D05F592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BEC1C787-9C36-B2FF-4479-9BD2DF53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F98EFCF-A8AF-A271-1A09-A31CB43FA7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C-2 We Shall Assemble</a:t>
            </a:r>
            <a:endParaRPr lang="en-US">
              <a:ea typeface="+mj-ea"/>
            </a:endParaRPr>
          </a:p>
        </p:txBody>
      </p:sp>
      <p:pic>
        <p:nvPicPr>
          <p:cNvPr id="5122" name="Picture 3" descr="We shall assemble-pp">
            <a:extLst>
              <a:ext uri="{FF2B5EF4-FFF2-40B4-BE49-F238E27FC236}">
                <a16:creationId xmlns:a16="http://schemas.microsoft.com/office/drawing/2014/main" id="{A42EE8CB-B3BC-2091-DB15-00A45776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4">
            <a:extLst>
              <a:ext uri="{FF2B5EF4-FFF2-40B4-BE49-F238E27FC236}">
                <a16:creationId xmlns:a16="http://schemas.microsoft.com/office/drawing/2014/main" id="{7B7D5151-94AC-756B-2EE0-793FF47B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6201"/>
            <a:ext cx="3491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t>We Shall Assemble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511</Words>
  <Application>Microsoft Office PowerPoint</Application>
  <PresentationFormat>Widescreen</PresentationFormat>
  <Paragraphs>97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BigNoodleTitling</vt:lpstr>
      <vt:lpstr>Trebuchet MS</vt:lpstr>
      <vt:lpstr>Arial</vt:lpstr>
      <vt:lpstr>Times</vt:lpstr>
      <vt:lpstr>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1-1 We Shall Assemble</vt:lpstr>
      <vt:lpstr>1-2 We Shall Assemble</vt:lpstr>
      <vt:lpstr>C-1 We Shall Assemble</vt:lpstr>
      <vt:lpstr>C-2 We Shall Assemble</vt:lpstr>
      <vt:lpstr>3-1 We Shall Assemble</vt:lpstr>
      <vt:lpstr>3-2 We Shall Assemble</vt:lpstr>
      <vt:lpstr>C-1 We Shall Assemble</vt:lpstr>
      <vt:lpstr>C-2 We Shall Assemble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25</cp:revision>
  <dcterms:created xsi:type="dcterms:W3CDTF">2023-02-05T03:26:53Z</dcterms:created>
  <dcterms:modified xsi:type="dcterms:W3CDTF">2023-02-05T21:29:47Z</dcterms:modified>
</cp:coreProperties>
</file>