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1" r:id="rId2"/>
  </p:sldMasterIdLst>
  <p:sldIdLst>
    <p:sldId id="256" r:id="rId3"/>
    <p:sldId id="257" r:id="rId4"/>
    <p:sldId id="258" r:id="rId5"/>
    <p:sldId id="259" r:id="rId6"/>
    <p:sldId id="260" r:id="rId7"/>
    <p:sldId id="261" r:id="rId8"/>
    <p:sldId id="262" r:id="rId9"/>
    <p:sldId id="263" r:id="rId10"/>
    <p:sldId id="3574" r:id="rId11"/>
    <p:sldId id="3405" r:id="rId12"/>
    <p:sldId id="3893" r:id="rId13"/>
    <p:sldId id="3894" r:id="rId14"/>
    <p:sldId id="3895" r:id="rId15"/>
    <p:sldId id="3896" r:id="rId16"/>
    <p:sldId id="3897" r:id="rId17"/>
    <p:sldId id="3898" r:id="rId18"/>
    <p:sldId id="3899" r:id="rId19"/>
    <p:sldId id="3900" r:id="rId20"/>
    <p:sldId id="264" r:id="rId21"/>
    <p:sldId id="265" r:id="rId22"/>
    <p:sldId id="266" r:id="rId23"/>
    <p:sldId id="267" r:id="rId24"/>
    <p:sldId id="3632" r:id="rId25"/>
    <p:sldId id="3901" r:id="rId26"/>
    <p:sldId id="3902" r:id="rId27"/>
    <p:sldId id="3905" r:id="rId28"/>
    <p:sldId id="3906" r:id="rId29"/>
    <p:sldId id="3907" r:id="rId30"/>
    <p:sldId id="3908" r:id="rId31"/>
    <p:sldId id="3647" r:id="rId32"/>
    <p:sldId id="3404" r:id="rId33"/>
    <p:sldId id="3909" r:id="rId34"/>
    <p:sldId id="3910" r:id="rId35"/>
    <p:sldId id="3911" r:id="rId36"/>
    <p:sldId id="3912" r:id="rId37"/>
    <p:sldId id="3913" r:id="rId38"/>
    <p:sldId id="3914" r:id="rId39"/>
    <p:sldId id="3915" r:id="rId40"/>
    <p:sldId id="3916" r:id="rId41"/>
    <p:sldId id="3917" r:id="rId42"/>
    <p:sldId id="3605" r:id="rId43"/>
    <p:sldId id="3918" r:id="rId44"/>
    <p:sldId id="3919" r:id="rId45"/>
    <p:sldId id="3920" r:id="rId46"/>
    <p:sldId id="3921" r:id="rId47"/>
    <p:sldId id="3922" r:id="rId48"/>
    <p:sldId id="3923" r:id="rId49"/>
    <p:sldId id="3924" r:id="rId50"/>
    <p:sldId id="3925" r:id="rId51"/>
    <p:sldId id="3926" r:id="rId52"/>
    <p:sldId id="3927" r:id="rId53"/>
    <p:sldId id="3928" r:id="rId54"/>
    <p:sldId id="3929" r:id="rId55"/>
    <p:sldId id="3401" r:id="rId56"/>
    <p:sldId id="3672" r:id="rId57"/>
    <p:sldId id="3527" r:id="rId58"/>
    <p:sldId id="3509" r:id="rId59"/>
    <p:sldId id="3806" r:id="rId60"/>
    <p:sldId id="3870" r:id="rId61"/>
    <p:sldId id="3528" r:id="rId62"/>
    <p:sldId id="3889" r:id="rId63"/>
    <p:sldId id="3888" r:id="rId64"/>
    <p:sldId id="3965" r:id="rId65"/>
    <p:sldId id="3964" r:id="rId66"/>
    <p:sldId id="3891" r:id="rId67"/>
    <p:sldId id="3890" r:id="rId68"/>
    <p:sldId id="3961" r:id="rId69"/>
    <p:sldId id="3962" r:id="rId70"/>
    <p:sldId id="3892" r:id="rId71"/>
    <p:sldId id="3963" r:id="rId72"/>
    <p:sldId id="3556" r:id="rId73"/>
    <p:sldId id="3413" r:id="rId74"/>
    <p:sldId id="3930" r:id="rId75"/>
    <p:sldId id="3931" r:id="rId76"/>
    <p:sldId id="3932" r:id="rId77"/>
    <p:sldId id="3933" r:id="rId78"/>
    <p:sldId id="3934" r:id="rId79"/>
    <p:sldId id="3935" r:id="rId80"/>
    <p:sldId id="3939" r:id="rId81"/>
    <p:sldId id="3940" r:id="rId82"/>
    <p:sldId id="3941" r:id="rId83"/>
    <p:sldId id="3518" r:id="rId84"/>
    <p:sldId id="3411" r:id="rId85"/>
    <p:sldId id="3942" r:id="rId86"/>
    <p:sldId id="3943" r:id="rId87"/>
    <p:sldId id="3944" r:id="rId88"/>
    <p:sldId id="3948" r:id="rId89"/>
    <p:sldId id="3949" r:id="rId90"/>
    <p:sldId id="3950" r:id="rId91"/>
    <p:sldId id="3519" r:id="rId92"/>
    <p:sldId id="3520" r:id="rId93"/>
    <p:sldId id="3745" r:id="rId94"/>
    <p:sldId id="3412" r:id="rId95"/>
    <p:sldId id="3951" r:id="rId96"/>
    <p:sldId id="3952" r:id="rId97"/>
    <p:sldId id="3953" r:id="rId98"/>
    <p:sldId id="3954" r:id="rId99"/>
    <p:sldId id="3959" r:id="rId100"/>
    <p:sldId id="3960" r:id="rId101"/>
    <p:sldId id="268" r:id="rId102"/>
    <p:sldId id="269" r:id="rId103"/>
    <p:sldId id="3409" r:id="rId104"/>
  </p:sldIdLst>
  <p:sldSz cx="12192000" cy="6858000"/>
  <p:notesSz cx="6858000" cy="9144000"/>
  <p:embeddedFontLst>
    <p:embeddedFont>
      <p:font typeface="MS PGothic" panose="020B0600070205080204" pitchFamily="34" charset="-128"/>
      <p:regular r:id="rId105"/>
    </p:embeddedFont>
    <p:embeddedFont>
      <p:font typeface="BigNoodleTitling" panose="02000708030402040100" pitchFamily="2" charset="0"/>
      <p:regular r:id="rId106"/>
      <p:italic r:id="rId107"/>
    </p:embeddedFont>
    <p:embeddedFont>
      <p:font typeface="Calibri" panose="020F0502020204030204" pitchFamily="34" charset="0"/>
      <p:regular r:id="rId108"/>
      <p:bold r:id="rId109"/>
      <p:italic r:id="rId110"/>
      <p:boldItalic r:id="rId111"/>
    </p:embeddedFont>
    <p:embeddedFont>
      <p:font typeface="Times" panose="02020603050405020304" pitchFamily="18" charset="0"/>
      <p:regular r:id="rId112"/>
      <p:bold r:id="rId113"/>
      <p:italic r:id="rId114"/>
      <p:boldItalic r:id="rId115"/>
    </p:embeddedFont>
    <p:embeddedFont>
      <p:font typeface="Trebuchet MS" panose="020B0603020202020204" pitchFamily="34" charset="0"/>
      <p:regular r:id="rId116"/>
      <p:bold r:id="rId117"/>
      <p:italic r:id="rId118"/>
      <p:boldItalic r:id="rId1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0" autoAdjust="0"/>
    <p:restoredTop sz="94660"/>
  </p:normalViewPr>
  <p:slideViewPr>
    <p:cSldViewPr snapToGrid="0">
      <p:cViewPr varScale="1">
        <p:scale>
          <a:sx n="49" d="100"/>
          <a:sy n="49" d="100"/>
        </p:scale>
        <p:origin x="33" y="9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13.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8.fntdata"/><Relationship Id="rId16" Type="http://schemas.openxmlformats.org/officeDocument/2006/relationships/slide" Target="slides/slide14.xml"/><Relationship Id="rId107" Type="http://schemas.openxmlformats.org/officeDocument/2006/relationships/font" Target="fonts/font3.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font" Target="fonts/font1.fntdata"/><Relationship Id="rId113" Type="http://schemas.openxmlformats.org/officeDocument/2006/relationships/font" Target="fonts/font9.fntdata"/><Relationship Id="rId118"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font" Target="fonts/font4.fntdata"/><Relationship Id="rId11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2.fntdata"/><Relationship Id="rId114" Type="http://schemas.openxmlformats.org/officeDocument/2006/relationships/font" Target="fonts/font10.fntdata"/><Relationship Id="rId119" Type="http://schemas.openxmlformats.org/officeDocument/2006/relationships/font" Target="fonts/font1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5.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6.fntdata"/><Relationship Id="rId115"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515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E26F2C-02C9-D49C-9E60-01D7C610B1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AE8B1E-3D37-BE6E-4249-99AF25F9E5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9A7167-E16F-9D5B-F71A-C667855647A6}"/>
              </a:ext>
            </a:extLst>
          </p:cNvPr>
          <p:cNvSpPr>
            <a:spLocks noGrp="1" noChangeArrowheads="1"/>
          </p:cNvSpPr>
          <p:nvPr>
            <p:ph type="sldNum" sz="quarter" idx="12"/>
          </p:nvPr>
        </p:nvSpPr>
        <p:spPr>
          <a:ln/>
        </p:spPr>
        <p:txBody>
          <a:bodyPr/>
          <a:lstStyle>
            <a:lvl1pPr>
              <a:defRPr/>
            </a:lvl1pPr>
          </a:lstStyle>
          <a:p>
            <a:fld id="{965A7A74-FF93-4E8B-BB84-7F55EA9E1E73}" type="slidenum">
              <a:rPr lang="en-US" altLang="en-US"/>
              <a:pPr/>
              <a:t>‹#›</a:t>
            </a:fld>
            <a:endParaRPr lang="en-US" altLang="en-US"/>
          </a:p>
        </p:txBody>
      </p:sp>
    </p:spTree>
    <p:extLst>
      <p:ext uri="{BB962C8B-B14F-4D97-AF65-F5344CB8AC3E}">
        <p14:creationId xmlns:p14="http://schemas.microsoft.com/office/powerpoint/2010/main" val="31655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196C3E7E-1F73-9174-521C-67D2A63B55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396A29-2C0D-F2E6-1B7B-E86940BA2D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5A0223-EECC-4630-7EF5-25117567C22E}"/>
              </a:ext>
            </a:extLst>
          </p:cNvPr>
          <p:cNvSpPr>
            <a:spLocks noGrp="1" noChangeArrowheads="1"/>
          </p:cNvSpPr>
          <p:nvPr>
            <p:ph type="sldNum" sz="quarter" idx="12"/>
          </p:nvPr>
        </p:nvSpPr>
        <p:spPr>
          <a:ln/>
        </p:spPr>
        <p:txBody>
          <a:bodyPr/>
          <a:lstStyle>
            <a:lvl1pPr>
              <a:defRPr/>
            </a:lvl1pPr>
          </a:lstStyle>
          <a:p>
            <a:fld id="{067827B8-4A7E-4535-A116-0E03EF19399F}" type="slidenum">
              <a:rPr lang="en-US" altLang="en-US"/>
              <a:pPr/>
              <a:t>‹#›</a:t>
            </a:fld>
            <a:endParaRPr lang="en-US" altLang="en-US"/>
          </a:p>
        </p:txBody>
      </p:sp>
    </p:spTree>
    <p:extLst>
      <p:ext uri="{BB962C8B-B14F-4D97-AF65-F5344CB8AC3E}">
        <p14:creationId xmlns:p14="http://schemas.microsoft.com/office/powerpoint/2010/main" val="4165271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6706B75-574A-A1A0-BEC9-4004640B5B7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BEE301-7267-05B7-9D1B-F06BD04778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B6B73E-EBD3-E511-0740-1558622E3318}"/>
              </a:ext>
            </a:extLst>
          </p:cNvPr>
          <p:cNvSpPr>
            <a:spLocks noGrp="1" noChangeArrowheads="1"/>
          </p:cNvSpPr>
          <p:nvPr>
            <p:ph type="sldNum" sz="quarter" idx="12"/>
          </p:nvPr>
        </p:nvSpPr>
        <p:spPr>
          <a:ln/>
        </p:spPr>
        <p:txBody>
          <a:bodyPr/>
          <a:lstStyle>
            <a:lvl1pPr>
              <a:defRPr/>
            </a:lvl1pPr>
          </a:lstStyle>
          <a:p>
            <a:fld id="{F689C3CE-D461-4C5A-B7CE-6DA3C772C253}" type="slidenum">
              <a:rPr lang="en-US" altLang="en-US"/>
              <a:pPr/>
              <a:t>‹#›</a:t>
            </a:fld>
            <a:endParaRPr lang="en-US" altLang="en-US"/>
          </a:p>
        </p:txBody>
      </p:sp>
    </p:spTree>
    <p:extLst>
      <p:ext uri="{BB962C8B-B14F-4D97-AF65-F5344CB8AC3E}">
        <p14:creationId xmlns:p14="http://schemas.microsoft.com/office/powerpoint/2010/main" val="1925300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86BB10A-2B9E-8D93-2412-CC86C3B776E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E448C64-F3F5-341A-3861-26C1176E10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EE9D35D-5009-52C6-FAD6-A181A633F553}"/>
              </a:ext>
            </a:extLst>
          </p:cNvPr>
          <p:cNvSpPr>
            <a:spLocks noGrp="1" noChangeArrowheads="1"/>
          </p:cNvSpPr>
          <p:nvPr>
            <p:ph type="sldNum" sz="quarter" idx="12"/>
          </p:nvPr>
        </p:nvSpPr>
        <p:spPr>
          <a:ln/>
        </p:spPr>
        <p:txBody>
          <a:bodyPr/>
          <a:lstStyle>
            <a:lvl1pPr>
              <a:defRPr/>
            </a:lvl1pPr>
          </a:lstStyle>
          <a:p>
            <a:fld id="{435CAC61-3D0E-41A5-AE31-F1C51D94DAE9}" type="slidenum">
              <a:rPr lang="en-US" altLang="en-US"/>
              <a:pPr/>
              <a:t>‹#›</a:t>
            </a:fld>
            <a:endParaRPr lang="en-US" altLang="en-US"/>
          </a:p>
        </p:txBody>
      </p:sp>
    </p:spTree>
    <p:extLst>
      <p:ext uri="{BB962C8B-B14F-4D97-AF65-F5344CB8AC3E}">
        <p14:creationId xmlns:p14="http://schemas.microsoft.com/office/powerpoint/2010/main" val="95086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D44828A-8147-8170-561E-67492272D91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9F56905-EFCE-14B0-A7FD-C8C11EF328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C6A314E-6471-4709-4DB3-227E27977F3A}"/>
              </a:ext>
            </a:extLst>
          </p:cNvPr>
          <p:cNvSpPr>
            <a:spLocks noGrp="1" noChangeArrowheads="1"/>
          </p:cNvSpPr>
          <p:nvPr>
            <p:ph type="sldNum" sz="quarter" idx="12"/>
          </p:nvPr>
        </p:nvSpPr>
        <p:spPr>
          <a:ln/>
        </p:spPr>
        <p:txBody>
          <a:bodyPr/>
          <a:lstStyle>
            <a:lvl1pPr>
              <a:defRPr/>
            </a:lvl1pPr>
          </a:lstStyle>
          <a:p>
            <a:fld id="{E152158D-036C-48CE-A5FD-0C6564668B9F}" type="slidenum">
              <a:rPr lang="en-US" altLang="en-US"/>
              <a:pPr/>
              <a:t>‹#›</a:t>
            </a:fld>
            <a:endParaRPr lang="en-US" altLang="en-US"/>
          </a:p>
        </p:txBody>
      </p:sp>
    </p:spTree>
    <p:extLst>
      <p:ext uri="{BB962C8B-B14F-4D97-AF65-F5344CB8AC3E}">
        <p14:creationId xmlns:p14="http://schemas.microsoft.com/office/powerpoint/2010/main" val="2125868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E2BA06D-2266-7957-AAA3-525C25086C0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B945514-5BA3-4190-8026-A4296E6AF7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8CB585C-DCB4-4213-8FFB-A21EB913A0F1}"/>
              </a:ext>
            </a:extLst>
          </p:cNvPr>
          <p:cNvSpPr>
            <a:spLocks noGrp="1" noChangeArrowheads="1"/>
          </p:cNvSpPr>
          <p:nvPr>
            <p:ph type="sldNum" sz="quarter" idx="12"/>
          </p:nvPr>
        </p:nvSpPr>
        <p:spPr>
          <a:ln/>
        </p:spPr>
        <p:txBody>
          <a:bodyPr/>
          <a:lstStyle>
            <a:lvl1pPr>
              <a:defRPr/>
            </a:lvl1pPr>
          </a:lstStyle>
          <a:p>
            <a:fld id="{81C79055-5C01-4E1B-A350-2E0EE423A561}" type="slidenum">
              <a:rPr lang="en-US" altLang="en-US"/>
              <a:pPr/>
              <a:t>‹#›</a:t>
            </a:fld>
            <a:endParaRPr lang="en-US" altLang="en-US"/>
          </a:p>
        </p:txBody>
      </p:sp>
    </p:spTree>
    <p:extLst>
      <p:ext uri="{BB962C8B-B14F-4D97-AF65-F5344CB8AC3E}">
        <p14:creationId xmlns:p14="http://schemas.microsoft.com/office/powerpoint/2010/main" val="2081965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E8FB10EB-5B7C-F8B1-980C-5E54185FFB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B13DF8-8B51-2B39-C88B-DE1A562C0A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2648E45-2EBE-B9E4-1090-678EFEF5E73D}"/>
              </a:ext>
            </a:extLst>
          </p:cNvPr>
          <p:cNvSpPr>
            <a:spLocks noGrp="1" noChangeArrowheads="1"/>
          </p:cNvSpPr>
          <p:nvPr>
            <p:ph type="sldNum" sz="quarter" idx="12"/>
          </p:nvPr>
        </p:nvSpPr>
        <p:spPr>
          <a:ln/>
        </p:spPr>
        <p:txBody>
          <a:bodyPr/>
          <a:lstStyle>
            <a:lvl1pPr>
              <a:defRPr/>
            </a:lvl1pPr>
          </a:lstStyle>
          <a:p>
            <a:fld id="{50972E8C-251A-49FB-8F7E-E59A44C65DA8}" type="slidenum">
              <a:rPr lang="en-US" altLang="en-US"/>
              <a:pPr/>
              <a:t>‹#›</a:t>
            </a:fld>
            <a:endParaRPr lang="en-US" altLang="en-US"/>
          </a:p>
        </p:txBody>
      </p:sp>
    </p:spTree>
    <p:extLst>
      <p:ext uri="{BB962C8B-B14F-4D97-AF65-F5344CB8AC3E}">
        <p14:creationId xmlns:p14="http://schemas.microsoft.com/office/powerpoint/2010/main" val="1655340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F710B5EC-6A25-2E54-095F-21285C9D94C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1C2BF9A-4D87-EEB7-B591-5CE8D95F85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BB6FC6-2712-7FA4-30D5-22298E8A0B94}"/>
              </a:ext>
            </a:extLst>
          </p:cNvPr>
          <p:cNvSpPr>
            <a:spLocks noGrp="1" noChangeArrowheads="1"/>
          </p:cNvSpPr>
          <p:nvPr>
            <p:ph type="sldNum" sz="quarter" idx="12"/>
          </p:nvPr>
        </p:nvSpPr>
        <p:spPr>
          <a:ln/>
        </p:spPr>
        <p:txBody>
          <a:bodyPr/>
          <a:lstStyle>
            <a:lvl1pPr>
              <a:defRPr/>
            </a:lvl1pPr>
          </a:lstStyle>
          <a:p>
            <a:fld id="{B5B0CA36-311A-46C6-8CEC-46696F5310FE}" type="slidenum">
              <a:rPr lang="en-US" altLang="en-US"/>
              <a:pPr/>
              <a:t>‹#›</a:t>
            </a:fld>
            <a:endParaRPr lang="en-US" altLang="en-US"/>
          </a:p>
        </p:txBody>
      </p:sp>
    </p:spTree>
    <p:extLst>
      <p:ext uri="{BB962C8B-B14F-4D97-AF65-F5344CB8AC3E}">
        <p14:creationId xmlns:p14="http://schemas.microsoft.com/office/powerpoint/2010/main" val="2844583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CC37C8-F62B-6C15-99FF-B4C94CDA7C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333A7A-839D-95D9-84C6-14139B1CA0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D713185-EDE0-EC0E-D86B-92521A17E16D}"/>
              </a:ext>
            </a:extLst>
          </p:cNvPr>
          <p:cNvSpPr>
            <a:spLocks noGrp="1" noChangeArrowheads="1"/>
          </p:cNvSpPr>
          <p:nvPr>
            <p:ph type="sldNum" sz="quarter" idx="12"/>
          </p:nvPr>
        </p:nvSpPr>
        <p:spPr>
          <a:ln/>
        </p:spPr>
        <p:txBody>
          <a:bodyPr/>
          <a:lstStyle>
            <a:lvl1pPr>
              <a:defRPr/>
            </a:lvl1pPr>
          </a:lstStyle>
          <a:p>
            <a:fld id="{AFFC5265-1292-488A-B538-E5D090DD6472}" type="slidenum">
              <a:rPr lang="en-US" altLang="en-US"/>
              <a:pPr/>
              <a:t>‹#›</a:t>
            </a:fld>
            <a:endParaRPr lang="en-US" altLang="en-US"/>
          </a:p>
        </p:txBody>
      </p:sp>
    </p:spTree>
    <p:extLst>
      <p:ext uri="{BB962C8B-B14F-4D97-AF65-F5344CB8AC3E}">
        <p14:creationId xmlns:p14="http://schemas.microsoft.com/office/powerpoint/2010/main" val="843221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7DF73B-956B-2064-30E8-9D59417449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893AA2-0CD9-1D42-EB8D-EE5B16F62A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2F365A-FD2E-D4E3-CB33-99717E173025}"/>
              </a:ext>
            </a:extLst>
          </p:cNvPr>
          <p:cNvSpPr>
            <a:spLocks noGrp="1" noChangeArrowheads="1"/>
          </p:cNvSpPr>
          <p:nvPr>
            <p:ph type="sldNum" sz="quarter" idx="12"/>
          </p:nvPr>
        </p:nvSpPr>
        <p:spPr>
          <a:ln/>
        </p:spPr>
        <p:txBody>
          <a:bodyPr/>
          <a:lstStyle>
            <a:lvl1pPr>
              <a:defRPr/>
            </a:lvl1pPr>
          </a:lstStyle>
          <a:p>
            <a:fld id="{FE91EBC4-9F63-47F2-A878-C5FEB4F46154}" type="slidenum">
              <a:rPr lang="en-US" altLang="en-US"/>
              <a:pPr/>
              <a:t>‹#›</a:t>
            </a:fld>
            <a:endParaRPr lang="en-US" altLang="en-US"/>
          </a:p>
        </p:txBody>
      </p:sp>
    </p:spTree>
    <p:extLst>
      <p:ext uri="{BB962C8B-B14F-4D97-AF65-F5344CB8AC3E}">
        <p14:creationId xmlns:p14="http://schemas.microsoft.com/office/powerpoint/2010/main" val="894240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877424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3105796" y="1990553"/>
            <a:ext cx="5905145" cy="2749153"/>
          </a:xfrm>
        </p:spPr>
        <p:txBody>
          <a:bodyPr/>
          <a:lstStyle/>
          <a:p>
            <a:r>
              <a:rPr lang="en-US" dirty="0"/>
              <a:t>Add Your Title</a:t>
            </a:r>
          </a:p>
        </p:txBody>
      </p:sp>
    </p:spTree>
    <p:extLst>
      <p:ext uri="{BB962C8B-B14F-4D97-AF65-F5344CB8AC3E}">
        <p14:creationId xmlns:p14="http://schemas.microsoft.com/office/powerpoint/2010/main" val="3668828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676623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395552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621179" y="4572648"/>
            <a:ext cx="2944051" cy="143862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13044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2734430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282949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E52DA5A-1874-005D-C6C4-15493658A5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3BF5C6-133C-1A83-6224-F9D71596F8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5A110B-0387-26FE-406E-E1A9D469463E}"/>
              </a:ext>
            </a:extLst>
          </p:cNvPr>
          <p:cNvSpPr>
            <a:spLocks noGrp="1" noChangeArrowheads="1"/>
          </p:cNvSpPr>
          <p:nvPr>
            <p:ph type="sldNum" sz="quarter" idx="12"/>
          </p:nvPr>
        </p:nvSpPr>
        <p:spPr>
          <a:ln/>
        </p:spPr>
        <p:txBody>
          <a:bodyPr/>
          <a:lstStyle>
            <a:lvl1pPr>
              <a:defRPr/>
            </a:lvl1pPr>
          </a:lstStyle>
          <a:p>
            <a:fld id="{716F74B9-FF22-4FE8-B95D-D046D4A524ED}" type="slidenum">
              <a:rPr lang="en-US" altLang="en-US"/>
              <a:pPr/>
              <a:t>‹#›</a:t>
            </a:fld>
            <a:endParaRPr lang="en-US" altLang="en-US"/>
          </a:p>
        </p:txBody>
      </p:sp>
    </p:spTree>
    <p:extLst>
      <p:ext uri="{BB962C8B-B14F-4D97-AF65-F5344CB8AC3E}">
        <p14:creationId xmlns:p14="http://schemas.microsoft.com/office/powerpoint/2010/main" val="444672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2/14/2023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64297226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333642"/>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33364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33364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A7BA35C-C64E-B40D-FE43-4F7B10AC1F7A}"/>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7C9A53CC-FA8E-E0BC-1741-FE0BE01D1905}"/>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1738AD9D-ADE2-35AD-1E0A-94F6705C6AC6}"/>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B910CD5F-B223-615A-330D-96B9828439C7}"/>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0A46B10E-B02F-3B24-4E06-0637510165B6}"/>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DF02D3DF-9D37-413C-A70D-701D32F6892E}" type="slidenum">
              <a:rPr lang="en-US" altLang="en-US"/>
              <a:pPr/>
              <a:t>‹#›</a:t>
            </a:fld>
            <a:endParaRPr lang="en-US" altLang="en-US"/>
          </a:p>
        </p:txBody>
      </p:sp>
    </p:spTree>
    <p:extLst>
      <p:ext uri="{BB962C8B-B14F-4D97-AF65-F5344CB8AC3E}">
        <p14:creationId xmlns:p14="http://schemas.microsoft.com/office/powerpoint/2010/main" val="403116734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B570F5A-A3A2-C248-2888-1F1F0A761E7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We Will Glorify</a:t>
            </a:r>
            <a:endParaRPr lang="en-US">
              <a:ea typeface="+mj-ea"/>
            </a:endParaRPr>
          </a:p>
        </p:txBody>
      </p:sp>
      <p:pic>
        <p:nvPicPr>
          <p:cNvPr id="2" name="Picture 25" descr="We Will Glorify SFP">
            <a:extLst>
              <a:ext uri="{FF2B5EF4-FFF2-40B4-BE49-F238E27FC236}">
                <a16:creationId xmlns:a16="http://schemas.microsoft.com/office/drawing/2014/main" id="{59F101FA-BAB4-7D37-CE76-61CBF85D9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4" name="Text Box 26">
            <a:extLst>
              <a:ext uri="{FF2B5EF4-FFF2-40B4-BE49-F238E27FC236}">
                <a16:creationId xmlns:a16="http://schemas.microsoft.com/office/drawing/2014/main" id="{B6C0700B-7803-AAB1-AD3B-11C16FC7E7DE}"/>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2075" name="Text Box 27">
            <a:extLst>
              <a:ext uri="{FF2B5EF4-FFF2-40B4-BE49-F238E27FC236}">
                <a16:creationId xmlns:a16="http://schemas.microsoft.com/office/drawing/2014/main" id="{C77DF9BA-EC9B-9477-05AB-3476E932688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Come, thou fount of every blessing</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226</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299899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6A383393-8985-87DE-3BE3-BFD9F1AE01C8}"/>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Sweet By And By</a:t>
            </a:r>
            <a:endParaRPr lang="en-US">
              <a:ea typeface="+mj-ea"/>
            </a:endParaRPr>
          </a:p>
        </p:txBody>
      </p:sp>
      <p:pic>
        <p:nvPicPr>
          <p:cNvPr id="12290" name="Picture 3" descr="Sweet by and by-pp">
            <a:extLst>
              <a:ext uri="{FF2B5EF4-FFF2-40B4-BE49-F238E27FC236}">
                <a16:creationId xmlns:a16="http://schemas.microsoft.com/office/drawing/2014/main" id="{BFE94C27-9216-FDF6-B899-346EC132EF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a:extLst>
              <a:ext uri="{FF2B5EF4-FFF2-40B4-BE49-F238E27FC236}">
                <a16:creationId xmlns:a16="http://schemas.microsoft.com/office/drawing/2014/main" id="{723A1D63-C298-190D-DC9F-F1E468D2BB1D}"/>
              </a:ext>
            </a:extLst>
          </p:cNvPr>
          <p:cNvSpPr txBox="1">
            <a:spLocks noChangeArrowheads="1"/>
          </p:cNvSpPr>
          <p:nvPr/>
        </p:nvSpPr>
        <p:spPr bwMode="auto">
          <a:xfrm>
            <a:off x="101601" y="76201"/>
            <a:ext cx="31373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Sweet By and By</a:t>
            </a:r>
            <a:endParaRPr lang="en-US" sz="3200">
              <a:solidFill>
                <a:srgbClr val="000000"/>
              </a:solidFill>
              <a:latin typeface="Times" charset="0"/>
              <a:ea typeface="ＭＳ Ｐゴシック" charset="0"/>
            </a:endParaRPr>
          </a:p>
        </p:txBody>
      </p:sp>
      <p:sp>
        <p:nvSpPr>
          <p:cNvPr id="139269" name="Text Box 5">
            <a:extLst>
              <a:ext uri="{FF2B5EF4-FFF2-40B4-BE49-F238E27FC236}">
                <a16:creationId xmlns:a16="http://schemas.microsoft.com/office/drawing/2014/main" id="{A2CE55B7-9041-CF60-5E93-89EE0A824DB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878</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F0FCD1E9-5CF3-489E-258F-13DC0F3DEBE9}"/>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Sweet By And By</a:t>
            </a:r>
            <a:endParaRPr lang="en-US">
              <a:ea typeface="+mj-ea"/>
            </a:endParaRPr>
          </a:p>
        </p:txBody>
      </p:sp>
      <p:pic>
        <p:nvPicPr>
          <p:cNvPr id="13314" name="Picture 6" descr="Sweet by and by-pp">
            <a:extLst>
              <a:ext uri="{FF2B5EF4-FFF2-40B4-BE49-F238E27FC236}">
                <a16:creationId xmlns:a16="http://schemas.microsoft.com/office/drawing/2014/main" id="{BDE07941-890C-0071-B487-1CC1E12CE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5" name="Text Box 7">
            <a:extLst>
              <a:ext uri="{FF2B5EF4-FFF2-40B4-BE49-F238E27FC236}">
                <a16:creationId xmlns:a16="http://schemas.microsoft.com/office/drawing/2014/main" id="{1F09F243-985C-8E7A-6DD0-D02D6B56456B}"/>
              </a:ext>
            </a:extLst>
          </p:cNvPr>
          <p:cNvSpPr txBox="1">
            <a:spLocks noChangeArrowheads="1"/>
          </p:cNvSpPr>
          <p:nvPr/>
        </p:nvSpPr>
        <p:spPr bwMode="auto">
          <a:xfrm>
            <a:off x="101601" y="76201"/>
            <a:ext cx="31373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Sweet By and By</a:t>
            </a:r>
            <a:endParaRPr lang="en-US" sz="3200">
              <a:solidFill>
                <a:srgbClr val="000000"/>
              </a:solidFill>
              <a:latin typeface="Times" charset="0"/>
              <a:ea typeface="ＭＳ Ｐゴシック" charset="0"/>
            </a:endParaRPr>
          </a:p>
        </p:txBody>
      </p:sp>
      <p:sp>
        <p:nvSpPr>
          <p:cNvPr id="140296" name="Text Box 8">
            <a:extLst>
              <a:ext uri="{FF2B5EF4-FFF2-40B4-BE49-F238E27FC236}">
                <a16:creationId xmlns:a16="http://schemas.microsoft.com/office/drawing/2014/main" id="{9D936E9B-4345-570B-DBD6-411805D1624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878</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228892"/>
            <a:ext cx="12192000"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77818"/>
            <a:ext cx="7961168" cy="3852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Today</a:t>
            </a:r>
          </a:p>
          <a:p>
            <a:pPr defTabSz="1219170">
              <a:defRPr/>
            </a:pPr>
            <a:r>
              <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rPr>
              <a:t>Ladies planning meeting</a:t>
            </a:r>
          </a:p>
          <a:p>
            <a:pPr marL="0" marR="0" lvl="0" indent="0" algn="ctr" defTabSz="1219170" rtl="0" eaLnBrk="1" fontAlgn="auto" latinLnBrk="0" hangingPunct="1">
              <a:lnSpc>
                <a:spcPct val="100000"/>
              </a:lnSpc>
              <a:spcBef>
                <a:spcPct val="0"/>
              </a:spcBef>
              <a:spcAft>
                <a:spcPts val="0"/>
              </a:spcAft>
              <a:buClrTx/>
              <a:buSzTx/>
              <a:buFontTx/>
              <a:buNone/>
              <a:tabLst/>
              <a:defRPr/>
            </a:pPr>
            <a:endParaRPr lang="en-US" sz="2400" i="1" dirty="0">
              <a:solidFill>
                <a:prstClr val="black"/>
              </a:solidFill>
              <a:latin typeface="BigNoodleTitling" panose="02000708030402040100" pitchFamily="2" charset="0"/>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lang="en-US" sz="6000" i="1" dirty="0">
                <a:solidFill>
                  <a:prstClr val="black"/>
                </a:solidFill>
                <a:latin typeface="BigNoodleTitling" panose="02000708030402040100" pitchFamily="2" charset="0"/>
              </a:rPr>
              <a:t>Worship @ 6:00 PM</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rPr>
              <a:t>Men’s meeting @ 7:00 PM</a:t>
            </a:r>
          </a:p>
        </p:txBody>
      </p:sp>
      <p:sp>
        <p:nvSpPr>
          <p:cNvPr id="5" name="TextBox 4">
            <a:extLst>
              <a:ext uri="{FF2B5EF4-FFF2-40B4-BE49-F238E27FC236}">
                <a16:creationId xmlns:a16="http://schemas.microsoft.com/office/drawing/2014/main" id="{6604E7C0-691A-A1CF-F9D6-2D388605EB4E}"/>
              </a:ext>
            </a:extLst>
          </p:cNvPr>
          <p:cNvSpPr txBox="1"/>
          <p:nvPr/>
        </p:nvSpPr>
        <p:spPr>
          <a:xfrm>
            <a:off x="7682345" y="482208"/>
            <a:ext cx="4509655" cy="249299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0" i="1" u="none" strike="noStrike" kern="1200" cap="none" spc="0" normalizeH="0" baseline="0" noProof="0" dirty="0">
                <a:ln>
                  <a:noFill/>
                </a:ln>
                <a:solidFill>
                  <a:prstClr val="white"/>
                </a:solidFill>
                <a:effectLst/>
                <a:uLnTx/>
                <a:uFillTx/>
                <a:latin typeface="BigNoodleTitling" panose="02000708030402040100" pitchFamily="2" charset="0"/>
                <a:ea typeface="+mn-ea"/>
                <a:cs typeface="+mn-cs"/>
              </a:rPr>
              <a:t>Wednesday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Worship &amp; Bible classes @ 6:30</a:t>
            </a:r>
          </a:p>
        </p:txBody>
      </p:sp>
    </p:spTree>
    <p:extLst>
      <p:ext uri="{BB962C8B-B14F-4D97-AF65-F5344CB8AC3E}">
        <p14:creationId xmlns:p14="http://schemas.microsoft.com/office/powerpoint/2010/main" val="3284155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CC0252F-37BB-0B19-9C02-8851FC04447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Come Thou Fount of Every Blessing</a:t>
            </a:r>
            <a:endParaRPr lang="en-US">
              <a:ea typeface="+mj-ea"/>
            </a:endParaRPr>
          </a:p>
        </p:txBody>
      </p:sp>
      <p:pic>
        <p:nvPicPr>
          <p:cNvPr id="2" name="Picture 57" descr="O Thou Fount of Every-pp">
            <a:extLst>
              <a:ext uri="{FF2B5EF4-FFF2-40B4-BE49-F238E27FC236}">
                <a16:creationId xmlns:a16="http://schemas.microsoft.com/office/drawing/2014/main" id="{F2FD021A-D261-9D47-4732-3AEE557D90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81DE76BE-DDC4-A889-4681-E2A72E24620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F896B7AA-25C6-5A26-8444-29C019112B46}"/>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6AD53F71-6A71-C777-293E-6D7B14330D9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Come Thou Fount of Every Blessing</a:t>
            </a:r>
            <a:endParaRPr lang="en-US">
              <a:ea typeface="+mj-ea"/>
            </a:endParaRPr>
          </a:p>
        </p:txBody>
      </p:sp>
      <p:pic>
        <p:nvPicPr>
          <p:cNvPr id="3074" name="Picture 3" descr="O Thou Fount of Every-pp">
            <a:extLst>
              <a:ext uri="{FF2B5EF4-FFF2-40B4-BE49-F238E27FC236}">
                <a16:creationId xmlns:a16="http://schemas.microsoft.com/office/drawing/2014/main" id="{7CBF3C0B-9074-1E04-89F5-8CC6BDBA5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3047A8E3-ECB9-3785-987B-3F273866EE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213CE6EF-6C75-9DAC-517F-156B58F1C73E}"/>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5A6CD00E-EFC2-11CF-6F8F-8EEF03159BC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Come Thou Fount of Every Blessing</a:t>
            </a:r>
            <a:endParaRPr lang="en-US">
              <a:ea typeface="+mj-ea"/>
            </a:endParaRPr>
          </a:p>
        </p:txBody>
      </p:sp>
      <p:pic>
        <p:nvPicPr>
          <p:cNvPr id="4098" name="Picture 3" descr="O Thou Fount of Every-pp">
            <a:extLst>
              <a:ext uri="{FF2B5EF4-FFF2-40B4-BE49-F238E27FC236}">
                <a16:creationId xmlns:a16="http://schemas.microsoft.com/office/drawing/2014/main" id="{CFDBD3EC-2BFD-98D0-3B21-1B9734449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53440AF8-F6D6-5AF0-BB9F-C4B3A2F0786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786EC43A-8BAF-EE70-71AF-06CB2DE24BD1}"/>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564D0612-C03D-898C-91D6-2C7DD859308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Come Thou Fount of Every Blessing</a:t>
            </a:r>
            <a:endParaRPr lang="en-US">
              <a:ea typeface="+mj-ea"/>
            </a:endParaRPr>
          </a:p>
        </p:txBody>
      </p:sp>
      <p:pic>
        <p:nvPicPr>
          <p:cNvPr id="5122" name="Picture 3" descr="O Thou Fount of Every-pp">
            <a:extLst>
              <a:ext uri="{FF2B5EF4-FFF2-40B4-BE49-F238E27FC236}">
                <a16:creationId xmlns:a16="http://schemas.microsoft.com/office/drawing/2014/main" id="{25769958-6E2D-123D-E11F-C98838C328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894EE159-7AEC-3017-1A7F-878FB500EDC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D3555A04-952F-55B5-6B34-879E48D25FC4}"/>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3C594BAE-328A-BA4F-3150-FAC18B85DFF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Come Thou Fount of Every Blessing</a:t>
            </a:r>
            <a:endParaRPr lang="en-US">
              <a:ea typeface="+mj-ea"/>
            </a:endParaRPr>
          </a:p>
        </p:txBody>
      </p:sp>
      <p:pic>
        <p:nvPicPr>
          <p:cNvPr id="6146" name="Picture 3" descr="O Thou Fount of Every-pp">
            <a:extLst>
              <a:ext uri="{FF2B5EF4-FFF2-40B4-BE49-F238E27FC236}">
                <a16:creationId xmlns:a16="http://schemas.microsoft.com/office/drawing/2014/main" id="{CB23AE11-CF7F-BDDE-FCC5-A08AD78CA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782B0D0C-D84A-215D-0F4F-B4B1C682A0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9F3A01E5-0357-E5C2-4F94-4E61657436CE}"/>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A65E5192-6A7D-F271-1F8E-B0326563B6D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Come Thou Fount of Every Blessing</a:t>
            </a:r>
            <a:endParaRPr lang="en-US">
              <a:ea typeface="+mj-ea"/>
            </a:endParaRPr>
          </a:p>
        </p:txBody>
      </p:sp>
      <p:pic>
        <p:nvPicPr>
          <p:cNvPr id="7170" name="Picture 3" descr="O Thou Fount of Every-pp">
            <a:extLst>
              <a:ext uri="{FF2B5EF4-FFF2-40B4-BE49-F238E27FC236}">
                <a16:creationId xmlns:a16="http://schemas.microsoft.com/office/drawing/2014/main" id="{472B7B5F-0DFE-B7CF-3877-C7EA69C76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2D731ACF-2BA3-48CA-03FF-B4E55BA02F0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2C71D039-5578-800B-BE32-D8DF05A5EB3E}"/>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7972426F-B103-1C5F-3849-DCCA86020DA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Come Thou Fount of Every Blessing</a:t>
            </a:r>
            <a:endParaRPr lang="en-US">
              <a:ea typeface="+mj-ea"/>
            </a:endParaRPr>
          </a:p>
        </p:txBody>
      </p:sp>
      <p:pic>
        <p:nvPicPr>
          <p:cNvPr id="8194" name="Picture 3" descr="O Thou Fount of Every-pp">
            <a:extLst>
              <a:ext uri="{FF2B5EF4-FFF2-40B4-BE49-F238E27FC236}">
                <a16:creationId xmlns:a16="http://schemas.microsoft.com/office/drawing/2014/main" id="{A09DCF12-EB4E-4DD6-C697-B2E6B1D74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5AFCA112-0838-A471-D85B-0FE2D140E87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BBBD136B-26B4-73B5-01AD-79985B01E01E}"/>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3E8DC12E-A4A5-8C9C-62C2-5321D67A598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Come Thou Fount of Every Blessing</a:t>
            </a:r>
            <a:endParaRPr lang="en-US">
              <a:ea typeface="+mj-ea"/>
            </a:endParaRPr>
          </a:p>
        </p:txBody>
      </p:sp>
      <p:pic>
        <p:nvPicPr>
          <p:cNvPr id="9218" name="Picture 3" descr="O Thou Fount of Every-pp">
            <a:extLst>
              <a:ext uri="{FF2B5EF4-FFF2-40B4-BE49-F238E27FC236}">
                <a16:creationId xmlns:a16="http://schemas.microsoft.com/office/drawing/2014/main" id="{85FE8B46-726A-03A8-E8F1-3DB18FEF6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113A9C74-194A-FE42-326C-E1545262C2E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1AAB62D0-98C6-ED33-CDEF-574BA25F13EA}"/>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12864307-CDD4-A200-66BF-E4180371104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Come Thou Fount of Every Blessing</a:t>
            </a:r>
            <a:endParaRPr lang="en-US">
              <a:ea typeface="+mj-ea"/>
            </a:endParaRPr>
          </a:p>
        </p:txBody>
      </p:sp>
      <p:pic>
        <p:nvPicPr>
          <p:cNvPr id="10242" name="Picture 3" descr="O Thou Fount of Every-pp">
            <a:extLst>
              <a:ext uri="{FF2B5EF4-FFF2-40B4-BE49-F238E27FC236}">
                <a16:creationId xmlns:a16="http://schemas.microsoft.com/office/drawing/2014/main" id="{751DBC43-2E86-E326-4FF0-6B9EC0532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82544DB7-8573-9E07-5AA7-E2A474A9682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AFA77250-032E-188A-34E6-D1D983D521C8}"/>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D1A72CFE-5E5D-1FFB-B229-9B7203A682F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We Will Glorify</a:t>
            </a:r>
            <a:endParaRPr lang="en-US">
              <a:ea typeface="+mj-ea"/>
            </a:endParaRPr>
          </a:p>
        </p:txBody>
      </p:sp>
      <p:pic>
        <p:nvPicPr>
          <p:cNvPr id="3074" name="Picture 3" descr="We Will Glorify SFP">
            <a:extLst>
              <a:ext uri="{FF2B5EF4-FFF2-40B4-BE49-F238E27FC236}">
                <a16:creationId xmlns:a16="http://schemas.microsoft.com/office/drawing/2014/main" id="{94ABFB9A-3325-7463-C946-7A6A5868E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9B74B1D6-C58C-B9D6-C32A-D3BB7154AC36}"/>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D8630D1C-D2A6-F9E4-5527-3467171945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C1DBB3F8-75BA-4375-E10C-70D2C3FF942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Come Thou Fount of Every Blessing</a:t>
            </a:r>
            <a:endParaRPr lang="en-US">
              <a:ea typeface="+mj-ea"/>
            </a:endParaRPr>
          </a:p>
        </p:txBody>
      </p:sp>
      <p:pic>
        <p:nvPicPr>
          <p:cNvPr id="11266" name="Picture 3" descr="O Thou Fount of Every-pp">
            <a:extLst>
              <a:ext uri="{FF2B5EF4-FFF2-40B4-BE49-F238E27FC236}">
                <a16:creationId xmlns:a16="http://schemas.microsoft.com/office/drawing/2014/main" id="{54ABA494-51A4-14D8-B5D5-75899AC9B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72FD0D89-5A28-D128-FFA7-8914CA4EC15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49C11100-F563-2537-87ED-90484E8B8445}"/>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5A3475B4-D626-F7C7-56FF-A7DD74B2B54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Come Thou Fount of Every Blessing</a:t>
            </a:r>
            <a:endParaRPr lang="en-US">
              <a:ea typeface="+mj-ea"/>
            </a:endParaRPr>
          </a:p>
        </p:txBody>
      </p:sp>
      <p:pic>
        <p:nvPicPr>
          <p:cNvPr id="12290" name="Picture 3" descr="O Thou Fount of Every-pp">
            <a:extLst>
              <a:ext uri="{FF2B5EF4-FFF2-40B4-BE49-F238E27FC236}">
                <a16:creationId xmlns:a16="http://schemas.microsoft.com/office/drawing/2014/main" id="{CA7B57A0-C357-3929-4D9E-498E0025E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C92988E7-C83F-7F97-FF19-FAE9C4997F4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4AF2ED6E-96B2-1917-9E78-E35F420C57E8}"/>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BB92835B-A287-EFE2-1CC3-8E1FC1D4DB7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Come Thou Fount of Every Blessing</a:t>
            </a:r>
            <a:endParaRPr lang="en-US">
              <a:ea typeface="+mj-ea"/>
            </a:endParaRPr>
          </a:p>
        </p:txBody>
      </p:sp>
      <p:pic>
        <p:nvPicPr>
          <p:cNvPr id="13314" name="Picture 3" descr="O Thou Fount of Every-pp">
            <a:extLst>
              <a:ext uri="{FF2B5EF4-FFF2-40B4-BE49-F238E27FC236}">
                <a16:creationId xmlns:a16="http://schemas.microsoft.com/office/drawing/2014/main" id="{33249A35-CF05-99AC-0C23-D079709D16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25FF4636-500D-2AE0-6DC2-CD34F74C696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8D7E1CF3-4BA2-5CB7-E778-F5851CF6878D}"/>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Prince of peace control</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761</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373070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C9D89FF-E8C7-AD54-1BD5-52E2CA9B2DA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Prince of </a:t>
            </a:r>
            <a:r>
              <a:rPr lang="en-US" sz="2400">
                <a:latin typeface="ヒラギノ角ゴ Pro W3" charset="0"/>
                <a:ea typeface="+mj-ea"/>
              </a:rPr>
              <a:t>Peace Control</a:t>
            </a:r>
            <a:endParaRPr lang="en-US">
              <a:ea typeface="+mj-ea"/>
            </a:endParaRPr>
          </a:p>
        </p:txBody>
      </p:sp>
      <p:pic>
        <p:nvPicPr>
          <p:cNvPr id="2" name="Picture 27" descr="Prince of Peace Control-pp">
            <a:extLst>
              <a:ext uri="{FF2B5EF4-FFF2-40B4-BE49-F238E27FC236}">
                <a16:creationId xmlns:a16="http://schemas.microsoft.com/office/drawing/2014/main" id="{C94063DD-20BE-0C9F-EC06-0C62239E7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6" name="Text Box 28">
            <a:extLst>
              <a:ext uri="{FF2B5EF4-FFF2-40B4-BE49-F238E27FC236}">
                <a16:creationId xmlns:a16="http://schemas.microsoft.com/office/drawing/2014/main" id="{B6F2FC46-F67E-59DE-B9F6-6D7B0ED5DC7D}"/>
              </a:ext>
            </a:extLst>
          </p:cNvPr>
          <p:cNvSpPr txBox="1">
            <a:spLocks noChangeArrowheads="1"/>
          </p:cNvSpPr>
          <p:nvPr/>
        </p:nvSpPr>
        <p:spPr bwMode="auto">
          <a:xfrm>
            <a:off x="101601" y="61385"/>
            <a:ext cx="43370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Prince of Peace Control</a:t>
            </a:r>
            <a:endParaRPr lang="en-US" sz="3200">
              <a:solidFill>
                <a:srgbClr val="000000"/>
              </a:solidFill>
              <a:latin typeface="Times" charset="0"/>
              <a:ea typeface="ＭＳ Ｐゴシック" charset="0"/>
              <a:cs typeface="ＭＳ Ｐゴシック" charset="0"/>
            </a:endParaRPr>
          </a:p>
        </p:txBody>
      </p:sp>
      <p:sp>
        <p:nvSpPr>
          <p:cNvPr id="2077" name="Text Box 29">
            <a:extLst>
              <a:ext uri="{FF2B5EF4-FFF2-40B4-BE49-F238E27FC236}">
                <a16:creationId xmlns:a16="http://schemas.microsoft.com/office/drawing/2014/main" id="{1D0D4AB8-6883-39BA-DECA-62CBFA229C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761</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45AB6AD4-FBDF-A1D7-92E3-929192CDCDB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Prince of </a:t>
            </a:r>
            <a:r>
              <a:rPr lang="en-US" sz="2400">
                <a:latin typeface="ヒラギノ角ゴ Pro W3" charset="0"/>
                <a:ea typeface="+mj-ea"/>
              </a:rPr>
              <a:t>Peace Control</a:t>
            </a:r>
            <a:endParaRPr lang="en-US">
              <a:ea typeface="+mj-ea"/>
            </a:endParaRPr>
          </a:p>
        </p:txBody>
      </p:sp>
      <p:pic>
        <p:nvPicPr>
          <p:cNvPr id="3074" name="Picture 3" descr="Prince of Peace Control-pp">
            <a:extLst>
              <a:ext uri="{FF2B5EF4-FFF2-40B4-BE49-F238E27FC236}">
                <a16:creationId xmlns:a16="http://schemas.microsoft.com/office/drawing/2014/main" id="{67F36E82-6A72-DE0F-55E7-8D5C53F94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a:extLst>
              <a:ext uri="{FF2B5EF4-FFF2-40B4-BE49-F238E27FC236}">
                <a16:creationId xmlns:a16="http://schemas.microsoft.com/office/drawing/2014/main" id="{AC157A82-5FED-55D0-9C66-285414A64BE0}"/>
              </a:ext>
            </a:extLst>
          </p:cNvPr>
          <p:cNvSpPr txBox="1">
            <a:spLocks noChangeArrowheads="1"/>
          </p:cNvSpPr>
          <p:nvPr/>
        </p:nvSpPr>
        <p:spPr bwMode="auto">
          <a:xfrm>
            <a:off x="101601" y="61385"/>
            <a:ext cx="43370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Prince of Peace Control</a:t>
            </a:r>
            <a:endParaRPr lang="en-US" sz="3200">
              <a:solidFill>
                <a:srgbClr val="000000"/>
              </a:solidFill>
              <a:latin typeface="Times" charset="0"/>
              <a:ea typeface="ＭＳ Ｐゴシック" charset="0"/>
              <a:cs typeface="ＭＳ Ｐゴシック" charset="0"/>
            </a:endParaRPr>
          </a:p>
        </p:txBody>
      </p:sp>
      <p:sp>
        <p:nvSpPr>
          <p:cNvPr id="112645" name="Text Box 5">
            <a:extLst>
              <a:ext uri="{FF2B5EF4-FFF2-40B4-BE49-F238E27FC236}">
                <a16:creationId xmlns:a16="http://schemas.microsoft.com/office/drawing/2014/main" id="{8260D14E-4463-FA58-A8A7-696AC289561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761</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424BE5C4-687C-4FE6-7446-0480B171B95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Prince of </a:t>
            </a:r>
            <a:r>
              <a:rPr lang="en-US" sz="2400">
                <a:latin typeface="ヒラギノ角ゴ Pro W3" charset="0"/>
                <a:ea typeface="+mj-ea"/>
              </a:rPr>
              <a:t>Peace Control</a:t>
            </a:r>
            <a:endParaRPr lang="en-US">
              <a:ea typeface="+mj-ea"/>
            </a:endParaRPr>
          </a:p>
        </p:txBody>
      </p:sp>
      <p:pic>
        <p:nvPicPr>
          <p:cNvPr id="6146" name="Picture 3" descr="Prince of Peace Control-pp">
            <a:extLst>
              <a:ext uri="{FF2B5EF4-FFF2-40B4-BE49-F238E27FC236}">
                <a16:creationId xmlns:a16="http://schemas.microsoft.com/office/drawing/2014/main" id="{63077AB4-B1E4-A692-50C4-C18CA8E61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2A9F31D8-1CB4-DDFE-6664-9837BB6E331C}"/>
              </a:ext>
            </a:extLst>
          </p:cNvPr>
          <p:cNvSpPr txBox="1">
            <a:spLocks noChangeArrowheads="1"/>
          </p:cNvSpPr>
          <p:nvPr/>
        </p:nvSpPr>
        <p:spPr bwMode="auto">
          <a:xfrm>
            <a:off x="101601" y="61385"/>
            <a:ext cx="43370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Prince of Peace Control</a:t>
            </a:r>
            <a:endParaRPr lang="en-US" sz="3200">
              <a:solidFill>
                <a:srgbClr val="000000"/>
              </a:solidFill>
              <a:latin typeface="Times" charset="0"/>
              <a:ea typeface="ＭＳ Ｐゴシック" charset="0"/>
              <a:cs typeface="ＭＳ Ｐゴシック" charset="0"/>
            </a:endParaRPr>
          </a:p>
        </p:txBody>
      </p:sp>
      <p:sp>
        <p:nvSpPr>
          <p:cNvPr id="115717" name="Text Box 5">
            <a:extLst>
              <a:ext uri="{FF2B5EF4-FFF2-40B4-BE49-F238E27FC236}">
                <a16:creationId xmlns:a16="http://schemas.microsoft.com/office/drawing/2014/main" id="{A395F9EA-BB09-49FE-EB07-6ADEF430BEB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761</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5DD854E1-BA6B-BF1D-9112-B544CCC1635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Prince of </a:t>
            </a:r>
            <a:r>
              <a:rPr lang="en-US" sz="2400">
                <a:latin typeface="ヒラギノ角ゴ Pro W3" charset="0"/>
                <a:ea typeface="+mj-ea"/>
              </a:rPr>
              <a:t>Peace Control</a:t>
            </a:r>
            <a:endParaRPr lang="en-US">
              <a:ea typeface="+mj-ea"/>
            </a:endParaRPr>
          </a:p>
        </p:txBody>
      </p:sp>
      <p:pic>
        <p:nvPicPr>
          <p:cNvPr id="7170" name="Picture 3" descr="Prince of Peace Control-pp">
            <a:extLst>
              <a:ext uri="{FF2B5EF4-FFF2-40B4-BE49-F238E27FC236}">
                <a16:creationId xmlns:a16="http://schemas.microsoft.com/office/drawing/2014/main" id="{01B10588-081A-2F88-79FA-845ED964C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7874C1C1-E1EA-3519-C523-B208F87CDD3B}"/>
              </a:ext>
            </a:extLst>
          </p:cNvPr>
          <p:cNvSpPr txBox="1">
            <a:spLocks noChangeArrowheads="1"/>
          </p:cNvSpPr>
          <p:nvPr/>
        </p:nvSpPr>
        <p:spPr bwMode="auto">
          <a:xfrm>
            <a:off x="101601" y="61385"/>
            <a:ext cx="43370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Prince of Peace Control</a:t>
            </a:r>
            <a:endParaRPr lang="en-US" sz="3200">
              <a:solidFill>
                <a:srgbClr val="000000"/>
              </a:solidFill>
              <a:latin typeface="Times" charset="0"/>
              <a:ea typeface="ＭＳ Ｐゴシック" charset="0"/>
              <a:cs typeface="ＭＳ Ｐゴシック" charset="0"/>
            </a:endParaRPr>
          </a:p>
        </p:txBody>
      </p:sp>
      <p:sp>
        <p:nvSpPr>
          <p:cNvPr id="116741" name="Text Box 5">
            <a:extLst>
              <a:ext uri="{FF2B5EF4-FFF2-40B4-BE49-F238E27FC236}">
                <a16:creationId xmlns:a16="http://schemas.microsoft.com/office/drawing/2014/main" id="{4B3791CE-EB45-709B-F47C-821C2B3882B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761</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A1ED86AB-7241-ADFE-F0EB-612E7663D72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Prince of </a:t>
            </a:r>
            <a:r>
              <a:rPr lang="en-US" sz="2400">
                <a:latin typeface="ヒラギノ角ゴ Pro W3" charset="0"/>
                <a:ea typeface="+mj-ea"/>
              </a:rPr>
              <a:t>Peace Control</a:t>
            </a:r>
            <a:endParaRPr lang="en-US">
              <a:ea typeface="+mj-ea"/>
            </a:endParaRPr>
          </a:p>
        </p:txBody>
      </p:sp>
      <p:pic>
        <p:nvPicPr>
          <p:cNvPr id="8194" name="Picture 6" descr="Prince of Peace Control-pp">
            <a:extLst>
              <a:ext uri="{FF2B5EF4-FFF2-40B4-BE49-F238E27FC236}">
                <a16:creationId xmlns:a16="http://schemas.microsoft.com/office/drawing/2014/main" id="{12342D68-D544-92B0-C801-B705422F4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Text Box 7">
            <a:extLst>
              <a:ext uri="{FF2B5EF4-FFF2-40B4-BE49-F238E27FC236}">
                <a16:creationId xmlns:a16="http://schemas.microsoft.com/office/drawing/2014/main" id="{DA8515F8-57CC-1D6B-D4E9-194930FFBF23}"/>
              </a:ext>
            </a:extLst>
          </p:cNvPr>
          <p:cNvSpPr txBox="1">
            <a:spLocks noChangeArrowheads="1"/>
          </p:cNvSpPr>
          <p:nvPr/>
        </p:nvSpPr>
        <p:spPr bwMode="auto">
          <a:xfrm>
            <a:off x="101601" y="61385"/>
            <a:ext cx="43370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Prince of Peace Control</a:t>
            </a:r>
            <a:endParaRPr lang="en-US" sz="3200">
              <a:solidFill>
                <a:srgbClr val="000000"/>
              </a:solidFill>
              <a:latin typeface="Times" charset="0"/>
              <a:ea typeface="ＭＳ Ｐゴシック" charset="0"/>
              <a:cs typeface="ＭＳ Ｐゴシック" charset="0"/>
            </a:endParaRPr>
          </a:p>
        </p:txBody>
      </p:sp>
      <p:sp>
        <p:nvSpPr>
          <p:cNvPr id="117768" name="Text Box 8">
            <a:extLst>
              <a:ext uri="{FF2B5EF4-FFF2-40B4-BE49-F238E27FC236}">
                <a16:creationId xmlns:a16="http://schemas.microsoft.com/office/drawing/2014/main" id="{761A525B-EBC0-DDBF-87D8-A978E7E36E7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761</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1482DB93-B06C-E6F8-A4A1-296064E7C7A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Prince of </a:t>
            </a:r>
            <a:r>
              <a:rPr lang="en-US" sz="2400">
                <a:latin typeface="ヒラギノ角ゴ Pro W3" charset="0"/>
                <a:ea typeface="+mj-ea"/>
              </a:rPr>
              <a:t>Peace Control</a:t>
            </a:r>
            <a:endParaRPr lang="en-US">
              <a:ea typeface="+mj-ea"/>
            </a:endParaRPr>
          </a:p>
        </p:txBody>
      </p:sp>
      <p:pic>
        <p:nvPicPr>
          <p:cNvPr id="9218" name="Picture 3" descr="Prince of Peace Control-pp">
            <a:extLst>
              <a:ext uri="{FF2B5EF4-FFF2-40B4-BE49-F238E27FC236}">
                <a16:creationId xmlns:a16="http://schemas.microsoft.com/office/drawing/2014/main" id="{84ED2D03-46B4-8414-2FD4-31CC67A916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7BF5C542-91AD-5AD1-3934-ABF9487E8520}"/>
              </a:ext>
            </a:extLst>
          </p:cNvPr>
          <p:cNvSpPr txBox="1">
            <a:spLocks noChangeArrowheads="1"/>
          </p:cNvSpPr>
          <p:nvPr/>
        </p:nvSpPr>
        <p:spPr bwMode="auto">
          <a:xfrm>
            <a:off x="101601" y="61385"/>
            <a:ext cx="43370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Prince of Peace Control</a:t>
            </a:r>
            <a:endParaRPr lang="en-US" sz="3200">
              <a:solidFill>
                <a:srgbClr val="000000"/>
              </a:solidFill>
              <a:latin typeface="Times" charset="0"/>
              <a:ea typeface="ＭＳ Ｐゴシック" charset="0"/>
              <a:cs typeface="ＭＳ Ｐゴシック" charset="0"/>
            </a:endParaRPr>
          </a:p>
        </p:txBody>
      </p:sp>
      <p:sp>
        <p:nvSpPr>
          <p:cNvPr id="118789" name="Text Box 5">
            <a:extLst>
              <a:ext uri="{FF2B5EF4-FFF2-40B4-BE49-F238E27FC236}">
                <a16:creationId xmlns:a16="http://schemas.microsoft.com/office/drawing/2014/main" id="{EE90D79B-D993-FD78-A08C-D9C7FF4ABC5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761</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A2E4E8B1-578A-E764-B1DF-BD7EB3694CE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We Will Glorify</a:t>
            </a:r>
            <a:endParaRPr lang="en-US">
              <a:ea typeface="+mj-ea"/>
            </a:endParaRPr>
          </a:p>
        </p:txBody>
      </p:sp>
      <p:pic>
        <p:nvPicPr>
          <p:cNvPr id="4098" name="Picture 3" descr="We Will Glorify SFP">
            <a:extLst>
              <a:ext uri="{FF2B5EF4-FFF2-40B4-BE49-F238E27FC236}">
                <a16:creationId xmlns:a16="http://schemas.microsoft.com/office/drawing/2014/main" id="{1C087371-97C9-31CA-1881-50F615C0F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8E3883FA-27D0-FA50-F5D7-ACC322986BBA}"/>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5B531CBE-EAF7-AC56-245A-A45BADE65D7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OPENING PRAYER</a:t>
            </a:r>
          </a:p>
        </p:txBody>
      </p:sp>
    </p:spTree>
    <p:extLst>
      <p:ext uri="{BB962C8B-B14F-4D97-AF65-F5344CB8AC3E}">
        <p14:creationId xmlns:p14="http://schemas.microsoft.com/office/powerpoint/2010/main" val="1500613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It is well with my soul</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#490</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319562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6C62665-F0E6-9F16-8577-B2DE923FB07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It Is Well With My Soul</a:t>
            </a:r>
            <a:endParaRPr lang="en-US">
              <a:ea typeface="+mj-ea"/>
            </a:endParaRPr>
          </a:p>
        </p:txBody>
      </p:sp>
      <p:pic>
        <p:nvPicPr>
          <p:cNvPr id="2" name="Picture 46" descr="It is well with my soul-pp">
            <a:extLst>
              <a:ext uri="{FF2B5EF4-FFF2-40B4-BE49-F238E27FC236}">
                <a16:creationId xmlns:a16="http://schemas.microsoft.com/office/drawing/2014/main" id="{5542DAE2-1D87-2DB6-034D-2342494EDE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0F1B64EA-47F4-4377-4F5A-4DC6E9FD97D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490</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8498D915-7879-1384-F814-F4C3D82AB365}"/>
              </a:ext>
            </a:extLst>
          </p:cNvPr>
          <p:cNvSpPr txBox="1">
            <a:spLocks noChangeArrowheads="1"/>
          </p:cNvSpPr>
          <p:nvPr/>
        </p:nvSpPr>
        <p:spPr bwMode="auto">
          <a:xfrm>
            <a:off x="101600" y="76201"/>
            <a:ext cx="434599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It Is Well With My Soul</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E0F66B44-B20E-98C1-502B-A5156A2495D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It Is Well With My Soul</a:t>
            </a:r>
            <a:endParaRPr lang="en-US">
              <a:ea typeface="+mj-ea"/>
            </a:endParaRPr>
          </a:p>
        </p:txBody>
      </p:sp>
      <p:pic>
        <p:nvPicPr>
          <p:cNvPr id="3074" name="Picture 6" descr="It is well with my soul-pp">
            <a:extLst>
              <a:ext uri="{FF2B5EF4-FFF2-40B4-BE49-F238E27FC236}">
                <a16:creationId xmlns:a16="http://schemas.microsoft.com/office/drawing/2014/main" id="{4ACE2DCC-F7D8-EF66-15F7-CE113F5AB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1" name="Text Box 7">
            <a:extLst>
              <a:ext uri="{FF2B5EF4-FFF2-40B4-BE49-F238E27FC236}">
                <a16:creationId xmlns:a16="http://schemas.microsoft.com/office/drawing/2014/main" id="{8CC7182B-5F11-6D0E-8F5A-1F8AFD9D70E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490</a:t>
            </a:r>
            <a:endParaRPr lang="en-US" sz="3200">
              <a:solidFill>
                <a:srgbClr val="000000"/>
              </a:solidFill>
              <a:latin typeface="Times" charset="0"/>
              <a:ea typeface="ＭＳ Ｐゴシック" charset="0"/>
              <a:cs typeface="ＭＳ Ｐゴシック" charset="0"/>
            </a:endParaRPr>
          </a:p>
        </p:txBody>
      </p:sp>
      <p:sp>
        <p:nvSpPr>
          <p:cNvPr id="175112" name="Text Box 8">
            <a:extLst>
              <a:ext uri="{FF2B5EF4-FFF2-40B4-BE49-F238E27FC236}">
                <a16:creationId xmlns:a16="http://schemas.microsoft.com/office/drawing/2014/main" id="{76A92503-1354-2426-2D2A-9C3DA87145E9}"/>
              </a:ext>
            </a:extLst>
          </p:cNvPr>
          <p:cNvSpPr txBox="1">
            <a:spLocks noChangeArrowheads="1"/>
          </p:cNvSpPr>
          <p:nvPr/>
        </p:nvSpPr>
        <p:spPr bwMode="auto">
          <a:xfrm>
            <a:off x="101600" y="76201"/>
            <a:ext cx="434599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It Is Well With My Soul</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F9D36589-CCEE-2225-BF87-5B74A2D661B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It Is Well With My Soul</a:t>
            </a:r>
            <a:endParaRPr lang="en-US">
              <a:ea typeface="+mj-ea"/>
            </a:endParaRPr>
          </a:p>
        </p:txBody>
      </p:sp>
      <p:pic>
        <p:nvPicPr>
          <p:cNvPr id="4098" name="Picture 3" descr="It is well with my soul-pp">
            <a:extLst>
              <a:ext uri="{FF2B5EF4-FFF2-40B4-BE49-F238E27FC236}">
                <a16:creationId xmlns:a16="http://schemas.microsoft.com/office/drawing/2014/main" id="{E1A39F12-8898-3B0A-6F21-EFCA29F1A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46D1732F-7D8E-7B58-D114-18EDF8821B4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490</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BC022C7D-7DD6-E45D-2F15-ED7E55282900}"/>
              </a:ext>
            </a:extLst>
          </p:cNvPr>
          <p:cNvSpPr txBox="1">
            <a:spLocks noChangeArrowheads="1"/>
          </p:cNvSpPr>
          <p:nvPr/>
        </p:nvSpPr>
        <p:spPr bwMode="auto">
          <a:xfrm>
            <a:off x="101600" y="76201"/>
            <a:ext cx="434599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It Is Well With My Soul</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38FD60A4-C328-0D19-F5F6-D7D7EC0BC29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It Is Well With My Soul</a:t>
            </a:r>
            <a:endParaRPr lang="en-US">
              <a:ea typeface="+mj-ea"/>
            </a:endParaRPr>
          </a:p>
        </p:txBody>
      </p:sp>
      <p:pic>
        <p:nvPicPr>
          <p:cNvPr id="5122" name="Picture 3" descr="It is well with my soul-pp">
            <a:extLst>
              <a:ext uri="{FF2B5EF4-FFF2-40B4-BE49-F238E27FC236}">
                <a16:creationId xmlns:a16="http://schemas.microsoft.com/office/drawing/2014/main" id="{5256CCB5-513A-E843-1B3E-9E0FAA667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5C6EFB3B-7DA3-5380-A3F5-ACDA947BB94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490</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6FB85F1E-28D0-565B-1B9A-DD3C7EB2E2FF}"/>
              </a:ext>
            </a:extLst>
          </p:cNvPr>
          <p:cNvSpPr txBox="1">
            <a:spLocks noChangeArrowheads="1"/>
          </p:cNvSpPr>
          <p:nvPr/>
        </p:nvSpPr>
        <p:spPr bwMode="auto">
          <a:xfrm>
            <a:off x="101600" y="76201"/>
            <a:ext cx="434599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It Is Well With My Soul</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FB7338E3-145D-E858-C2FF-7144E20DB76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It Is Well With My Soul</a:t>
            </a:r>
            <a:endParaRPr lang="en-US">
              <a:ea typeface="+mj-ea"/>
            </a:endParaRPr>
          </a:p>
        </p:txBody>
      </p:sp>
      <p:pic>
        <p:nvPicPr>
          <p:cNvPr id="6146" name="Picture 9" descr="It is well with my soul-pp">
            <a:extLst>
              <a:ext uri="{FF2B5EF4-FFF2-40B4-BE49-F238E27FC236}">
                <a16:creationId xmlns:a16="http://schemas.microsoft.com/office/drawing/2014/main" id="{CF5EE7BC-238E-77EB-9E4A-656AC6980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2" name="Text Box 10">
            <a:extLst>
              <a:ext uri="{FF2B5EF4-FFF2-40B4-BE49-F238E27FC236}">
                <a16:creationId xmlns:a16="http://schemas.microsoft.com/office/drawing/2014/main" id="{4FD8BBB6-E52D-3130-9B81-ABF4C1C117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490</a:t>
            </a:r>
            <a:endParaRPr lang="en-US" sz="3200">
              <a:solidFill>
                <a:srgbClr val="000000"/>
              </a:solidFill>
              <a:latin typeface="Times" charset="0"/>
              <a:ea typeface="ＭＳ Ｐゴシック" charset="0"/>
              <a:cs typeface="ＭＳ Ｐゴシック" charset="0"/>
            </a:endParaRPr>
          </a:p>
        </p:txBody>
      </p:sp>
      <p:sp>
        <p:nvSpPr>
          <p:cNvPr id="177163" name="Text Box 11">
            <a:extLst>
              <a:ext uri="{FF2B5EF4-FFF2-40B4-BE49-F238E27FC236}">
                <a16:creationId xmlns:a16="http://schemas.microsoft.com/office/drawing/2014/main" id="{295220DC-983C-63DA-C158-203C9404C948}"/>
              </a:ext>
            </a:extLst>
          </p:cNvPr>
          <p:cNvSpPr txBox="1">
            <a:spLocks noChangeArrowheads="1"/>
          </p:cNvSpPr>
          <p:nvPr/>
        </p:nvSpPr>
        <p:spPr bwMode="auto">
          <a:xfrm>
            <a:off x="101600" y="76201"/>
            <a:ext cx="434599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It Is Well With My Soul</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1CF0E0E6-59AD-F9B5-8373-282E79FE950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It Is Well With My Soul</a:t>
            </a:r>
            <a:endParaRPr lang="en-US">
              <a:ea typeface="+mj-ea"/>
            </a:endParaRPr>
          </a:p>
        </p:txBody>
      </p:sp>
      <p:pic>
        <p:nvPicPr>
          <p:cNvPr id="7170" name="Picture 3" descr="It is well with my soul-pp">
            <a:extLst>
              <a:ext uri="{FF2B5EF4-FFF2-40B4-BE49-F238E27FC236}">
                <a16:creationId xmlns:a16="http://schemas.microsoft.com/office/drawing/2014/main" id="{6E008A55-4461-16EC-1122-CD1D95200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44DC8081-CFC1-67A5-B8D3-B7A1B52CD86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490</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B4111D64-3C95-47CC-EB1A-327E34ACFB04}"/>
              </a:ext>
            </a:extLst>
          </p:cNvPr>
          <p:cNvSpPr txBox="1">
            <a:spLocks noChangeArrowheads="1"/>
          </p:cNvSpPr>
          <p:nvPr/>
        </p:nvSpPr>
        <p:spPr bwMode="auto">
          <a:xfrm>
            <a:off x="101600" y="76201"/>
            <a:ext cx="434599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It Is Well With My Soul</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47442873-E400-ED65-9415-62CBDDD83D3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It Is Well With My Soul</a:t>
            </a:r>
            <a:endParaRPr lang="en-US">
              <a:ea typeface="+mj-ea"/>
            </a:endParaRPr>
          </a:p>
        </p:txBody>
      </p:sp>
      <p:pic>
        <p:nvPicPr>
          <p:cNvPr id="8194" name="Picture 6" descr="It is well with my soul-pp">
            <a:extLst>
              <a:ext uri="{FF2B5EF4-FFF2-40B4-BE49-F238E27FC236}">
                <a16:creationId xmlns:a16="http://schemas.microsoft.com/office/drawing/2014/main" id="{3E2CA1AB-B10A-8DDC-FBEE-E4582503A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3" name="Text Box 7">
            <a:extLst>
              <a:ext uri="{FF2B5EF4-FFF2-40B4-BE49-F238E27FC236}">
                <a16:creationId xmlns:a16="http://schemas.microsoft.com/office/drawing/2014/main" id="{0D7268FA-0EDD-94CB-AA10-87C2401D444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490</a:t>
            </a:r>
            <a:endParaRPr lang="en-US" sz="3200">
              <a:solidFill>
                <a:srgbClr val="000000"/>
              </a:solidFill>
              <a:latin typeface="Times" charset="0"/>
              <a:ea typeface="ＭＳ Ｐゴシック" charset="0"/>
              <a:cs typeface="ＭＳ Ｐゴシック" charset="0"/>
            </a:endParaRPr>
          </a:p>
        </p:txBody>
      </p:sp>
      <p:sp>
        <p:nvSpPr>
          <p:cNvPr id="178184" name="Text Box 8">
            <a:extLst>
              <a:ext uri="{FF2B5EF4-FFF2-40B4-BE49-F238E27FC236}">
                <a16:creationId xmlns:a16="http://schemas.microsoft.com/office/drawing/2014/main" id="{EAFFC4FE-0286-F878-56A3-8689D2CB81A5}"/>
              </a:ext>
            </a:extLst>
          </p:cNvPr>
          <p:cNvSpPr txBox="1">
            <a:spLocks noChangeArrowheads="1"/>
          </p:cNvSpPr>
          <p:nvPr/>
        </p:nvSpPr>
        <p:spPr bwMode="auto">
          <a:xfrm>
            <a:off x="101600" y="76201"/>
            <a:ext cx="434599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It Is Well With My Soul</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FD669DD1-6B63-41D7-D5AD-79DCAACC9A1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It Is Well With My Soul</a:t>
            </a:r>
            <a:endParaRPr lang="en-US">
              <a:ea typeface="+mj-ea"/>
            </a:endParaRPr>
          </a:p>
        </p:txBody>
      </p:sp>
      <p:pic>
        <p:nvPicPr>
          <p:cNvPr id="9218" name="Picture 9" descr="It is well with my soul-pp">
            <a:extLst>
              <a:ext uri="{FF2B5EF4-FFF2-40B4-BE49-F238E27FC236}">
                <a16:creationId xmlns:a16="http://schemas.microsoft.com/office/drawing/2014/main" id="{8F9B699F-E42D-4F48-5488-E2749A58D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0" name="Text Box 10">
            <a:extLst>
              <a:ext uri="{FF2B5EF4-FFF2-40B4-BE49-F238E27FC236}">
                <a16:creationId xmlns:a16="http://schemas.microsoft.com/office/drawing/2014/main" id="{ACCF12D1-4500-FEF7-228D-104C42EDAA3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490</a:t>
            </a:r>
            <a:endParaRPr lang="en-US" sz="3200">
              <a:solidFill>
                <a:srgbClr val="000000"/>
              </a:solidFill>
              <a:latin typeface="Times" charset="0"/>
              <a:ea typeface="ＭＳ Ｐゴシック" charset="0"/>
              <a:cs typeface="ＭＳ Ｐゴシック" charset="0"/>
            </a:endParaRPr>
          </a:p>
        </p:txBody>
      </p:sp>
      <p:sp>
        <p:nvSpPr>
          <p:cNvPr id="179211" name="Text Box 11">
            <a:extLst>
              <a:ext uri="{FF2B5EF4-FFF2-40B4-BE49-F238E27FC236}">
                <a16:creationId xmlns:a16="http://schemas.microsoft.com/office/drawing/2014/main" id="{F78BFC9D-486B-0BA7-6C76-4ABC88D92301}"/>
              </a:ext>
            </a:extLst>
          </p:cNvPr>
          <p:cNvSpPr txBox="1">
            <a:spLocks noChangeArrowheads="1"/>
          </p:cNvSpPr>
          <p:nvPr/>
        </p:nvSpPr>
        <p:spPr bwMode="auto">
          <a:xfrm>
            <a:off x="101600" y="76201"/>
            <a:ext cx="434599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It Is Well With My Soul</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284648E1-46E8-64D8-07BE-D201383C6E2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We Will Glorify</a:t>
            </a:r>
            <a:endParaRPr lang="en-US">
              <a:ea typeface="+mj-ea"/>
            </a:endParaRPr>
          </a:p>
        </p:txBody>
      </p:sp>
      <p:pic>
        <p:nvPicPr>
          <p:cNvPr id="5122" name="Picture 3" descr="We Will Glorify SFP">
            <a:extLst>
              <a:ext uri="{FF2B5EF4-FFF2-40B4-BE49-F238E27FC236}">
                <a16:creationId xmlns:a16="http://schemas.microsoft.com/office/drawing/2014/main" id="{20790AB3-4A63-B6DE-9289-DEFBB1700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C4D5F7F2-41E3-7CC4-5528-8BB0772AFC90}"/>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1AC83DA5-2288-FE84-8B07-173E0728846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68F0A3F5-02D0-70CF-AA45-CBFF8C011B3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It Is Well With My Soul</a:t>
            </a:r>
            <a:endParaRPr lang="en-US">
              <a:ea typeface="+mj-ea"/>
            </a:endParaRPr>
          </a:p>
        </p:txBody>
      </p:sp>
      <p:pic>
        <p:nvPicPr>
          <p:cNvPr id="10242" name="Picture 3" descr="It is well with my soul-pp">
            <a:extLst>
              <a:ext uri="{FF2B5EF4-FFF2-40B4-BE49-F238E27FC236}">
                <a16:creationId xmlns:a16="http://schemas.microsoft.com/office/drawing/2014/main" id="{6A4F961B-2828-93DD-6D3E-4F7521A2F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C11A25C5-57D4-733D-A9F5-17F98BD875F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490</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55440184-4618-FEE2-B9AF-44EED98B3B40}"/>
              </a:ext>
            </a:extLst>
          </p:cNvPr>
          <p:cNvSpPr txBox="1">
            <a:spLocks noChangeArrowheads="1"/>
          </p:cNvSpPr>
          <p:nvPr/>
        </p:nvSpPr>
        <p:spPr bwMode="auto">
          <a:xfrm>
            <a:off x="101600" y="76201"/>
            <a:ext cx="434599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It Is Well With My Soul</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All to Jesus I surrender</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662</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4290378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C1C39D1-3DC6-D217-DDF5-39BC8DC8129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 Surrender All</a:t>
            </a:r>
            <a:endParaRPr lang="en-US">
              <a:ea typeface="+mj-ea"/>
            </a:endParaRPr>
          </a:p>
        </p:txBody>
      </p:sp>
      <p:pic>
        <p:nvPicPr>
          <p:cNvPr id="2" name="Picture 46" descr="I Surrender All-pp">
            <a:extLst>
              <a:ext uri="{FF2B5EF4-FFF2-40B4-BE49-F238E27FC236}">
                <a16:creationId xmlns:a16="http://schemas.microsoft.com/office/drawing/2014/main" id="{F5422B7A-449C-2DFF-63EC-7A85BF58D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454F1AF6-F377-D419-5F0E-42EE8800C1E9}"/>
              </a:ext>
            </a:extLst>
          </p:cNvPr>
          <p:cNvSpPr txBox="1">
            <a:spLocks noChangeArrowheads="1"/>
          </p:cNvSpPr>
          <p:nvPr/>
        </p:nvSpPr>
        <p:spPr bwMode="auto">
          <a:xfrm>
            <a:off x="101600" y="76201"/>
            <a:ext cx="286104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Surrender All</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F3954BEA-7D4F-0627-184E-C75A001B2AA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662</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0AB903FC-509D-8A80-F49B-855601406D0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 Surrender All</a:t>
            </a:r>
            <a:endParaRPr lang="en-US">
              <a:ea typeface="+mj-ea"/>
            </a:endParaRPr>
          </a:p>
        </p:txBody>
      </p:sp>
      <p:pic>
        <p:nvPicPr>
          <p:cNvPr id="3074" name="Picture 3" descr="I Surrender All-pp">
            <a:extLst>
              <a:ext uri="{FF2B5EF4-FFF2-40B4-BE49-F238E27FC236}">
                <a16:creationId xmlns:a16="http://schemas.microsoft.com/office/drawing/2014/main" id="{3D103171-1A30-61B1-E782-1A2835A17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27A6F034-4986-057B-DD39-9A4BB9C32125}"/>
              </a:ext>
            </a:extLst>
          </p:cNvPr>
          <p:cNvSpPr txBox="1">
            <a:spLocks noChangeArrowheads="1"/>
          </p:cNvSpPr>
          <p:nvPr/>
        </p:nvSpPr>
        <p:spPr bwMode="auto">
          <a:xfrm>
            <a:off x="101600" y="76201"/>
            <a:ext cx="286104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Surrender All</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70D6DE67-2702-E189-4601-C3462783238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662</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7CAD00D1-56CB-FE76-B522-1365BDA6293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Surrender All</a:t>
            </a:r>
            <a:endParaRPr lang="en-US">
              <a:ea typeface="+mj-ea"/>
            </a:endParaRPr>
          </a:p>
        </p:txBody>
      </p:sp>
      <p:pic>
        <p:nvPicPr>
          <p:cNvPr id="4098" name="Picture 3" descr="I Surrender All-pp">
            <a:extLst>
              <a:ext uri="{FF2B5EF4-FFF2-40B4-BE49-F238E27FC236}">
                <a16:creationId xmlns:a16="http://schemas.microsoft.com/office/drawing/2014/main" id="{AA18FD86-7072-ED69-97F4-169B1B2DC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11D2983C-0BB7-FC01-685A-538335015A15}"/>
              </a:ext>
            </a:extLst>
          </p:cNvPr>
          <p:cNvSpPr txBox="1">
            <a:spLocks noChangeArrowheads="1"/>
          </p:cNvSpPr>
          <p:nvPr/>
        </p:nvSpPr>
        <p:spPr bwMode="auto">
          <a:xfrm>
            <a:off x="101600" y="76201"/>
            <a:ext cx="286104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Surrender All</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C490D363-D167-1ED5-A43C-7D3605D9972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662</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A37FD7D3-6F5F-C36D-AF90-4198901FD44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Surrender All</a:t>
            </a:r>
            <a:endParaRPr lang="en-US">
              <a:ea typeface="+mj-ea"/>
            </a:endParaRPr>
          </a:p>
        </p:txBody>
      </p:sp>
      <p:pic>
        <p:nvPicPr>
          <p:cNvPr id="5122" name="Picture 3" descr="I Surrender All-pp">
            <a:extLst>
              <a:ext uri="{FF2B5EF4-FFF2-40B4-BE49-F238E27FC236}">
                <a16:creationId xmlns:a16="http://schemas.microsoft.com/office/drawing/2014/main" id="{79B0CEC5-AC1D-B7AB-51F9-3620C081D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8E3488A5-176B-33B5-4C9A-E68E9D6176B0}"/>
              </a:ext>
            </a:extLst>
          </p:cNvPr>
          <p:cNvSpPr txBox="1">
            <a:spLocks noChangeArrowheads="1"/>
          </p:cNvSpPr>
          <p:nvPr/>
        </p:nvSpPr>
        <p:spPr bwMode="auto">
          <a:xfrm>
            <a:off x="101600" y="76201"/>
            <a:ext cx="286104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Surrender All</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78A33731-2FC3-D678-6898-51A84EC5889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662</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BE9823A-1621-5E8E-7CAE-7412381DED4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I Surrender All</a:t>
            </a:r>
            <a:endParaRPr lang="en-US">
              <a:ea typeface="+mj-ea"/>
            </a:endParaRPr>
          </a:p>
        </p:txBody>
      </p:sp>
      <p:pic>
        <p:nvPicPr>
          <p:cNvPr id="6146" name="Picture 3" descr="I Surrender All-pp">
            <a:extLst>
              <a:ext uri="{FF2B5EF4-FFF2-40B4-BE49-F238E27FC236}">
                <a16:creationId xmlns:a16="http://schemas.microsoft.com/office/drawing/2014/main" id="{3674F100-F933-E84D-78E3-61DB508A6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E5B82A61-60E5-A869-4294-0CC9AE6CAD33}"/>
              </a:ext>
            </a:extLst>
          </p:cNvPr>
          <p:cNvSpPr txBox="1">
            <a:spLocks noChangeArrowheads="1"/>
          </p:cNvSpPr>
          <p:nvPr/>
        </p:nvSpPr>
        <p:spPr bwMode="auto">
          <a:xfrm>
            <a:off x="101600" y="76201"/>
            <a:ext cx="286104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Surrender All</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D35F43B5-785D-618C-FC64-315A76DA1E9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662</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75FFBE04-910B-8789-A076-28919616834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I Surrender All</a:t>
            </a:r>
            <a:endParaRPr lang="en-US">
              <a:ea typeface="+mj-ea"/>
            </a:endParaRPr>
          </a:p>
        </p:txBody>
      </p:sp>
      <p:pic>
        <p:nvPicPr>
          <p:cNvPr id="7170" name="Picture 3" descr="I Surrender All-pp">
            <a:extLst>
              <a:ext uri="{FF2B5EF4-FFF2-40B4-BE49-F238E27FC236}">
                <a16:creationId xmlns:a16="http://schemas.microsoft.com/office/drawing/2014/main" id="{4760503C-D93F-E874-36E8-FE6082080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10BF0B3D-C496-B7D7-9C25-36DDDBCB540C}"/>
              </a:ext>
            </a:extLst>
          </p:cNvPr>
          <p:cNvSpPr txBox="1">
            <a:spLocks noChangeArrowheads="1"/>
          </p:cNvSpPr>
          <p:nvPr/>
        </p:nvSpPr>
        <p:spPr bwMode="auto">
          <a:xfrm>
            <a:off x="101600" y="76201"/>
            <a:ext cx="286104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Surrender All</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059C4F0B-0E96-AB59-8208-498BC22813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662</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F50A6733-0B9B-BF14-7B2D-A451A8EBD99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Surrender All</a:t>
            </a:r>
            <a:endParaRPr lang="en-US">
              <a:ea typeface="+mj-ea"/>
            </a:endParaRPr>
          </a:p>
        </p:txBody>
      </p:sp>
      <p:pic>
        <p:nvPicPr>
          <p:cNvPr id="8194" name="Picture 3" descr="I Surrender All-pp">
            <a:extLst>
              <a:ext uri="{FF2B5EF4-FFF2-40B4-BE49-F238E27FC236}">
                <a16:creationId xmlns:a16="http://schemas.microsoft.com/office/drawing/2014/main" id="{F9D8E5D1-BC87-4116-393D-967E10483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89E9CC82-9AB9-FD3D-A08D-1F209DC285EE}"/>
              </a:ext>
            </a:extLst>
          </p:cNvPr>
          <p:cNvSpPr txBox="1">
            <a:spLocks noChangeArrowheads="1"/>
          </p:cNvSpPr>
          <p:nvPr/>
        </p:nvSpPr>
        <p:spPr bwMode="auto">
          <a:xfrm>
            <a:off x="101600" y="76201"/>
            <a:ext cx="286104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Surrender All</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746E42CD-7E50-1D67-5E0E-6897EC3B10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662</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72FDF6EA-FEF2-8213-DC45-DF582FA5F91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Surrender All</a:t>
            </a:r>
            <a:endParaRPr lang="en-US">
              <a:ea typeface="+mj-ea"/>
            </a:endParaRPr>
          </a:p>
        </p:txBody>
      </p:sp>
      <p:pic>
        <p:nvPicPr>
          <p:cNvPr id="9218" name="Picture 3" descr="I Surrender All-pp">
            <a:extLst>
              <a:ext uri="{FF2B5EF4-FFF2-40B4-BE49-F238E27FC236}">
                <a16:creationId xmlns:a16="http://schemas.microsoft.com/office/drawing/2014/main" id="{C9369E42-3887-0994-2578-60DBADE54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DF328C06-AC70-B47C-472F-CB495ACA732B}"/>
              </a:ext>
            </a:extLst>
          </p:cNvPr>
          <p:cNvSpPr txBox="1">
            <a:spLocks noChangeArrowheads="1"/>
          </p:cNvSpPr>
          <p:nvPr/>
        </p:nvSpPr>
        <p:spPr bwMode="auto">
          <a:xfrm>
            <a:off x="101600" y="76201"/>
            <a:ext cx="286104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Surrender All</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A1EEFD4F-7929-239C-7E80-648E51EC34B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662</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F7381274-6A8E-072D-DF44-7B8110BB64A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We Will Glorify</a:t>
            </a:r>
            <a:endParaRPr lang="en-US">
              <a:ea typeface="+mj-ea"/>
            </a:endParaRPr>
          </a:p>
        </p:txBody>
      </p:sp>
      <p:pic>
        <p:nvPicPr>
          <p:cNvPr id="6146" name="Picture 3" descr="We Will Glorify SFP">
            <a:extLst>
              <a:ext uri="{FF2B5EF4-FFF2-40B4-BE49-F238E27FC236}">
                <a16:creationId xmlns:a16="http://schemas.microsoft.com/office/drawing/2014/main" id="{2B4FC9EC-41B3-9F03-4E69-5A499E8478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A1E5D29C-97C5-2B09-3C3C-E526590BCBD1}"/>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08549" name="Text Box 5">
            <a:extLst>
              <a:ext uri="{FF2B5EF4-FFF2-40B4-BE49-F238E27FC236}">
                <a16:creationId xmlns:a16="http://schemas.microsoft.com/office/drawing/2014/main" id="{2EDF77AD-0C00-181B-1114-F7ECE173688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0F4CA2CB-3C33-C613-2A04-B35BD3EB607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I Surrender All</a:t>
            </a:r>
            <a:endParaRPr lang="en-US">
              <a:ea typeface="+mj-ea"/>
            </a:endParaRPr>
          </a:p>
        </p:txBody>
      </p:sp>
      <p:pic>
        <p:nvPicPr>
          <p:cNvPr id="10242" name="Picture 3" descr="I Surrender All-pp">
            <a:extLst>
              <a:ext uri="{FF2B5EF4-FFF2-40B4-BE49-F238E27FC236}">
                <a16:creationId xmlns:a16="http://schemas.microsoft.com/office/drawing/2014/main" id="{6474DD89-4816-45C6-2CB6-23CF2A71F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6BF1DB0F-B768-65E4-B4D6-6B849C4EBEEB}"/>
              </a:ext>
            </a:extLst>
          </p:cNvPr>
          <p:cNvSpPr txBox="1">
            <a:spLocks noChangeArrowheads="1"/>
          </p:cNvSpPr>
          <p:nvPr/>
        </p:nvSpPr>
        <p:spPr bwMode="auto">
          <a:xfrm>
            <a:off x="101600" y="76201"/>
            <a:ext cx="286104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Surrender All</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3C414ABC-7A3C-BA15-CDF7-B7350662970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662</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85BF7CE0-FA9D-FCDD-9FBC-6FA44F267E7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I Surrender All</a:t>
            </a:r>
            <a:endParaRPr lang="en-US">
              <a:ea typeface="+mj-ea"/>
            </a:endParaRPr>
          </a:p>
        </p:txBody>
      </p:sp>
      <p:pic>
        <p:nvPicPr>
          <p:cNvPr id="11266" name="Picture 3" descr="I Surrender All-pp">
            <a:extLst>
              <a:ext uri="{FF2B5EF4-FFF2-40B4-BE49-F238E27FC236}">
                <a16:creationId xmlns:a16="http://schemas.microsoft.com/office/drawing/2014/main" id="{021D872F-8BFE-8E98-E27C-511ABE4BF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F5E3C0E2-9255-3CEF-288B-1BD112D211C3}"/>
              </a:ext>
            </a:extLst>
          </p:cNvPr>
          <p:cNvSpPr txBox="1">
            <a:spLocks noChangeArrowheads="1"/>
          </p:cNvSpPr>
          <p:nvPr/>
        </p:nvSpPr>
        <p:spPr bwMode="auto">
          <a:xfrm>
            <a:off x="101600" y="76201"/>
            <a:ext cx="286104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Surrender All</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5F4C9C36-693C-9AB9-243B-8FABBCC685B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662</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6E346E38-41EE-CE82-5A4B-85480E2C412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Surrender All</a:t>
            </a:r>
            <a:endParaRPr lang="en-US">
              <a:ea typeface="+mj-ea"/>
            </a:endParaRPr>
          </a:p>
        </p:txBody>
      </p:sp>
      <p:pic>
        <p:nvPicPr>
          <p:cNvPr id="12290" name="Picture 3" descr="I Surrender All-pp">
            <a:extLst>
              <a:ext uri="{FF2B5EF4-FFF2-40B4-BE49-F238E27FC236}">
                <a16:creationId xmlns:a16="http://schemas.microsoft.com/office/drawing/2014/main" id="{88EE4AB5-CB40-BDBC-A7D0-06EB89842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8BA4C4B1-B157-49ED-A442-94EDB7C7749F}"/>
              </a:ext>
            </a:extLst>
          </p:cNvPr>
          <p:cNvSpPr txBox="1">
            <a:spLocks noChangeArrowheads="1"/>
          </p:cNvSpPr>
          <p:nvPr/>
        </p:nvSpPr>
        <p:spPr bwMode="auto">
          <a:xfrm>
            <a:off x="101600" y="76201"/>
            <a:ext cx="286104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Surrender All</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8D2B3E70-E1B6-5A10-26E1-9A93785A1E2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662</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E33D2C96-CC0D-112E-0D9E-A50055487FE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Surrender All</a:t>
            </a:r>
            <a:endParaRPr lang="en-US">
              <a:ea typeface="+mj-ea"/>
            </a:endParaRPr>
          </a:p>
        </p:txBody>
      </p:sp>
      <p:pic>
        <p:nvPicPr>
          <p:cNvPr id="13314" name="Picture 3" descr="I Surrender All-pp">
            <a:extLst>
              <a:ext uri="{FF2B5EF4-FFF2-40B4-BE49-F238E27FC236}">
                <a16:creationId xmlns:a16="http://schemas.microsoft.com/office/drawing/2014/main" id="{ABD2BACC-0977-28C5-DAE2-9C6642BCD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962B21EC-B543-61F5-F3E1-F0106B7EB104}"/>
              </a:ext>
            </a:extLst>
          </p:cNvPr>
          <p:cNvSpPr txBox="1">
            <a:spLocks noChangeArrowheads="1"/>
          </p:cNvSpPr>
          <p:nvPr/>
        </p:nvSpPr>
        <p:spPr bwMode="auto">
          <a:xfrm>
            <a:off x="101600" y="76201"/>
            <a:ext cx="286104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Surrender All</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3FA0C3DD-DBD2-C903-ED63-B9082E16538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662</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8322" y="1402015"/>
            <a:ext cx="12192000" cy="2026985"/>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Matthew 10:32-34</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0"/>
            <a:ext cx="5943601"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SCRIPTURE READING:</a:t>
            </a:r>
          </a:p>
        </p:txBody>
      </p:sp>
    </p:spTree>
    <p:extLst>
      <p:ext uri="{BB962C8B-B14F-4D97-AF65-F5344CB8AC3E}">
        <p14:creationId xmlns:p14="http://schemas.microsoft.com/office/powerpoint/2010/main" val="25212026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solidFill>
                  <a:prstClr val="black"/>
                </a:solidFill>
                <a:effectLst/>
                <a:uLnTx/>
                <a:uFillTx/>
                <a:latin typeface="BigNoodleTitling" panose="02000708030402040100" pitchFamily="2" charset="0"/>
                <a:ea typeface="+mj-ea"/>
              </a:rPr>
              <a:t>IN PURSUIT</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832655" y="2847415"/>
            <a:ext cx="759644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r" defTabSz="1219170" rtl="0" eaLnBrk="1" fontAlgn="auto" latinLnBrk="0" hangingPunct="1">
              <a:lnSpc>
                <a:spcPct val="100000"/>
              </a:lnSpc>
              <a:spcBef>
                <a:spcPct val="0"/>
              </a:spcBef>
              <a:spcAft>
                <a:spcPts val="0"/>
              </a:spcAft>
              <a:buClrTx/>
              <a:buSzTx/>
              <a:buFontTx/>
              <a:buNone/>
              <a:tabLst/>
              <a:defRPr/>
            </a:pPr>
            <a:r>
              <a:rPr kumimoji="0" lang="en-US" sz="8800" b="0" i="1" u="none" strike="noStrike" kern="1200" cap="none" spc="0" normalizeH="0" baseline="0" noProof="0" dirty="0">
                <a:ln>
                  <a:noFill/>
                </a:ln>
                <a:solidFill>
                  <a:prstClr val="white"/>
                </a:solidFill>
                <a:effectLst/>
                <a:uLnTx/>
                <a:uFillTx/>
                <a:latin typeface="BigNoodleTitling" panose="02000708030402040100" pitchFamily="2" charset="0"/>
                <a:ea typeface="+mj-ea"/>
              </a:rPr>
              <a:t>OF THE KINGDOM	</a:t>
            </a:r>
          </a:p>
        </p:txBody>
      </p:sp>
    </p:spTree>
    <p:extLst>
      <p:ext uri="{BB962C8B-B14F-4D97-AF65-F5344CB8AC3E}">
        <p14:creationId xmlns:p14="http://schemas.microsoft.com/office/powerpoint/2010/main" val="24671335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solidFill>
                  <a:prstClr val="black"/>
                </a:solidFill>
                <a:effectLst/>
                <a:uLnTx/>
                <a:uFillTx/>
                <a:latin typeface="BigNoodleTitling" panose="02000708030402040100" pitchFamily="2" charset="0"/>
                <a:ea typeface="+mj-ea"/>
              </a:rPr>
              <a:t>Who is Jesus?</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738423" y="2847415"/>
            <a:ext cx="8690680"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1" u="none" strike="noStrike" kern="1200" cap="none" spc="0" normalizeH="0" baseline="0" noProof="0" dirty="0">
                <a:ln>
                  <a:noFill/>
                </a:ln>
                <a:solidFill>
                  <a:prstClr val="white"/>
                </a:solidFill>
                <a:effectLst/>
                <a:uLnTx/>
                <a:uFillTx/>
                <a:latin typeface="BigNoodleTitling" panose="02000708030402040100" pitchFamily="2" charset="0"/>
                <a:ea typeface="+mj-ea"/>
              </a:rPr>
              <a:t>A Friend of sinners?</a:t>
            </a:r>
          </a:p>
        </p:txBody>
      </p:sp>
    </p:spTree>
    <p:extLst>
      <p:ext uri="{BB962C8B-B14F-4D97-AF65-F5344CB8AC3E}">
        <p14:creationId xmlns:p14="http://schemas.microsoft.com/office/powerpoint/2010/main" val="37353722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1BE8EF9-ADB1-808E-6491-A89878EF4ACE}"/>
              </a:ext>
            </a:extLst>
          </p:cNvPr>
          <p:cNvSpPr/>
          <p:nvPr/>
        </p:nvSpPr>
        <p:spPr>
          <a:xfrm>
            <a:off x="0" y="603315"/>
            <a:ext cx="12192000" cy="5806912"/>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5400" b="0" i="1" u="sng" strike="noStrike" kern="1200" cap="none" spc="0" normalizeH="0" baseline="0" noProof="0" dirty="0">
                <a:ln>
                  <a:noFill/>
                </a:ln>
                <a:solidFill>
                  <a:prstClr val="black"/>
                </a:solidFill>
                <a:effectLst/>
                <a:uLnTx/>
                <a:uFillTx/>
                <a:latin typeface="BigNoodleTitling" panose="02000708030402040100" pitchFamily="2" charset="0"/>
                <a:ea typeface="+mj-ea"/>
              </a:rPr>
              <a:t>5 teaching sections:</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5-7 – kingdom people</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10 – kingdom purpose</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13 – kingdom priority</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18 – kingdom principles</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23-25 – kingdom pending</a:t>
            </a: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i="1" u="none" strike="noStrike" kern="1200" cap="none" spc="0" normalizeH="0" baseline="0" noProof="0" dirty="0">
                <a:ln>
                  <a:noFill/>
                </a:ln>
                <a:solidFill>
                  <a:schemeClr val="bg1"/>
                </a:solidFill>
                <a:effectLst/>
                <a:uLnTx/>
                <a:uFillTx/>
                <a:latin typeface="BigNoodleTitling" panose="02000708030402040100" pitchFamily="2" charset="0"/>
                <a:ea typeface="+mj-ea"/>
              </a:rPr>
              <a:t>The teachings of </a:t>
            </a:r>
            <a:r>
              <a:rPr kumimoji="0" lang="en-US" sz="7200" i="1" u="none" strike="noStrike" kern="1200" cap="none" spc="0" normalizeH="0" baseline="0" noProof="0" dirty="0" err="1">
                <a:ln>
                  <a:noFill/>
                </a:ln>
                <a:solidFill>
                  <a:schemeClr val="bg1"/>
                </a:solidFill>
                <a:effectLst/>
                <a:uLnTx/>
                <a:uFillTx/>
                <a:latin typeface="BigNoodleTitling" panose="02000708030402040100" pitchFamily="2" charset="0"/>
                <a:ea typeface="+mj-ea"/>
              </a:rPr>
              <a:t>jesus</a:t>
            </a:r>
            <a:endParaRPr kumimoji="0" lang="en-US" sz="7200" i="1" u="none" strike="noStrike" kern="1200" cap="none" spc="0" normalizeH="0" baseline="0" noProof="0" dirty="0">
              <a:ln>
                <a:noFill/>
              </a:ln>
              <a:solidFill>
                <a:schemeClr val="bg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547432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852986"/>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15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TEACHINGS OF JESUS:</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006381" y="2323255"/>
            <a:ext cx="10179237"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1" u="none" strike="noStrike" kern="1200" cap="none" spc="0" normalizeH="0" baseline="0" noProof="0" dirty="0">
                <a:ln>
                  <a:noFill/>
                </a:ln>
                <a:solidFill>
                  <a:prstClr val="white"/>
                </a:solidFill>
                <a:effectLst/>
                <a:uLnTx/>
                <a:uFillTx/>
                <a:latin typeface="BigNoodleTitling" panose="02000708030402040100" pitchFamily="2" charset="0"/>
                <a:ea typeface="+mj-ea"/>
              </a:rPr>
              <a:t>Kingdom purpose (</a:t>
            </a:r>
            <a:r>
              <a:rPr kumimoji="0" lang="en-US" sz="8800" b="0" i="1" u="none" strike="noStrike" kern="1200" cap="none" spc="0" normalizeH="0" baseline="0" noProof="0" dirty="0" err="1">
                <a:ln>
                  <a:noFill/>
                </a:ln>
                <a:solidFill>
                  <a:prstClr val="white"/>
                </a:solidFill>
                <a:effectLst/>
                <a:uLnTx/>
                <a:uFillTx/>
                <a:latin typeface="BigNoodleTitling" panose="02000708030402040100" pitchFamily="2" charset="0"/>
                <a:ea typeface="+mj-ea"/>
              </a:rPr>
              <a:t>ch.</a:t>
            </a:r>
            <a:r>
              <a:rPr kumimoji="0" lang="en-US" sz="8800" b="0" i="1" u="none" strike="noStrike" kern="1200" cap="none" spc="0" normalizeH="0" baseline="0" noProof="0" dirty="0">
                <a:ln>
                  <a:noFill/>
                </a:ln>
                <a:solidFill>
                  <a:prstClr val="white"/>
                </a:solidFill>
                <a:effectLst/>
                <a:uLnTx/>
                <a:uFillTx/>
                <a:latin typeface="BigNoodleTitling" panose="02000708030402040100" pitchFamily="2" charset="0"/>
                <a:ea typeface="+mj-ea"/>
              </a:rPr>
              <a:t> 10)</a:t>
            </a:r>
          </a:p>
        </p:txBody>
      </p:sp>
    </p:spTree>
    <p:extLst>
      <p:ext uri="{BB962C8B-B14F-4D97-AF65-F5344CB8AC3E}">
        <p14:creationId xmlns:p14="http://schemas.microsoft.com/office/powerpoint/2010/main" val="20804739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73255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WHAT are the differences?</a:t>
            </a:r>
          </a:p>
        </p:txBody>
      </p:sp>
      <p:sp>
        <p:nvSpPr>
          <p:cNvPr id="5" name="TextBox 4">
            <a:extLst>
              <a:ext uri="{FF2B5EF4-FFF2-40B4-BE49-F238E27FC236}">
                <a16:creationId xmlns:a16="http://schemas.microsoft.com/office/drawing/2014/main" id="{76786797-011E-EB26-386E-23142FCF3852}"/>
              </a:ext>
            </a:extLst>
          </p:cNvPr>
          <p:cNvSpPr txBox="1"/>
          <p:nvPr/>
        </p:nvSpPr>
        <p:spPr>
          <a:xfrm>
            <a:off x="377072" y="751344"/>
            <a:ext cx="5718928" cy="2677656"/>
          </a:xfrm>
          <a:prstGeom prst="rect">
            <a:avLst/>
          </a:prstGeom>
          <a:noFill/>
        </p:spPr>
        <p:txBody>
          <a:bodyPr wrap="square">
            <a:spAutoFit/>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THE LIMITED Commission</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Limited disciples (10 : 1)</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Limited audience (10 : 5 - 6)</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Limited power (10 : 8)</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Short time (10 : 9 - 10)</a:t>
            </a:r>
          </a:p>
        </p:txBody>
      </p:sp>
      <p:sp>
        <p:nvSpPr>
          <p:cNvPr id="6" name="TextBox 5">
            <a:extLst>
              <a:ext uri="{FF2B5EF4-FFF2-40B4-BE49-F238E27FC236}">
                <a16:creationId xmlns:a16="http://schemas.microsoft.com/office/drawing/2014/main" id="{2996B9F3-6051-C861-59EB-8238A72AC3D0}"/>
              </a:ext>
            </a:extLst>
          </p:cNvPr>
          <p:cNvSpPr txBox="1"/>
          <p:nvPr/>
        </p:nvSpPr>
        <p:spPr>
          <a:xfrm>
            <a:off x="6096000" y="751344"/>
            <a:ext cx="5718928" cy="2677656"/>
          </a:xfrm>
          <a:prstGeom prst="rect">
            <a:avLst/>
          </a:prstGeom>
          <a:noFill/>
        </p:spPr>
        <p:txBody>
          <a:bodyPr wrap="square">
            <a:spAutoFit/>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THE GREAT Commission</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Unlimited disciples (28 : 16 - 18)</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Unlimited audience (28 : 19)</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COMPLETE power (28 : 20)</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long time (28 : 20)</a:t>
            </a:r>
          </a:p>
        </p:txBody>
      </p:sp>
    </p:spTree>
    <p:extLst>
      <p:ext uri="{BB962C8B-B14F-4D97-AF65-F5344CB8AC3E}">
        <p14:creationId xmlns:p14="http://schemas.microsoft.com/office/powerpoint/2010/main" val="3623700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386C2639-5C76-334E-5CEB-709CE047265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We Will Glorify</a:t>
            </a:r>
            <a:endParaRPr lang="en-US">
              <a:ea typeface="+mj-ea"/>
            </a:endParaRPr>
          </a:p>
        </p:txBody>
      </p:sp>
      <p:pic>
        <p:nvPicPr>
          <p:cNvPr id="7170" name="Picture 3" descr="We Will Glorify SFP">
            <a:extLst>
              <a:ext uri="{FF2B5EF4-FFF2-40B4-BE49-F238E27FC236}">
                <a16:creationId xmlns:a16="http://schemas.microsoft.com/office/drawing/2014/main" id="{58ABF2F1-016F-7375-DD7B-EC182EF24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97B25B52-0D38-FE68-90FD-4B695F43F547}"/>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3DE8C7B8-0672-E954-55FC-2F4766FBED0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1" y="0"/>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1" u="none" strike="noStrike" kern="1200" cap="none" spc="0" normalizeH="0" baseline="0" noProof="0" dirty="0">
                <a:ln>
                  <a:noFill/>
                </a:ln>
                <a:solidFill>
                  <a:srgbClr val="9D472F"/>
                </a:solidFill>
                <a:effectLst/>
                <a:uLnTx/>
                <a:uFillTx/>
                <a:latin typeface="BigNoodleTitling" panose="02000708030402040100" pitchFamily="2" charset="0"/>
                <a:ea typeface="+mj-ea"/>
              </a:rPr>
              <a:t>THE TEACHINGS OF JESUS:</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572106" y="1286240"/>
            <a:ext cx="11047786" cy="2925825"/>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3 Hallmarks of disciples</a:t>
            </a:r>
          </a:p>
        </p:txBody>
      </p:sp>
    </p:spTree>
    <p:extLst>
      <p:ext uri="{BB962C8B-B14F-4D97-AF65-F5344CB8AC3E}">
        <p14:creationId xmlns:p14="http://schemas.microsoft.com/office/powerpoint/2010/main" val="3524048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78012" y="700391"/>
            <a:ext cx="10435975" cy="5915521"/>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just" defTabSz="1219170" rtl="0" eaLnBrk="1" fontAlgn="auto" latinLnBrk="0" hangingPunct="1">
              <a:lnSpc>
                <a:spcPct val="150000"/>
              </a:lnSpc>
              <a:spcBef>
                <a:spcPct val="0"/>
              </a:spcBef>
              <a:spcAft>
                <a:spcPts val="0"/>
              </a:spcAft>
              <a:buClrTx/>
              <a:buSzTx/>
              <a:buFont typeface="+mj-lt"/>
              <a:buAutoNum type="arabicPeriod"/>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Confess their lord (10:32-33)</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1"/>
            <a:ext cx="12192000" cy="700390"/>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rPr>
              <a:t>Hallmarks of disciples:</a:t>
            </a:r>
          </a:p>
        </p:txBody>
      </p:sp>
    </p:spTree>
    <p:extLst>
      <p:ext uri="{BB962C8B-B14F-4D97-AF65-F5344CB8AC3E}">
        <p14:creationId xmlns:p14="http://schemas.microsoft.com/office/powerpoint/2010/main" val="34823903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239687"/>
            <a:ext cx="12192000"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sng" strike="noStrike" kern="1200" cap="none" spc="0" normalizeH="0" baseline="0" noProof="0" dirty="0">
                <a:ln>
                  <a:noFill/>
                </a:ln>
                <a:solidFill>
                  <a:prstClr val="black"/>
                </a:solidFill>
                <a:effectLst/>
                <a:uLnTx/>
                <a:uFillTx/>
                <a:latin typeface="BigNoodleTitling" panose="02000708030402040100" pitchFamily="2" charset="0"/>
                <a:ea typeface="+mj-ea"/>
              </a:rPr>
              <a:t>Disciples Confess their lord</a:t>
            </a:r>
          </a:p>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BigNoodleTitling" panose="02000708030402040100" pitchFamily="2" charset="0"/>
                <a:ea typeface="+mj-ea"/>
              </a:rPr>
              <a:t>Confession is necessary</a:t>
            </a:r>
          </a:p>
        </p:txBody>
      </p:sp>
    </p:spTree>
    <p:extLst>
      <p:ext uri="{BB962C8B-B14F-4D97-AF65-F5344CB8AC3E}">
        <p14:creationId xmlns:p14="http://schemas.microsoft.com/office/powerpoint/2010/main" val="8712997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239687"/>
            <a:ext cx="12192000"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sng" strike="noStrike" kern="1200" cap="none" spc="0" normalizeH="0" baseline="0" noProof="0" dirty="0">
                <a:ln>
                  <a:noFill/>
                </a:ln>
                <a:solidFill>
                  <a:prstClr val="black"/>
                </a:solidFill>
                <a:effectLst/>
                <a:uLnTx/>
                <a:uFillTx/>
                <a:latin typeface="BigNoodleTitling" panose="02000708030402040100" pitchFamily="2" charset="0"/>
                <a:ea typeface="+mj-ea"/>
              </a:rPr>
              <a:t>Disciples Confess their lord</a:t>
            </a:r>
          </a:p>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BigNoodleTitling" panose="02000708030402040100" pitchFamily="2" charset="0"/>
                <a:ea typeface="+mj-ea"/>
              </a:rPr>
              <a:t>Confession is necessary</a:t>
            </a:r>
          </a:p>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BigNoodleTitling" panose="02000708030402040100" pitchFamily="2" charset="0"/>
                <a:ea typeface="+mj-ea"/>
              </a:rPr>
              <a:t>in word – Rom. 10:9-10, Acts 8:37, Psa. 119:46</a:t>
            </a:r>
          </a:p>
        </p:txBody>
      </p:sp>
    </p:spTree>
    <p:extLst>
      <p:ext uri="{BB962C8B-B14F-4D97-AF65-F5344CB8AC3E}">
        <p14:creationId xmlns:p14="http://schemas.microsoft.com/office/powerpoint/2010/main" val="40853964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239687"/>
            <a:ext cx="12192000"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sng" strike="noStrike" kern="1200" cap="none" spc="0" normalizeH="0" baseline="0" noProof="0" dirty="0">
                <a:ln>
                  <a:noFill/>
                </a:ln>
                <a:solidFill>
                  <a:prstClr val="black"/>
                </a:solidFill>
                <a:effectLst/>
                <a:uLnTx/>
                <a:uFillTx/>
                <a:latin typeface="BigNoodleTitling" panose="02000708030402040100" pitchFamily="2" charset="0"/>
                <a:ea typeface="+mj-ea"/>
              </a:rPr>
              <a:t>Disciples Confess their lord</a:t>
            </a:r>
          </a:p>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BigNoodleTitling" panose="02000708030402040100" pitchFamily="2" charset="0"/>
                <a:ea typeface="+mj-ea"/>
              </a:rPr>
              <a:t>Confession is necessary</a:t>
            </a:r>
          </a:p>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BigNoodleTitling" panose="02000708030402040100" pitchFamily="2" charset="0"/>
                <a:ea typeface="+mj-ea"/>
              </a:rPr>
              <a:t>in word – Rom. 10:9-10, Acts 8:37, Psa. 119:46</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dirty="0">
                <a:solidFill>
                  <a:prstClr val="black"/>
                </a:solidFill>
                <a:latin typeface="BigNoodleTitling" panose="02000708030402040100" pitchFamily="2" charset="0"/>
              </a:rPr>
              <a:t>In action – Matt. 7:21, 23:1-3</a:t>
            </a:r>
            <a:endParaRPr lang="en-US" sz="4000" spc="300" dirty="0">
              <a:solidFill>
                <a:prstClr val="black"/>
              </a:solidFill>
              <a:latin typeface="BigNoodleTitling" panose="02000708030402040100" pitchFamily="2" charset="0"/>
            </a:endParaRPr>
          </a:p>
        </p:txBody>
      </p:sp>
    </p:spTree>
    <p:extLst>
      <p:ext uri="{BB962C8B-B14F-4D97-AF65-F5344CB8AC3E}">
        <p14:creationId xmlns:p14="http://schemas.microsoft.com/office/powerpoint/2010/main" val="13628368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78012" y="700391"/>
            <a:ext cx="10435975" cy="5915521"/>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just" defTabSz="1219170" rtl="0" eaLnBrk="1" fontAlgn="auto" latinLnBrk="0" hangingPunct="1">
              <a:lnSpc>
                <a:spcPct val="150000"/>
              </a:lnSpc>
              <a:spcBef>
                <a:spcPct val="0"/>
              </a:spcBef>
              <a:spcAft>
                <a:spcPts val="0"/>
              </a:spcAft>
              <a:buClrTx/>
              <a:buSzTx/>
              <a:buFont typeface="+mj-lt"/>
              <a:buAutoNum type="arabicPeriod"/>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Confess their lord (10:32-33)</a:t>
            </a:r>
          </a:p>
          <a:p>
            <a:pPr marL="914400" marR="0" lvl="0" indent="-914400" algn="just" defTabSz="1219170" rtl="0" eaLnBrk="1" fontAlgn="auto" latinLnBrk="0" hangingPunct="1">
              <a:lnSpc>
                <a:spcPct val="150000"/>
              </a:lnSpc>
              <a:spcBef>
                <a:spcPct val="0"/>
              </a:spcBef>
              <a:spcAft>
                <a:spcPts val="0"/>
              </a:spcAft>
              <a:buClrTx/>
              <a:buSzTx/>
              <a:buFont typeface="+mj-lt"/>
              <a:buAutoNum type="arabicPeriod"/>
              <a:tabLst/>
              <a:defRPr/>
            </a:pPr>
            <a:r>
              <a:rPr lang="en-US" i="1" dirty="0">
                <a:solidFill>
                  <a:prstClr val="black"/>
                </a:solidFill>
                <a:latin typeface="BigNoodleTitling" panose="02000708030402040100" pitchFamily="2" charset="0"/>
              </a:rPr>
              <a:t>Crucify their desires (10:34-38)</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1"/>
            <a:ext cx="12192000" cy="700390"/>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rPr>
              <a:t>Hallmarks of disciples:</a:t>
            </a:r>
          </a:p>
        </p:txBody>
      </p:sp>
    </p:spTree>
    <p:extLst>
      <p:ext uri="{BB962C8B-B14F-4D97-AF65-F5344CB8AC3E}">
        <p14:creationId xmlns:p14="http://schemas.microsoft.com/office/powerpoint/2010/main" val="30170375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239687"/>
            <a:ext cx="12192000"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sng" strike="noStrike" kern="1200" cap="none" spc="0" normalizeH="0" baseline="0" noProof="0" dirty="0">
                <a:ln>
                  <a:noFill/>
                </a:ln>
                <a:solidFill>
                  <a:prstClr val="black"/>
                </a:solidFill>
                <a:effectLst/>
                <a:uLnTx/>
                <a:uFillTx/>
                <a:latin typeface="BigNoodleTitling" panose="02000708030402040100" pitchFamily="2" charset="0"/>
                <a:ea typeface="+mj-ea"/>
              </a:rPr>
              <a:t>Disciples crucify their desires</a:t>
            </a:r>
          </a:p>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BigNoodleTitling" panose="02000708030402040100" pitchFamily="2" charset="0"/>
                <a:ea typeface="+mj-ea"/>
              </a:rPr>
              <a:t>Crucifixion </a:t>
            </a:r>
            <a:r>
              <a:rPr kumimoji="0" lang="en-US" sz="4000" b="0" i="0" u="none" strike="noStrike" kern="1200" cap="none" spc="0" normalizeH="0" baseline="0" noProof="0" dirty="0">
                <a:ln>
                  <a:noFill/>
                </a:ln>
                <a:solidFill>
                  <a:prstClr val="black"/>
                </a:solidFill>
                <a:effectLst/>
                <a:uLnTx/>
                <a:uFillTx/>
                <a:latin typeface="BigNoodleTitling" panose="02000708030402040100" pitchFamily="2" charset="0"/>
                <a:ea typeface="+mj-ea"/>
                <a:sym typeface="Wingdings" panose="05000000000000000000" pitchFamily="2" charset="2"/>
              </a:rPr>
              <a:t> rejection</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dirty="0">
                <a:solidFill>
                  <a:prstClr val="black"/>
                </a:solidFill>
                <a:latin typeface="BigNoodleTitling" panose="02000708030402040100" pitchFamily="2" charset="0"/>
                <a:sym typeface="Wingdings" panose="05000000000000000000" pitchFamily="2" charset="2"/>
              </a:rPr>
              <a:t>Matt. 21:42, mk. 8:31</a:t>
            </a:r>
            <a:endParaRPr kumimoji="0" lang="en-US" sz="4000" b="0" i="0"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33828199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239687"/>
            <a:ext cx="12192000"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sng" strike="noStrike" kern="1200" cap="none" spc="0" normalizeH="0" baseline="0" noProof="0" dirty="0">
                <a:ln>
                  <a:noFill/>
                </a:ln>
                <a:solidFill>
                  <a:prstClr val="black"/>
                </a:solidFill>
                <a:effectLst/>
                <a:uLnTx/>
                <a:uFillTx/>
                <a:latin typeface="BigNoodleTitling" panose="02000708030402040100" pitchFamily="2" charset="0"/>
                <a:ea typeface="+mj-ea"/>
              </a:rPr>
              <a:t>Disciples crucify their desires</a:t>
            </a:r>
          </a:p>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BigNoodleTitling" panose="02000708030402040100" pitchFamily="2" charset="0"/>
                <a:ea typeface="+mj-ea"/>
              </a:rPr>
              <a:t>Family might reject you</a:t>
            </a:r>
            <a:r>
              <a:rPr lang="en-US" sz="4000" dirty="0">
                <a:solidFill>
                  <a:prstClr val="black"/>
                </a:solidFill>
                <a:latin typeface="BigNoodleTitling" panose="02000708030402040100" pitchFamily="2" charset="0"/>
              </a:rPr>
              <a:t> (10:34-38)</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dirty="0">
                <a:solidFill>
                  <a:prstClr val="black"/>
                </a:solidFill>
                <a:latin typeface="BigNoodleTitling" panose="02000708030402040100" pitchFamily="2" charset="0"/>
              </a:rPr>
              <a:t>Mk. 3:20-21, 31-35</a:t>
            </a:r>
          </a:p>
        </p:txBody>
      </p:sp>
    </p:spTree>
    <p:extLst>
      <p:ext uri="{BB962C8B-B14F-4D97-AF65-F5344CB8AC3E}">
        <p14:creationId xmlns:p14="http://schemas.microsoft.com/office/powerpoint/2010/main" val="16652728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239687"/>
            <a:ext cx="12192000"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sng" strike="noStrike" kern="1200" cap="none" spc="0" normalizeH="0" baseline="0" noProof="0" dirty="0">
                <a:ln>
                  <a:noFill/>
                </a:ln>
                <a:solidFill>
                  <a:prstClr val="black"/>
                </a:solidFill>
                <a:effectLst/>
                <a:uLnTx/>
                <a:uFillTx/>
                <a:latin typeface="BigNoodleTitling" panose="02000708030402040100" pitchFamily="2" charset="0"/>
                <a:ea typeface="+mj-ea"/>
              </a:rPr>
              <a:t>Disciples crucify their desires</a:t>
            </a:r>
          </a:p>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BigNoodleTitling" panose="02000708030402040100" pitchFamily="2" charset="0"/>
                <a:ea typeface="+mj-ea"/>
              </a:rPr>
              <a:t>You must reject worldly things</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dirty="0">
                <a:solidFill>
                  <a:prstClr val="black"/>
                </a:solidFill>
                <a:latin typeface="BigNoodleTitling" panose="02000708030402040100" pitchFamily="2" charset="0"/>
              </a:rPr>
              <a:t>Gal. 2:20, 5:24</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dirty="0">
                <a:solidFill>
                  <a:prstClr val="black"/>
                </a:solidFill>
                <a:latin typeface="BigNoodleTitling" panose="02000708030402040100" pitchFamily="2" charset="0"/>
              </a:rPr>
              <a:t>Lk. 14:26-27</a:t>
            </a:r>
          </a:p>
        </p:txBody>
      </p:sp>
    </p:spTree>
    <p:extLst>
      <p:ext uri="{BB962C8B-B14F-4D97-AF65-F5344CB8AC3E}">
        <p14:creationId xmlns:p14="http://schemas.microsoft.com/office/powerpoint/2010/main" val="25108094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878012" y="700391"/>
            <a:ext cx="10435975" cy="5915521"/>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914400" marR="0" lvl="0" indent="-914400" algn="just" defTabSz="1219170" rtl="0" eaLnBrk="1" fontAlgn="auto" latinLnBrk="0" hangingPunct="1">
              <a:lnSpc>
                <a:spcPct val="150000"/>
              </a:lnSpc>
              <a:spcBef>
                <a:spcPct val="0"/>
              </a:spcBef>
              <a:spcAft>
                <a:spcPts val="0"/>
              </a:spcAft>
              <a:buClrTx/>
              <a:buSzTx/>
              <a:buFont typeface="+mj-lt"/>
              <a:buAutoNum type="arabicPeriod"/>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Confess their lord (10:32-33)</a:t>
            </a:r>
          </a:p>
          <a:p>
            <a:pPr marL="914400" marR="0" lvl="0" indent="-914400" algn="just" defTabSz="1219170" rtl="0" eaLnBrk="1" fontAlgn="auto" latinLnBrk="0" hangingPunct="1">
              <a:lnSpc>
                <a:spcPct val="150000"/>
              </a:lnSpc>
              <a:spcBef>
                <a:spcPct val="0"/>
              </a:spcBef>
              <a:spcAft>
                <a:spcPts val="0"/>
              </a:spcAft>
              <a:buClrTx/>
              <a:buSzTx/>
              <a:buFont typeface="+mj-lt"/>
              <a:buAutoNum type="arabicPeriod"/>
              <a:tabLst/>
              <a:defRPr/>
            </a:pPr>
            <a:r>
              <a:rPr lang="en-US" i="1" dirty="0">
                <a:solidFill>
                  <a:prstClr val="black"/>
                </a:solidFill>
                <a:latin typeface="BigNoodleTitling" panose="02000708030402040100" pitchFamily="2" charset="0"/>
              </a:rPr>
              <a:t>Crucify their desires (10:34-38)</a:t>
            </a:r>
          </a:p>
          <a:p>
            <a:pPr marL="914400" marR="0" lvl="0" indent="-914400" algn="just" defTabSz="1219170" rtl="0" eaLnBrk="1" fontAlgn="auto" latinLnBrk="0" hangingPunct="1">
              <a:lnSpc>
                <a:spcPct val="150000"/>
              </a:lnSpc>
              <a:spcBef>
                <a:spcPct val="0"/>
              </a:spcBef>
              <a:spcAft>
                <a:spcPts val="0"/>
              </a:spcAft>
              <a:buClrTx/>
              <a:buSzTx/>
              <a:buFont typeface="+mj-lt"/>
              <a:buAutoNum type="arabicPeriod"/>
              <a:tabLst/>
              <a:defRPr/>
            </a:pPr>
            <a:r>
              <a:rPr kumimoji="0" lang="en-US" b="0" i="1" u="none" strike="noStrike" kern="1200" cap="none" spc="0" normalizeH="0" baseline="0" noProof="0" dirty="0">
                <a:ln>
                  <a:noFill/>
                </a:ln>
                <a:solidFill>
                  <a:prstClr val="black"/>
                </a:solidFill>
                <a:effectLst/>
                <a:uLnTx/>
                <a:uFillTx/>
                <a:latin typeface="BigNoodleTitling" panose="02000708030402040100" pitchFamily="2" charset="0"/>
                <a:ea typeface="+mj-ea"/>
              </a:rPr>
              <a:t>Collect Their reward (10:40-42)</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1"/>
            <a:ext cx="12192000" cy="700390"/>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rPr>
              <a:t>Hallmarks of disciples:</a:t>
            </a:r>
          </a:p>
        </p:txBody>
      </p:sp>
    </p:spTree>
    <p:extLst>
      <p:ext uri="{BB962C8B-B14F-4D97-AF65-F5344CB8AC3E}">
        <p14:creationId xmlns:p14="http://schemas.microsoft.com/office/powerpoint/2010/main" val="3988374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4DD57F49-FF35-4BA9-A9C6-A4920B12128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We Will Glorify</a:t>
            </a:r>
            <a:endParaRPr lang="en-US">
              <a:ea typeface="+mj-ea"/>
            </a:endParaRPr>
          </a:p>
        </p:txBody>
      </p:sp>
      <p:pic>
        <p:nvPicPr>
          <p:cNvPr id="8194" name="Picture 3" descr="We Will Glorify SFP">
            <a:extLst>
              <a:ext uri="{FF2B5EF4-FFF2-40B4-BE49-F238E27FC236}">
                <a16:creationId xmlns:a16="http://schemas.microsoft.com/office/drawing/2014/main" id="{2F8F15AF-C419-655F-3C57-8D2E934BC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2AC4D69B-2962-7314-DA65-6E041CF8F300}"/>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EEEDF374-7B24-ED91-0879-4C203572572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239687"/>
            <a:ext cx="12192000"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sng" strike="noStrike" kern="1200" cap="none" spc="0" normalizeH="0" baseline="0" noProof="0" dirty="0">
                <a:ln>
                  <a:noFill/>
                </a:ln>
                <a:solidFill>
                  <a:prstClr val="black"/>
                </a:solidFill>
                <a:effectLst/>
                <a:uLnTx/>
                <a:uFillTx/>
                <a:latin typeface="BigNoodleTitling" panose="02000708030402040100" pitchFamily="2" charset="0"/>
                <a:ea typeface="+mj-ea"/>
              </a:rPr>
              <a:t>Disciples collect their reward</a:t>
            </a:r>
          </a:p>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BigNoodleTitling" panose="02000708030402040100" pitchFamily="2" charset="0"/>
                <a:ea typeface="+mj-ea"/>
              </a:rPr>
              <a:t>God will reward the faithful</a:t>
            </a:r>
          </a:p>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BigNoodleTitling" panose="02000708030402040100" pitchFamily="2" charset="0"/>
                <a:ea typeface="+mj-ea"/>
              </a:rPr>
              <a:t>Matt. 10:39-42, 13:44-46</a:t>
            </a:r>
          </a:p>
          <a:p>
            <a:pPr marL="0" marR="0" lvl="0" indent="0" algn="ctr" defTabSz="1219170" rtl="0" eaLnBrk="1" fontAlgn="auto" latinLnBrk="0" hangingPunct="1">
              <a:lnSpc>
                <a:spcPct val="150000"/>
              </a:lnSpc>
              <a:spcBef>
                <a:spcPct val="0"/>
              </a:spcBef>
              <a:spcAft>
                <a:spcPts val="0"/>
              </a:spcAft>
              <a:buClrTx/>
              <a:buSzTx/>
              <a:buFontTx/>
              <a:buNone/>
              <a:tabLst/>
              <a:defRPr/>
            </a:pPr>
            <a:r>
              <a:rPr lang="en-US" sz="4000" dirty="0">
                <a:solidFill>
                  <a:prstClr val="black"/>
                </a:solidFill>
                <a:latin typeface="BigNoodleTitling" panose="02000708030402040100" pitchFamily="2" charset="0"/>
              </a:rPr>
              <a:t>Mk. 10:29-30</a:t>
            </a:r>
            <a:endParaRPr kumimoji="0" lang="en-US" sz="4000" b="0" i="0"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23655491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068045"/>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9600" b="0" i="1" u="none" strike="noStrike" kern="1200" cap="none" spc="0" normalizeH="0" baseline="0" noProof="0" dirty="0">
                <a:ln>
                  <a:noFill/>
                </a:ln>
                <a:solidFill>
                  <a:prstClr val="black"/>
                </a:solidFill>
                <a:effectLst/>
                <a:uLnTx/>
                <a:uFillTx/>
                <a:latin typeface="BigNoodleTitling" panose="02000708030402040100" pitchFamily="2" charset="0"/>
                <a:ea typeface="+mj-ea"/>
              </a:rPr>
              <a:t>have </a:t>
            </a:r>
            <a:r>
              <a:rPr kumimoji="0" lang="en-US" sz="9600" b="1" i="1" u="sng" strike="noStrike" kern="1200" cap="none" spc="0" normalizeH="0" baseline="0" noProof="0" dirty="0">
                <a:ln>
                  <a:noFill/>
                </a:ln>
                <a:solidFill>
                  <a:prstClr val="black"/>
                </a:solidFill>
                <a:effectLst/>
                <a:uLnTx/>
                <a:uFillTx/>
                <a:latin typeface="BigNoodleTitling" panose="02000708030402040100" pitchFamily="2" charset="0"/>
                <a:ea typeface="+mj-ea"/>
              </a:rPr>
              <a:t>you</a:t>
            </a:r>
            <a:r>
              <a:rPr kumimoji="0" lang="en-US" sz="9600" b="1" i="1" u="none" strike="noStrike" kern="1200" cap="none" spc="0" normalizeH="0" baseline="0" noProof="0" dirty="0">
                <a:ln>
                  <a:noFill/>
                </a:ln>
                <a:solidFill>
                  <a:prstClr val="black"/>
                </a:solidFill>
                <a:effectLst/>
                <a:uLnTx/>
                <a:uFillTx/>
                <a:latin typeface="BigNoodleTitling" panose="02000708030402040100" pitchFamily="2" charset="0"/>
                <a:ea typeface="+mj-ea"/>
              </a:rPr>
              <a:t> </a:t>
            </a:r>
            <a:r>
              <a:rPr kumimoji="0" lang="en-US" sz="9600" b="0" i="1" u="none" strike="noStrike" kern="1200" cap="none" spc="0" normalizeH="0" baseline="0" noProof="0" dirty="0">
                <a:ln>
                  <a:noFill/>
                </a:ln>
                <a:solidFill>
                  <a:prstClr val="black"/>
                </a:solidFill>
                <a:effectLst/>
                <a:uLnTx/>
                <a:uFillTx/>
                <a:latin typeface="BigNoodleTitling" panose="02000708030402040100" pitchFamily="2" charset="0"/>
                <a:ea typeface="+mj-ea"/>
              </a:rPr>
              <a:t>surrendered</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9600" b="1" i="1" u="sng" strike="noStrike" kern="1200" cap="none" spc="0" normalizeH="0" baseline="0" noProof="0" dirty="0">
                <a:ln>
                  <a:noFill/>
                </a:ln>
                <a:solidFill>
                  <a:prstClr val="black"/>
                </a:solidFill>
                <a:effectLst/>
                <a:uLnTx/>
                <a:uFillTx/>
                <a:latin typeface="BigNoodleTitling" panose="02000708030402040100" pitchFamily="2" charset="0"/>
                <a:ea typeface="+mj-ea"/>
              </a:rPr>
              <a:t>All</a:t>
            </a:r>
            <a:r>
              <a:rPr kumimoji="0" lang="en-US" sz="9600" b="0" i="1" u="none" strike="noStrike" kern="1200" cap="none" spc="0" normalizeH="0" baseline="0" noProof="0" dirty="0">
                <a:ln>
                  <a:noFill/>
                </a:ln>
                <a:solidFill>
                  <a:prstClr val="black"/>
                </a:solidFill>
                <a:effectLst/>
                <a:uLnTx/>
                <a:uFillTx/>
                <a:latin typeface="BigNoodleTitling" panose="02000708030402040100" pitchFamily="2" charset="0"/>
                <a:ea typeface="+mj-ea"/>
              </a:rPr>
              <a:t> to </a:t>
            </a:r>
            <a:r>
              <a:rPr lang="en-US" sz="9600" i="1" dirty="0">
                <a:solidFill>
                  <a:prstClr val="black"/>
                </a:solidFill>
                <a:latin typeface="BigNoodleTitling" panose="02000708030402040100" pitchFamily="2" charset="0"/>
              </a:rPr>
              <a:t>J</a:t>
            </a:r>
            <a:r>
              <a:rPr kumimoji="0" lang="en-US" sz="96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esus</a:t>
            </a:r>
            <a:r>
              <a:rPr kumimoji="0" lang="en-US" sz="9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p>
        </p:txBody>
      </p:sp>
    </p:spTree>
    <p:extLst>
      <p:ext uri="{BB962C8B-B14F-4D97-AF65-F5344CB8AC3E}">
        <p14:creationId xmlns:p14="http://schemas.microsoft.com/office/powerpoint/2010/main" val="35610412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5094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Lord, I’m coming home</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936</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0"/>
            <a:ext cx="5241303"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Invitation SONG:</a:t>
            </a:r>
          </a:p>
        </p:txBody>
      </p:sp>
    </p:spTree>
    <p:extLst>
      <p:ext uri="{BB962C8B-B14F-4D97-AF65-F5344CB8AC3E}">
        <p14:creationId xmlns:p14="http://schemas.microsoft.com/office/powerpoint/2010/main" val="15100111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15D01C7-0615-FFDF-2A4D-4C2F39DD8B3D}"/>
              </a:ext>
            </a:extLst>
          </p:cNvPr>
          <p:cNvSpPr>
            <a:spLocks noGrp="1" noChangeArrowheads="1"/>
          </p:cNvSpPr>
          <p:nvPr>
            <p:ph type="ctrTitle"/>
          </p:nvPr>
        </p:nvSpPr>
        <p:spPr>
          <a:xfrm>
            <a:off x="101600" y="152400"/>
            <a:ext cx="5384800" cy="228600"/>
          </a:xfrm>
        </p:spPr>
        <p:txBody>
          <a:bodyPr/>
          <a:lstStyle/>
          <a:p>
            <a:pPr eaLnBrk="1" hangingPunct="1"/>
            <a:r>
              <a:rPr lang="en-US" altLang="en-US" sz="2400"/>
              <a:t>1-1 Lord I</a:t>
            </a:r>
            <a:r>
              <a:rPr lang="ja-JP" altLang="en-US" sz="2400">
                <a:latin typeface="Arial" panose="020B0604020202020204" pitchFamily="34" charset="0"/>
              </a:rPr>
              <a:t>’</a:t>
            </a:r>
            <a:r>
              <a:rPr lang="en-US" altLang="ja-JP" sz="2400"/>
              <a:t>m Coming Home</a:t>
            </a:r>
            <a:endParaRPr lang="en-US" altLang="en-US"/>
          </a:p>
        </p:txBody>
      </p:sp>
      <p:pic>
        <p:nvPicPr>
          <p:cNvPr id="2" name="Picture 60" descr="Lord I'm Coming Home-SFP-pp">
            <a:extLst>
              <a:ext uri="{FF2B5EF4-FFF2-40B4-BE49-F238E27FC236}">
                <a16:creationId xmlns:a16="http://schemas.microsoft.com/office/drawing/2014/main" id="{D6E7FF56-B9FB-CE6E-8C65-D24949BEE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 name="Text Box 61">
            <a:extLst>
              <a:ext uri="{FF2B5EF4-FFF2-40B4-BE49-F238E27FC236}">
                <a16:creationId xmlns:a16="http://schemas.microsoft.com/office/drawing/2014/main" id="{432B120B-AB8F-7CF7-BC2F-8D2A3B2FD0B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936</a:t>
            </a:r>
            <a:endParaRPr lang="en-US" sz="3200">
              <a:solidFill>
                <a:srgbClr val="000000"/>
              </a:solidFill>
              <a:latin typeface="Times" charset="0"/>
              <a:ea typeface="ＭＳ Ｐゴシック" charset="0"/>
              <a:cs typeface="ＭＳ Ｐゴシック" charset="0"/>
            </a:endParaRPr>
          </a:p>
        </p:txBody>
      </p:sp>
      <p:sp>
        <p:nvSpPr>
          <p:cNvPr id="2110" name="Text Box 62">
            <a:extLst>
              <a:ext uri="{FF2B5EF4-FFF2-40B4-BE49-F238E27FC236}">
                <a16:creationId xmlns:a16="http://schemas.microsoft.com/office/drawing/2014/main" id="{BC909C75-2138-148D-D74D-BBD49BDCE1CE}"/>
              </a:ext>
            </a:extLst>
          </p:cNvPr>
          <p:cNvSpPr txBox="1">
            <a:spLocks noChangeArrowheads="1"/>
          </p:cNvSpPr>
          <p:nvPr/>
        </p:nvSpPr>
        <p:spPr bwMode="auto">
          <a:xfrm>
            <a:off x="101600" y="76201"/>
            <a:ext cx="46313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Lord, I</a:t>
            </a:r>
            <a:r>
              <a:rPr lang="ja-JP" altLang="en-US" sz="3200" b="1">
                <a:solidFill>
                  <a:srgbClr val="000000"/>
                </a:solidFill>
                <a:latin typeface="Arial" panose="020B0604020202020204" pitchFamily="34" charset="0"/>
              </a:rPr>
              <a:t>’</a:t>
            </a:r>
            <a:r>
              <a:rPr lang="en-US" altLang="ja-JP" sz="3200" b="1">
                <a:solidFill>
                  <a:srgbClr val="000000"/>
                </a:solidFill>
              </a:rPr>
              <a:t>m Coming Home</a:t>
            </a:r>
            <a:endParaRPr lang="en-US" altLang="en-US" sz="3200">
              <a:solidFill>
                <a:srgbClr val="0000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53403D06-B193-1B7C-DBF7-C28D2C8AEBD6}"/>
              </a:ext>
            </a:extLst>
          </p:cNvPr>
          <p:cNvSpPr>
            <a:spLocks noGrp="1" noChangeArrowheads="1"/>
          </p:cNvSpPr>
          <p:nvPr>
            <p:ph type="ctrTitle"/>
          </p:nvPr>
        </p:nvSpPr>
        <p:spPr>
          <a:xfrm>
            <a:off x="101600" y="152400"/>
            <a:ext cx="5384800" cy="228600"/>
          </a:xfrm>
        </p:spPr>
        <p:txBody>
          <a:bodyPr/>
          <a:lstStyle/>
          <a:p>
            <a:pPr eaLnBrk="1" hangingPunct="1"/>
            <a:r>
              <a:rPr lang="en-US" altLang="en-US" sz="2400"/>
              <a:t>1-2 Lord I</a:t>
            </a:r>
            <a:r>
              <a:rPr lang="ja-JP" altLang="en-US" sz="2400">
                <a:latin typeface="Arial" panose="020B0604020202020204" pitchFamily="34" charset="0"/>
              </a:rPr>
              <a:t>’</a:t>
            </a:r>
            <a:r>
              <a:rPr lang="en-US" altLang="ja-JP" sz="2400"/>
              <a:t>m Coming Home</a:t>
            </a:r>
            <a:endParaRPr lang="en-US" altLang="en-US"/>
          </a:p>
        </p:txBody>
      </p:sp>
      <p:pic>
        <p:nvPicPr>
          <p:cNvPr id="3074" name="Picture 3" descr="Lord I'm Coming Home-SFP-pp">
            <a:extLst>
              <a:ext uri="{FF2B5EF4-FFF2-40B4-BE49-F238E27FC236}">
                <a16:creationId xmlns:a16="http://schemas.microsoft.com/office/drawing/2014/main" id="{3017DFE7-8593-BC00-4213-8DD802EB0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7ADC1209-42E7-8444-6F8C-1B60A03ACF1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936</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3552175F-B941-05C8-7505-E01A3CDF3C8F}"/>
              </a:ext>
            </a:extLst>
          </p:cNvPr>
          <p:cNvSpPr txBox="1">
            <a:spLocks noChangeArrowheads="1"/>
          </p:cNvSpPr>
          <p:nvPr/>
        </p:nvSpPr>
        <p:spPr bwMode="auto">
          <a:xfrm>
            <a:off x="101600" y="76201"/>
            <a:ext cx="46313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Lord, I</a:t>
            </a:r>
            <a:r>
              <a:rPr lang="ja-JP" altLang="en-US" sz="3200" b="1">
                <a:solidFill>
                  <a:srgbClr val="000000"/>
                </a:solidFill>
                <a:latin typeface="Arial" panose="020B0604020202020204" pitchFamily="34" charset="0"/>
              </a:rPr>
              <a:t>’</a:t>
            </a:r>
            <a:r>
              <a:rPr lang="en-US" altLang="ja-JP" sz="3200" b="1">
                <a:solidFill>
                  <a:srgbClr val="000000"/>
                </a:solidFill>
              </a:rPr>
              <a:t>m Coming Home</a:t>
            </a:r>
            <a:endParaRPr lang="en-US" altLang="en-US" sz="3200">
              <a:solidFill>
                <a:srgbClr val="00000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CB8105A6-0C4F-03D0-8AD7-5701D556DDF0}"/>
              </a:ext>
            </a:extLst>
          </p:cNvPr>
          <p:cNvSpPr>
            <a:spLocks noGrp="1" noChangeArrowheads="1"/>
          </p:cNvSpPr>
          <p:nvPr>
            <p:ph type="ctrTitle"/>
          </p:nvPr>
        </p:nvSpPr>
        <p:spPr>
          <a:xfrm>
            <a:off x="101600" y="152400"/>
            <a:ext cx="5384800" cy="228600"/>
          </a:xfrm>
        </p:spPr>
        <p:txBody>
          <a:bodyPr/>
          <a:lstStyle/>
          <a:p>
            <a:pPr eaLnBrk="1" hangingPunct="1"/>
            <a:r>
              <a:rPr lang="en-US" altLang="en-US" sz="2400"/>
              <a:t>C Lord I</a:t>
            </a:r>
            <a:r>
              <a:rPr lang="ja-JP" altLang="en-US" sz="2400">
                <a:latin typeface="Arial" panose="020B0604020202020204" pitchFamily="34" charset="0"/>
              </a:rPr>
              <a:t>’</a:t>
            </a:r>
            <a:r>
              <a:rPr lang="en-US" altLang="ja-JP" sz="2400"/>
              <a:t>m Coming Home</a:t>
            </a:r>
            <a:endParaRPr lang="en-US" altLang="en-US"/>
          </a:p>
        </p:txBody>
      </p:sp>
      <p:pic>
        <p:nvPicPr>
          <p:cNvPr id="4098" name="Picture 3" descr="Lord I'm Coming Home-SFP-pp">
            <a:extLst>
              <a:ext uri="{FF2B5EF4-FFF2-40B4-BE49-F238E27FC236}">
                <a16:creationId xmlns:a16="http://schemas.microsoft.com/office/drawing/2014/main" id="{246B9E86-B507-BBCD-A0BA-8ED62985A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84DCA32E-F8CC-7933-71A6-14E91EEABA7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936</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15E09AC9-788D-2895-78A0-D6A25A9B2245}"/>
              </a:ext>
            </a:extLst>
          </p:cNvPr>
          <p:cNvSpPr txBox="1">
            <a:spLocks noChangeArrowheads="1"/>
          </p:cNvSpPr>
          <p:nvPr/>
        </p:nvSpPr>
        <p:spPr bwMode="auto">
          <a:xfrm>
            <a:off x="101600" y="76201"/>
            <a:ext cx="46313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Lord, I</a:t>
            </a:r>
            <a:r>
              <a:rPr lang="ja-JP" altLang="en-US" sz="3200" b="1">
                <a:solidFill>
                  <a:srgbClr val="000000"/>
                </a:solidFill>
                <a:latin typeface="Arial" panose="020B0604020202020204" pitchFamily="34" charset="0"/>
              </a:rPr>
              <a:t>’</a:t>
            </a:r>
            <a:r>
              <a:rPr lang="en-US" altLang="ja-JP" sz="3200" b="1">
                <a:solidFill>
                  <a:srgbClr val="000000"/>
                </a:solidFill>
              </a:rPr>
              <a:t>m Coming Home</a:t>
            </a:r>
            <a:endParaRPr lang="en-US" altLang="en-US" sz="3200">
              <a:solidFill>
                <a:srgbClr val="00000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C0BDD9C6-4A90-1006-6005-F8860E9113C5}"/>
              </a:ext>
            </a:extLst>
          </p:cNvPr>
          <p:cNvSpPr>
            <a:spLocks noGrp="1" noChangeArrowheads="1"/>
          </p:cNvSpPr>
          <p:nvPr>
            <p:ph type="ctrTitle"/>
          </p:nvPr>
        </p:nvSpPr>
        <p:spPr>
          <a:xfrm>
            <a:off x="101600" y="152400"/>
            <a:ext cx="5384800" cy="228600"/>
          </a:xfrm>
        </p:spPr>
        <p:txBody>
          <a:bodyPr/>
          <a:lstStyle/>
          <a:p>
            <a:pPr eaLnBrk="1" hangingPunct="1"/>
            <a:r>
              <a:rPr lang="en-US" altLang="en-US" sz="2400"/>
              <a:t>2-1 Lord I</a:t>
            </a:r>
            <a:r>
              <a:rPr lang="ja-JP" altLang="en-US" sz="2400">
                <a:latin typeface="Arial" panose="020B0604020202020204" pitchFamily="34" charset="0"/>
              </a:rPr>
              <a:t>’</a:t>
            </a:r>
            <a:r>
              <a:rPr lang="en-US" altLang="ja-JP" sz="2400"/>
              <a:t>m Coming Home</a:t>
            </a:r>
            <a:endParaRPr lang="en-US" altLang="en-US"/>
          </a:p>
        </p:txBody>
      </p:sp>
      <p:pic>
        <p:nvPicPr>
          <p:cNvPr id="5122" name="Picture 3" descr="Lord I'm Coming Home-SFP-pp">
            <a:extLst>
              <a:ext uri="{FF2B5EF4-FFF2-40B4-BE49-F238E27FC236}">
                <a16:creationId xmlns:a16="http://schemas.microsoft.com/office/drawing/2014/main" id="{FDCB052A-FCB6-11A5-159B-FF9EC74CBA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7C7756C2-80BA-406E-644A-CD921F32E72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936</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89F0D021-126B-9833-C45F-38B7340A360A}"/>
              </a:ext>
            </a:extLst>
          </p:cNvPr>
          <p:cNvSpPr txBox="1">
            <a:spLocks noChangeArrowheads="1"/>
          </p:cNvSpPr>
          <p:nvPr/>
        </p:nvSpPr>
        <p:spPr bwMode="auto">
          <a:xfrm>
            <a:off x="101600" y="76201"/>
            <a:ext cx="46313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Lord, I</a:t>
            </a:r>
            <a:r>
              <a:rPr lang="ja-JP" altLang="en-US" sz="3200" b="1">
                <a:solidFill>
                  <a:srgbClr val="000000"/>
                </a:solidFill>
                <a:latin typeface="Arial" panose="020B0604020202020204" pitchFamily="34" charset="0"/>
              </a:rPr>
              <a:t>’</a:t>
            </a:r>
            <a:r>
              <a:rPr lang="en-US" altLang="ja-JP" sz="3200" b="1">
                <a:solidFill>
                  <a:srgbClr val="000000"/>
                </a:solidFill>
              </a:rPr>
              <a:t>m Coming Home</a:t>
            </a:r>
            <a:endParaRPr lang="en-US" altLang="en-US" sz="3200">
              <a:solidFill>
                <a:srgbClr val="000000"/>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5944877A-EAEB-AE8B-D7F2-359FAFC3F085}"/>
              </a:ext>
            </a:extLst>
          </p:cNvPr>
          <p:cNvSpPr>
            <a:spLocks noGrp="1" noChangeArrowheads="1"/>
          </p:cNvSpPr>
          <p:nvPr>
            <p:ph type="ctrTitle"/>
          </p:nvPr>
        </p:nvSpPr>
        <p:spPr>
          <a:xfrm>
            <a:off x="101600" y="152400"/>
            <a:ext cx="5384800" cy="228600"/>
          </a:xfrm>
        </p:spPr>
        <p:txBody>
          <a:bodyPr/>
          <a:lstStyle/>
          <a:p>
            <a:pPr eaLnBrk="1" hangingPunct="1"/>
            <a:r>
              <a:rPr lang="en-US" altLang="en-US" sz="2400"/>
              <a:t>2-2 Lord I</a:t>
            </a:r>
            <a:r>
              <a:rPr lang="ja-JP" altLang="en-US" sz="2400">
                <a:latin typeface="Arial" panose="020B0604020202020204" pitchFamily="34" charset="0"/>
              </a:rPr>
              <a:t>’</a:t>
            </a:r>
            <a:r>
              <a:rPr lang="en-US" altLang="ja-JP" sz="2400"/>
              <a:t>m Coming Home</a:t>
            </a:r>
            <a:endParaRPr lang="en-US" altLang="en-US"/>
          </a:p>
        </p:txBody>
      </p:sp>
      <p:pic>
        <p:nvPicPr>
          <p:cNvPr id="6146" name="Picture 3" descr="Lord I'm Coming Home-SFP-pp">
            <a:extLst>
              <a:ext uri="{FF2B5EF4-FFF2-40B4-BE49-F238E27FC236}">
                <a16:creationId xmlns:a16="http://schemas.microsoft.com/office/drawing/2014/main" id="{5189CC7B-728B-9D14-A9AE-EF6C33F05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259CBCEC-FBF0-5C98-7DFC-E155B347D61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936</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15036162-FB68-527E-7E19-DEDF721933F0}"/>
              </a:ext>
            </a:extLst>
          </p:cNvPr>
          <p:cNvSpPr txBox="1">
            <a:spLocks noChangeArrowheads="1"/>
          </p:cNvSpPr>
          <p:nvPr/>
        </p:nvSpPr>
        <p:spPr bwMode="auto">
          <a:xfrm>
            <a:off x="101600" y="76201"/>
            <a:ext cx="46313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Lord, I</a:t>
            </a:r>
            <a:r>
              <a:rPr lang="ja-JP" altLang="en-US" sz="3200" b="1">
                <a:solidFill>
                  <a:srgbClr val="000000"/>
                </a:solidFill>
                <a:latin typeface="Arial" panose="020B0604020202020204" pitchFamily="34" charset="0"/>
              </a:rPr>
              <a:t>’</a:t>
            </a:r>
            <a:r>
              <a:rPr lang="en-US" altLang="ja-JP" sz="3200" b="1">
                <a:solidFill>
                  <a:srgbClr val="000000"/>
                </a:solidFill>
              </a:rPr>
              <a:t>m Coming Home</a:t>
            </a:r>
            <a:endParaRPr lang="en-US" altLang="en-US" sz="3200">
              <a:solidFill>
                <a:srgbClr val="000000"/>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DCDBDBB5-93AD-D6AD-61A2-E08F53BF87B1}"/>
              </a:ext>
            </a:extLst>
          </p:cNvPr>
          <p:cNvSpPr>
            <a:spLocks noGrp="1" noChangeArrowheads="1"/>
          </p:cNvSpPr>
          <p:nvPr>
            <p:ph type="ctrTitle"/>
          </p:nvPr>
        </p:nvSpPr>
        <p:spPr>
          <a:xfrm>
            <a:off x="101600" y="152400"/>
            <a:ext cx="5384800" cy="228600"/>
          </a:xfrm>
        </p:spPr>
        <p:txBody>
          <a:bodyPr/>
          <a:lstStyle/>
          <a:p>
            <a:pPr eaLnBrk="1" hangingPunct="1"/>
            <a:r>
              <a:rPr lang="en-US" altLang="en-US" sz="2400"/>
              <a:t>C Lord I</a:t>
            </a:r>
            <a:r>
              <a:rPr lang="ja-JP" altLang="en-US" sz="2400">
                <a:latin typeface="Arial" panose="020B0604020202020204" pitchFamily="34" charset="0"/>
              </a:rPr>
              <a:t>’</a:t>
            </a:r>
            <a:r>
              <a:rPr lang="en-US" altLang="ja-JP" sz="2400"/>
              <a:t>m Coming Home</a:t>
            </a:r>
            <a:endParaRPr lang="en-US" altLang="en-US"/>
          </a:p>
        </p:txBody>
      </p:sp>
      <p:pic>
        <p:nvPicPr>
          <p:cNvPr id="7170" name="Picture 3" descr="Lord I'm Coming Home-SFP-pp">
            <a:extLst>
              <a:ext uri="{FF2B5EF4-FFF2-40B4-BE49-F238E27FC236}">
                <a16:creationId xmlns:a16="http://schemas.microsoft.com/office/drawing/2014/main" id="{9700E8ED-2B8A-EA6C-2D7D-AD2458B81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07F74DE9-98B0-1DF8-7D64-943F3861D3A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936</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CC8CA951-2B48-48EF-8F90-97F83AADE63F}"/>
              </a:ext>
            </a:extLst>
          </p:cNvPr>
          <p:cNvSpPr txBox="1">
            <a:spLocks noChangeArrowheads="1"/>
          </p:cNvSpPr>
          <p:nvPr/>
        </p:nvSpPr>
        <p:spPr bwMode="auto">
          <a:xfrm>
            <a:off x="101600" y="76201"/>
            <a:ext cx="46313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Lord, I</a:t>
            </a:r>
            <a:r>
              <a:rPr lang="ja-JP" altLang="en-US" sz="3200" b="1">
                <a:solidFill>
                  <a:srgbClr val="000000"/>
                </a:solidFill>
                <a:latin typeface="Arial" panose="020B0604020202020204" pitchFamily="34" charset="0"/>
              </a:rPr>
              <a:t>’</a:t>
            </a:r>
            <a:r>
              <a:rPr lang="en-US" altLang="ja-JP" sz="3200" b="1">
                <a:solidFill>
                  <a:srgbClr val="000000"/>
                </a:solidFill>
              </a:rPr>
              <a:t>m Coming Home</a:t>
            </a:r>
            <a:endParaRPr lang="en-US" altLang="en-US" sz="3200">
              <a:solidFill>
                <a:srgbClr val="00000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110F811D-291D-1BD0-8941-DC332800AD4C}"/>
              </a:ext>
            </a:extLst>
          </p:cNvPr>
          <p:cNvSpPr>
            <a:spLocks noGrp="1" noChangeArrowheads="1"/>
          </p:cNvSpPr>
          <p:nvPr>
            <p:ph type="ctrTitle"/>
          </p:nvPr>
        </p:nvSpPr>
        <p:spPr>
          <a:xfrm>
            <a:off x="101600" y="152400"/>
            <a:ext cx="5384800" cy="228600"/>
          </a:xfrm>
        </p:spPr>
        <p:txBody>
          <a:bodyPr/>
          <a:lstStyle/>
          <a:p>
            <a:pPr eaLnBrk="1" hangingPunct="1"/>
            <a:r>
              <a:rPr lang="en-US" altLang="en-US" sz="2400"/>
              <a:t>4-1 Lord I</a:t>
            </a:r>
            <a:r>
              <a:rPr lang="ja-JP" altLang="en-US" sz="2400">
                <a:latin typeface="Arial" panose="020B0604020202020204" pitchFamily="34" charset="0"/>
              </a:rPr>
              <a:t>’</a:t>
            </a:r>
            <a:r>
              <a:rPr lang="en-US" altLang="ja-JP" sz="2400"/>
              <a:t>m Coming Home</a:t>
            </a:r>
            <a:endParaRPr lang="en-US" altLang="en-US"/>
          </a:p>
        </p:txBody>
      </p:sp>
      <p:pic>
        <p:nvPicPr>
          <p:cNvPr id="11266" name="Picture 3" descr="Lord I'm Coming Home-SFP-pp">
            <a:extLst>
              <a:ext uri="{FF2B5EF4-FFF2-40B4-BE49-F238E27FC236}">
                <a16:creationId xmlns:a16="http://schemas.microsoft.com/office/drawing/2014/main" id="{DEFF47F2-9E93-09C4-7704-A806467C1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5DE3C5C5-58C0-4654-D790-083F45DC04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936</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A0D21714-B665-22D0-6CF6-C24FB5D1E2C1}"/>
              </a:ext>
            </a:extLst>
          </p:cNvPr>
          <p:cNvSpPr txBox="1">
            <a:spLocks noChangeArrowheads="1"/>
          </p:cNvSpPr>
          <p:nvPr/>
        </p:nvSpPr>
        <p:spPr bwMode="auto">
          <a:xfrm>
            <a:off x="101600" y="76201"/>
            <a:ext cx="46313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Lord, I</a:t>
            </a:r>
            <a:r>
              <a:rPr lang="ja-JP" altLang="en-US" sz="3200" b="1">
                <a:solidFill>
                  <a:srgbClr val="000000"/>
                </a:solidFill>
                <a:latin typeface="Arial" panose="020B0604020202020204" pitchFamily="34" charset="0"/>
              </a:rPr>
              <a:t>’</a:t>
            </a:r>
            <a:r>
              <a:rPr lang="en-US" altLang="ja-JP" sz="3200" b="1">
                <a:solidFill>
                  <a:srgbClr val="000000"/>
                </a:solidFill>
              </a:rPr>
              <a:t>m Coming Home</a:t>
            </a:r>
            <a:endParaRPr lang="en-US" altLang="en-US" sz="320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0C032F68-E8F0-BC7B-91EF-E9529B71388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We Will Glorify</a:t>
            </a:r>
            <a:endParaRPr lang="en-US">
              <a:ea typeface="+mj-ea"/>
            </a:endParaRPr>
          </a:p>
        </p:txBody>
      </p:sp>
      <p:pic>
        <p:nvPicPr>
          <p:cNvPr id="9218" name="Picture 3" descr="We Will Glorify SFP">
            <a:extLst>
              <a:ext uri="{FF2B5EF4-FFF2-40B4-BE49-F238E27FC236}">
                <a16:creationId xmlns:a16="http://schemas.microsoft.com/office/drawing/2014/main" id="{DCE65F67-6791-B60E-8B51-2B2C25850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2921C595-A8CD-D696-E273-650CE55958C6}"/>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E5DF9D61-1AE4-E591-4A74-D595EE1D95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2A6A6EB6-8A9C-55F8-ACC8-1272550D2ECF}"/>
              </a:ext>
            </a:extLst>
          </p:cNvPr>
          <p:cNvSpPr>
            <a:spLocks noGrp="1" noChangeArrowheads="1"/>
          </p:cNvSpPr>
          <p:nvPr>
            <p:ph type="ctrTitle"/>
          </p:nvPr>
        </p:nvSpPr>
        <p:spPr>
          <a:xfrm>
            <a:off x="101600" y="152400"/>
            <a:ext cx="5384800" cy="228600"/>
          </a:xfrm>
        </p:spPr>
        <p:txBody>
          <a:bodyPr/>
          <a:lstStyle/>
          <a:p>
            <a:pPr eaLnBrk="1" hangingPunct="1"/>
            <a:r>
              <a:rPr lang="en-US" altLang="en-US" sz="2400"/>
              <a:t>4-2 Lord I</a:t>
            </a:r>
            <a:r>
              <a:rPr lang="ja-JP" altLang="en-US" sz="2400">
                <a:latin typeface="Arial" panose="020B0604020202020204" pitchFamily="34" charset="0"/>
              </a:rPr>
              <a:t>’</a:t>
            </a:r>
            <a:r>
              <a:rPr lang="en-US" altLang="ja-JP" sz="2400"/>
              <a:t>m Coming Home</a:t>
            </a:r>
            <a:endParaRPr lang="en-US" altLang="en-US"/>
          </a:p>
        </p:txBody>
      </p:sp>
      <p:pic>
        <p:nvPicPr>
          <p:cNvPr id="12290" name="Picture 3" descr="Lord I'm Coming Home-SFP-pp">
            <a:extLst>
              <a:ext uri="{FF2B5EF4-FFF2-40B4-BE49-F238E27FC236}">
                <a16:creationId xmlns:a16="http://schemas.microsoft.com/office/drawing/2014/main" id="{8B166400-BE19-5A6C-9765-612A73847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9EDA83DC-0171-A750-E2D9-F5DFD65A39A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936</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D3375405-E5EE-51BF-CCB9-EDD666A94A2C}"/>
              </a:ext>
            </a:extLst>
          </p:cNvPr>
          <p:cNvSpPr txBox="1">
            <a:spLocks noChangeArrowheads="1"/>
          </p:cNvSpPr>
          <p:nvPr/>
        </p:nvSpPr>
        <p:spPr bwMode="auto">
          <a:xfrm>
            <a:off x="101600" y="76201"/>
            <a:ext cx="46313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Lord, I</a:t>
            </a:r>
            <a:r>
              <a:rPr lang="ja-JP" altLang="en-US" sz="3200" b="1">
                <a:solidFill>
                  <a:srgbClr val="000000"/>
                </a:solidFill>
                <a:latin typeface="Arial" panose="020B0604020202020204" pitchFamily="34" charset="0"/>
              </a:rPr>
              <a:t>’</a:t>
            </a:r>
            <a:r>
              <a:rPr lang="en-US" altLang="ja-JP" sz="3200" b="1">
                <a:solidFill>
                  <a:srgbClr val="000000"/>
                </a:solidFill>
              </a:rPr>
              <a:t>m Coming Home</a:t>
            </a:r>
            <a:endParaRPr lang="en-US" altLang="en-US" sz="3200">
              <a:solidFill>
                <a:srgbClr val="00000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4784D359-4EA3-9715-5DC6-86EB4E923E6B}"/>
              </a:ext>
            </a:extLst>
          </p:cNvPr>
          <p:cNvSpPr>
            <a:spLocks noGrp="1" noChangeArrowheads="1"/>
          </p:cNvSpPr>
          <p:nvPr>
            <p:ph type="ctrTitle"/>
          </p:nvPr>
        </p:nvSpPr>
        <p:spPr>
          <a:xfrm>
            <a:off x="101600" y="152400"/>
            <a:ext cx="5384800" cy="228600"/>
          </a:xfrm>
        </p:spPr>
        <p:txBody>
          <a:bodyPr/>
          <a:lstStyle/>
          <a:p>
            <a:pPr eaLnBrk="1" hangingPunct="1"/>
            <a:r>
              <a:rPr lang="en-US" altLang="en-US" sz="2400"/>
              <a:t>C Lord I</a:t>
            </a:r>
            <a:r>
              <a:rPr lang="ja-JP" altLang="en-US" sz="2400">
                <a:latin typeface="Arial" panose="020B0604020202020204" pitchFamily="34" charset="0"/>
              </a:rPr>
              <a:t>’</a:t>
            </a:r>
            <a:r>
              <a:rPr lang="en-US" altLang="ja-JP" sz="2400"/>
              <a:t>m Coming Home</a:t>
            </a:r>
            <a:endParaRPr lang="en-US" altLang="en-US"/>
          </a:p>
        </p:txBody>
      </p:sp>
      <p:pic>
        <p:nvPicPr>
          <p:cNvPr id="13314" name="Picture 3" descr="Lord I'm Coming Home-SFP-pp">
            <a:extLst>
              <a:ext uri="{FF2B5EF4-FFF2-40B4-BE49-F238E27FC236}">
                <a16:creationId xmlns:a16="http://schemas.microsoft.com/office/drawing/2014/main" id="{AB758DB5-0E2C-B7FC-1C06-9853DE12B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ED6182BC-250E-E626-2259-A4BD3A769C5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936</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68A06387-2EFC-EAA1-2A0C-E50FAE2DFCEF}"/>
              </a:ext>
            </a:extLst>
          </p:cNvPr>
          <p:cNvSpPr txBox="1">
            <a:spLocks noChangeArrowheads="1"/>
          </p:cNvSpPr>
          <p:nvPr/>
        </p:nvSpPr>
        <p:spPr bwMode="auto">
          <a:xfrm>
            <a:off x="101600" y="76201"/>
            <a:ext cx="46313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Lord, I</a:t>
            </a:r>
            <a:r>
              <a:rPr lang="ja-JP" altLang="en-US" sz="3200" b="1">
                <a:solidFill>
                  <a:srgbClr val="000000"/>
                </a:solidFill>
                <a:latin typeface="Arial" panose="020B0604020202020204" pitchFamily="34" charset="0"/>
              </a:rPr>
              <a:t>’</a:t>
            </a:r>
            <a:r>
              <a:rPr lang="en-US" altLang="ja-JP" sz="3200" b="1">
                <a:solidFill>
                  <a:srgbClr val="000000"/>
                </a:solidFill>
              </a:rPr>
              <a:t>m Coming Home</a:t>
            </a:r>
            <a:endParaRPr lang="en-US" altLang="en-US" sz="3200">
              <a:solidFill>
                <a:srgbClr val="00000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8D48113-5BE6-F8D3-4F75-8FF056FB28AF}"/>
              </a:ext>
            </a:extLst>
          </p:cNvPr>
          <p:cNvSpPr/>
          <p:nvPr/>
        </p:nvSpPr>
        <p:spPr>
          <a:xfrm>
            <a:off x="0" y="603315"/>
            <a:ext cx="12192000" cy="632222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129823"/>
            <a:ext cx="11001082" cy="457339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Acts 20:35</a:t>
            </a:r>
          </a:p>
          <a:p>
            <a:pPr marL="0" marR="0" lvl="0" indent="0" algn="just" defTabSz="1219170" rtl="0" eaLnBrk="1" fontAlgn="auto" latinLnBrk="0" hangingPunct="1">
              <a:lnSpc>
                <a:spcPct val="15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“I have shown you in every way, by laboring like this, that you must support the weak. And remember the words of the Lord Jesus, that He said, ‘</a:t>
            </a:r>
            <a:r>
              <a:rPr kumimoji="0" lang="en-US" sz="4000" b="0" i="1" u="none" strike="noStrike" kern="1200" cap="none" spc="0" normalizeH="0" baseline="0" noProof="0" dirty="0">
                <a:ln>
                  <a:noFill/>
                </a:ln>
                <a:solidFill>
                  <a:srgbClr val="C00000"/>
                </a:solidFill>
                <a:effectLst/>
                <a:uLnTx/>
                <a:uFillTx/>
                <a:latin typeface="BigNoodleTitling" panose="02000708030402040100" pitchFamily="2" charset="0"/>
                <a:ea typeface="+mj-ea"/>
              </a:rPr>
              <a:t>It is more blessed to give than to receive</a:t>
            </a: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 ”</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75414"/>
            <a:ext cx="5019040"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OUR CONTRIBUTION</a:t>
            </a:r>
          </a:p>
        </p:txBody>
      </p:sp>
    </p:spTree>
    <p:extLst>
      <p:ext uri="{BB962C8B-B14F-4D97-AF65-F5344CB8AC3E}">
        <p14:creationId xmlns:p14="http://schemas.microsoft.com/office/powerpoint/2010/main" val="32655454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By C</a:t>
            </a:r>
            <a:r>
              <a:rPr kumimoji="0" lang="en-US" sz="66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hrist</a:t>
            </a: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 redeemed</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#366</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39270131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CCBB217-DBFE-2D4D-EE4F-57737685C64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Jesus Keep Me Near the Cross</a:t>
            </a:r>
            <a:endParaRPr lang="en-US">
              <a:ea typeface="+mj-ea"/>
            </a:endParaRPr>
          </a:p>
        </p:txBody>
      </p:sp>
      <p:pic>
        <p:nvPicPr>
          <p:cNvPr id="2" name="Picture 46" descr="Jesus Keep Me Near -pp">
            <a:extLst>
              <a:ext uri="{FF2B5EF4-FFF2-40B4-BE49-F238E27FC236}">
                <a16:creationId xmlns:a16="http://schemas.microsoft.com/office/drawing/2014/main" id="{158CCFCF-6A2E-8F79-63C7-E713A9E48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2770206E-CEF5-F7E7-14BE-814AF4C34463}"/>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DB76E877-8423-1984-FAB4-D80F3F034E8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EABEBC96-2A01-A29D-91CF-22384F06B58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Jesus Keep Me Near the Cross</a:t>
            </a:r>
            <a:endParaRPr lang="en-US">
              <a:ea typeface="+mj-ea"/>
            </a:endParaRPr>
          </a:p>
        </p:txBody>
      </p:sp>
      <p:pic>
        <p:nvPicPr>
          <p:cNvPr id="3074" name="Picture 3" descr="Jesus Keep Me Near -pp">
            <a:extLst>
              <a:ext uri="{FF2B5EF4-FFF2-40B4-BE49-F238E27FC236}">
                <a16:creationId xmlns:a16="http://schemas.microsoft.com/office/drawing/2014/main" id="{778E1536-E189-3DA5-437B-C54851781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BB991BFE-D89B-278B-2255-B43C2A06BC35}"/>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7FD4E9AF-4F8C-11C2-8375-0F9EA3E758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928DA9F8-92D3-72F8-86BA-AB858159747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Jesus Keep Me Near the Cross</a:t>
            </a:r>
            <a:endParaRPr lang="en-US">
              <a:ea typeface="+mj-ea"/>
            </a:endParaRPr>
          </a:p>
        </p:txBody>
      </p:sp>
      <p:pic>
        <p:nvPicPr>
          <p:cNvPr id="4098" name="Picture 3" descr="Jesus Keep Me Near -pp">
            <a:extLst>
              <a:ext uri="{FF2B5EF4-FFF2-40B4-BE49-F238E27FC236}">
                <a16:creationId xmlns:a16="http://schemas.microsoft.com/office/drawing/2014/main" id="{9A0C055E-177B-B0BE-1B23-6C3CC53BD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6A56CA56-1A3B-EF11-BB91-6526149660E3}"/>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FF2493E1-9E85-2F8D-682F-1AA06E94726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8D214F60-3748-DED8-47F5-079067CA80E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Jesus Keep Me Near the Cross</a:t>
            </a:r>
            <a:endParaRPr lang="en-US">
              <a:ea typeface="+mj-ea"/>
            </a:endParaRPr>
          </a:p>
        </p:txBody>
      </p:sp>
      <p:pic>
        <p:nvPicPr>
          <p:cNvPr id="8194" name="Picture 3" descr="Jesus Keep Me Near -pp">
            <a:extLst>
              <a:ext uri="{FF2B5EF4-FFF2-40B4-BE49-F238E27FC236}">
                <a16:creationId xmlns:a16="http://schemas.microsoft.com/office/drawing/2014/main" id="{897B5E0C-3A97-D3E9-09BE-8DBD63CD7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8DEF9098-4477-8793-ABD0-B2D1D438FCD0}"/>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3441EB62-F472-0DC4-7F07-CD743D3BE99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246B6BC5-2680-E452-8A46-93C2C85576B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Jesus Keep Me Near the Cross</a:t>
            </a:r>
            <a:endParaRPr lang="en-US">
              <a:ea typeface="+mj-ea"/>
            </a:endParaRPr>
          </a:p>
        </p:txBody>
      </p:sp>
      <p:pic>
        <p:nvPicPr>
          <p:cNvPr id="9218" name="Picture 3" descr="Jesus Keep Me Near -pp">
            <a:extLst>
              <a:ext uri="{FF2B5EF4-FFF2-40B4-BE49-F238E27FC236}">
                <a16:creationId xmlns:a16="http://schemas.microsoft.com/office/drawing/2014/main" id="{30357DB9-F40A-1FBD-82A1-671EDE7F6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60E7CCD4-03B7-866B-4206-0D22B027BA01}"/>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41A449E5-7785-2A41-662C-61E5AA10D93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EDFA1C57-9249-783F-863F-788A002F62D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Jesus Keep Me Near the Cross</a:t>
            </a:r>
            <a:endParaRPr lang="en-US">
              <a:ea typeface="+mj-ea"/>
            </a:endParaRPr>
          </a:p>
        </p:txBody>
      </p:sp>
      <p:pic>
        <p:nvPicPr>
          <p:cNvPr id="10242" name="Picture 3" descr="Jesus Keep Me Near -pp">
            <a:extLst>
              <a:ext uri="{FF2B5EF4-FFF2-40B4-BE49-F238E27FC236}">
                <a16:creationId xmlns:a16="http://schemas.microsoft.com/office/drawing/2014/main" id="{A79B8421-B4FB-AE50-BF2A-5E8C42C88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77E07539-F34A-F44D-BAC3-A1D205F38302}"/>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8E762258-99FD-B808-CDF2-52774FA4E6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4E8E93-B4BB-879B-2C0B-6B588AAAF452}"/>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gradFill flip="none" rotWithShape="1">
                  <a:gsLst>
                    <a:gs pos="0">
                      <a:srgbClr val="333642"/>
                    </a:gs>
                    <a:gs pos="48000">
                      <a:srgbClr val="333642"/>
                    </a:gs>
                    <a:gs pos="100000">
                      <a:srgbClr val="333642">
                        <a:alpha val="0"/>
                      </a:srgbClr>
                    </a:gs>
                  </a:gsLst>
                  <a:lin ang="16200000" scaled="1"/>
                  <a:tileRect/>
                </a:gradFill>
                <a:effectLst/>
                <a:uLnTx/>
                <a:uFillTx/>
                <a:latin typeface="BigNoodleTitling" panose="02000708030402040100" pitchFamily="2" charset="0"/>
                <a:ea typeface="+mj-ea"/>
              </a:rPr>
              <a:t>WELCOME</a:t>
            </a:r>
          </a:p>
        </p:txBody>
      </p:sp>
      <p:sp>
        <p:nvSpPr>
          <p:cNvPr id="2" name="Title 1">
            <a:extLst>
              <a:ext uri="{FF2B5EF4-FFF2-40B4-BE49-F238E27FC236}">
                <a16:creationId xmlns:a16="http://schemas.microsoft.com/office/drawing/2014/main" id="{802D5153-3A64-8FC8-0D08-BD983D366FE8}"/>
              </a:ext>
            </a:extLst>
          </p:cNvPr>
          <p:cNvSpPr txBox="1">
            <a:spLocks/>
          </p:cNvSpPr>
          <p:nvPr/>
        </p:nvSpPr>
        <p:spPr>
          <a:xfrm>
            <a:off x="0" y="5352887"/>
            <a:ext cx="12192000" cy="938591"/>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rPr>
              <a:t>To the Wheeler church of C</a:t>
            </a:r>
            <a:r>
              <a:rPr kumimoji="0" lang="en-US" sz="6400" b="0" i="1" u="none" strike="noStrike" kern="1200" cap="none" spc="0" normalizeH="0" baseline="0" noProof="0" dirty="0" err="1">
                <a:ln>
                  <a:noFill/>
                </a:ln>
                <a:solidFill>
                  <a:srgbClr val="C7B381"/>
                </a:solidFill>
                <a:effectLst/>
                <a:uLnTx/>
                <a:uFillTx/>
                <a:latin typeface="BigNoodleTitling" panose="02000708030402040100" pitchFamily="2" charset="0"/>
                <a:ea typeface="+mj-ea"/>
              </a:rPr>
              <a:t>hrist</a:t>
            </a:r>
            <a:endPar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33549175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49ACF91-E94E-BF5D-D6EA-328536B1254F}"/>
              </a:ext>
            </a:extLst>
          </p:cNvPr>
          <p:cNvSpPr/>
          <p:nvPr/>
        </p:nvSpPr>
        <p:spPr>
          <a:xfrm>
            <a:off x="-155864" y="603315"/>
            <a:ext cx="12347864" cy="6592390"/>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055802"/>
            <a:ext cx="11001082" cy="539071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Romans 8:1-2</a:t>
            </a:r>
            <a:endPar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0" marR="0" lvl="0" indent="0" algn="just" defTabSz="1219170" rtl="0" eaLnBrk="1" fontAlgn="auto" latinLnBrk="0" hangingPunct="1">
              <a:lnSpc>
                <a:spcPct val="150000"/>
              </a:lnSpc>
              <a:spcBef>
                <a:spcPct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“There is therefore now no condemnation to those who are in Christ Jesus, who do not walk according to the flesh, but according to the Spirit. For the law of the Spirit of life in Christ Jesus has made me free from the law of sin and death.”</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UNLEAVENED BREAD</a:t>
            </a:r>
          </a:p>
        </p:txBody>
      </p:sp>
    </p:spTree>
    <p:extLst>
      <p:ext uri="{BB962C8B-B14F-4D97-AF65-F5344CB8AC3E}">
        <p14:creationId xmlns:p14="http://schemas.microsoft.com/office/powerpoint/2010/main" val="1735160404"/>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00A525E-C774-A830-8001-0F33FDB21FB9}"/>
              </a:ext>
            </a:extLst>
          </p:cNvPr>
          <p:cNvSpPr/>
          <p:nvPr/>
        </p:nvSpPr>
        <p:spPr>
          <a:xfrm>
            <a:off x="0" y="603314"/>
            <a:ext cx="12192000" cy="572474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779319"/>
            <a:ext cx="11001082" cy="5663045"/>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Romans 8:31-32</a:t>
            </a:r>
          </a:p>
          <a:p>
            <a:pPr marL="0" marR="0" lvl="0" indent="0" algn="just" defTabSz="1219170" rtl="0" eaLnBrk="1" fontAlgn="auto" latinLnBrk="0" hangingPunct="1">
              <a:lnSpc>
                <a:spcPct val="150000"/>
              </a:lnSpc>
              <a:spcBef>
                <a:spcPct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“What then shall we say to these things? If God is for us, who can be against us? He who did not spare His own Son, but delivered Him up for us all, how shall He not with Him also freely give us all things?”</a:t>
            </a:r>
          </a:p>
          <a:p>
            <a:pPr marL="0" marR="0" lvl="0" indent="0" algn="just" defTabSz="1219170" rtl="0" eaLnBrk="1" fontAlgn="auto" latinLnBrk="0" hangingPunct="1">
              <a:lnSpc>
                <a:spcPct val="150000"/>
              </a:lnSpc>
              <a:spcBef>
                <a:spcPct val="0"/>
              </a:spcBef>
              <a:spcAft>
                <a:spcPts val="0"/>
              </a:spcAft>
              <a:buClrTx/>
              <a:buSzTx/>
              <a:buFontTx/>
              <a:buNone/>
              <a:tabLst/>
              <a:defRPr/>
            </a:pPr>
            <a:endParaRPr kumimoji="0" lang="en-US" sz="32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0" marR="0" lvl="0" indent="0" algn="just" defTabSz="1219170" rtl="0" eaLnBrk="1" fontAlgn="auto" latinLnBrk="0" hangingPunct="1">
              <a:lnSpc>
                <a:spcPct val="100000"/>
              </a:lnSpc>
              <a:spcBef>
                <a:spcPct val="0"/>
              </a:spcBef>
              <a:spcAft>
                <a:spcPts val="0"/>
              </a:spcAft>
              <a:buClrTx/>
              <a:buSzTx/>
              <a:buFontTx/>
              <a:buNone/>
              <a:tabLst/>
              <a:defRPr/>
            </a:pPr>
            <a:endParaRPr kumimoji="0" lang="en-US" sz="32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FRUIT OF THE VINE</a:t>
            </a:r>
          </a:p>
        </p:txBody>
      </p:sp>
    </p:spTree>
    <p:extLst>
      <p:ext uri="{BB962C8B-B14F-4D97-AF65-F5344CB8AC3E}">
        <p14:creationId xmlns:p14="http://schemas.microsoft.com/office/powerpoint/2010/main" val="25613492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closing PRAYER</a:t>
            </a:r>
          </a:p>
        </p:txBody>
      </p:sp>
    </p:spTree>
    <p:extLst>
      <p:ext uri="{BB962C8B-B14F-4D97-AF65-F5344CB8AC3E}">
        <p14:creationId xmlns:p14="http://schemas.microsoft.com/office/powerpoint/2010/main" val="18655762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Sweet by and by</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#878</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081059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B99DC17-BB83-7922-49AB-31F9AC2CCA9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Sweet By And By</a:t>
            </a:r>
            <a:endParaRPr lang="en-US">
              <a:ea typeface="+mj-ea"/>
            </a:endParaRPr>
          </a:p>
        </p:txBody>
      </p:sp>
      <p:pic>
        <p:nvPicPr>
          <p:cNvPr id="2" name="Picture 40" descr="Sweet by and by-pp">
            <a:extLst>
              <a:ext uri="{FF2B5EF4-FFF2-40B4-BE49-F238E27FC236}">
                <a16:creationId xmlns:a16="http://schemas.microsoft.com/office/drawing/2014/main" id="{199638D6-59AA-5874-0645-3002F0D7E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 name="Text Box 41">
            <a:extLst>
              <a:ext uri="{FF2B5EF4-FFF2-40B4-BE49-F238E27FC236}">
                <a16:creationId xmlns:a16="http://schemas.microsoft.com/office/drawing/2014/main" id="{0FD180A7-2A17-3D79-2FAE-85B3D16D683A}"/>
              </a:ext>
            </a:extLst>
          </p:cNvPr>
          <p:cNvSpPr txBox="1">
            <a:spLocks noChangeArrowheads="1"/>
          </p:cNvSpPr>
          <p:nvPr/>
        </p:nvSpPr>
        <p:spPr bwMode="auto">
          <a:xfrm>
            <a:off x="101601" y="76201"/>
            <a:ext cx="31373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Sweet By and By</a:t>
            </a:r>
            <a:endParaRPr lang="en-US" sz="3200">
              <a:solidFill>
                <a:srgbClr val="000000"/>
              </a:solidFill>
              <a:latin typeface="Times" charset="0"/>
              <a:ea typeface="ＭＳ Ｐゴシック" charset="0"/>
            </a:endParaRPr>
          </a:p>
        </p:txBody>
      </p:sp>
      <p:sp>
        <p:nvSpPr>
          <p:cNvPr id="2090" name="Text Box 42">
            <a:extLst>
              <a:ext uri="{FF2B5EF4-FFF2-40B4-BE49-F238E27FC236}">
                <a16:creationId xmlns:a16="http://schemas.microsoft.com/office/drawing/2014/main" id="{2070D04A-F128-E800-5C72-0645288E10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878</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941435F2-AD67-9E41-445D-C9DC3DDE9172}"/>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Sweet By And By</a:t>
            </a:r>
            <a:endParaRPr lang="en-US">
              <a:ea typeface="+mj-ea"/>
            </a:endParaRPr>
          </a:p>
        </p:txBody>
      </p:sp>
      <p:pic>
        <p:nvPicPr>
          <p:cNvPr id="3074" name="Picture 10" descr="Sweet by and by-pp">
            <a:extLst>
              <a:ext uri="{FF2B5EF4-FFF2-40B4-BE49-F238E27FC236}">
                <a16:creationId xmlns:a16="http://schemas.microsoft.com/office/drawing/2014/main" id="{58CBFC10-57CE-0613-7C3C-7A48BF7BC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3" name="Text Box 11">
            <a:extLst>
              <a:ext uri="{FF2B5EF4-FFF2-40B4-BE49-F238E27FC236}">
                <a16:creationId xmlns:a16="http://schemas.microsoft.com/office/drawing/2014/main" id="{5576627C-205C-AD64-DEAB-762DD0C57BA9}"/>
              </a:ext>
            </a:extLst>
          </p:cNvPr>
          <p:cNvSpPr txBox="1">
            <a:spLocks noChangeArrowheads="1"/>
          </p:cNvSpPr>
          <p:nvPr/>
        </p:nvSpPr>
        <p:spPr bwMode="auto">
          <a:xfrm>
            <a:off x="101601" y="76201"/>
            <a:ext cx="31373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Sweet By and By</a:t>
            </a:r>
            <a:endParaRPr lang="en-US" sz="3200">
              <a:solidFill>
                <a:srgbClr val="000000"/>
              </a:solidFill>
              <a:latin typeface="Times" charset="0"/>
              <a:ea typeface="ＭＳ Ｐゴシック" charset="0"/>
            </a:endParaRPr>
          </a:p>
        </p:txBody>
      </p:sp>
      <p:sp>
        <p:nvSpPr>
          <p:cNvPr id="115724" name="Text Box 12">
            <a:extLst>
              <a:ext uri="{FF2B5EF4-FFF2-40B4-BE49-F238E27FC236}">
                <a16:creationId xmlns:a16="http://schemas.microsoft.com/office/drawing/2014/main" id="{7AB75F55-A72E-B095-B3AC-B78E4EABB9E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878</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A1F0C2FB-C984-39BF-378D-0860CAA9E8A4}"/>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Sweet By And By</a:t>
            </a:r>
            <a:endParaRPr lang="en-US">
              <a:ea typeface="+mj-ea"/>
            </a:endParaRPr>
          </a:p>
        </p:txBody>
      </p:sp>
      <p:pic>
        <p:nvPicPr>
          <p:cNvPr id="4098" name="Picture 10" descr="Sweet by and by-pp">
            <a:extLst>
              <a:ext uri="{FF2B5EF4-FFF2-40B4-BE49-F238E27FC236}">
                <a16:creationId xmlns:a16="http://schemas.microsoft.com/office/drawing/2014/main" id="{8B07BF97-5EBE-9D9A-ED8E-297F38A319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91" name="Text Box 11">
            <a:extLst>
              <a:ext uri="{FF2B5EF4-FFF2-40B4-BE49-F238E27FC236}">
                <a16:creationId xmlns:a16="http://schemas.microsoft.com/office/drawing/2014/main" id="{32D21660-C1B4-D42F-8C1E-4F9E198C16CC}"/>
              </a:ext>
            </a:extLst>
          </p:cNvPr>
          <p:cNvSpPr txBox="1">
            <a:spLocks noChangeArrowheads="1"/>
          </p:cNvSpPr>
          <p:nvPr/>
        </p:nvSpPr>
        <p:spPr bwMode="auto">
          <a:xfrm>
            <a:off x="101601" y="76201"/>
            <a:ext cx="31373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Sweet By and By</a:t>
            </a:r>
            <a:endParaRPr lang="en-US" sz="3200">
              <a:solidFill>
                <a:srgbClr val="000000"/>
              </a:solidFill>
              <a:latin typeface="Times" charset="0"/>
              <a:ea typeface="ＭＳ Ｐゴシック" charset="0"/>
            </a:endParaRPr>
          </a:p>
        </p:txBody>
      </p:sp>
      <p:sp>
        <p:nvSpPr>
          <p:cNvPr id="122892" name="Text Box 12">
            <a:extLst>
              <a:ext uri="{FF2B5EF4-FFF2-40B4-BE49-F238E27FC236}">
                <a16:creationId xmlns:a16="http://schemas.microsoft.com/office/drawing/2014/main" id="{57FE03C3-7A38-3D67-8526-B46738D8114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878</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654EEFFB-2149-5E2A-B486-3A6D6818C05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Sweet By And By</a:t>
            </a:r>
            <a:endParaRPr lang="en-US">
              <a:ea typeface="+mj-ea"/>
            </a:endParaRPr>
          </a:p>
        </p:txBody>
      </p:sp>
      <p:pic>
        <p:nvPicPr>
          <p:cNvPr id="5122" name="Picture 15" descr="Sweet by and by-pp">
            <a:extLst>
              <a:ext uri="{FF2B5EF4-FFF2-40B4-BE49-F238E27FC236}">
                <a16:creationId xmlns:a16="http://schemas.microsoft.com/office/drawing/2014/main" id="{19F18511-EF3C-7A48-5064-F086919C9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20" name="Text Box 16">
            <a:extLst>
              <a:ext uri="{FF2B5EF4-FFF2-40B4-BE49-F238E27FC236}">
                <a16:creationId xmlns:a16="http://schemas.microsoft.com/office/drawing/2014/main" id="{41AC87A3-AE17-DE8C-8646-EDEDCD1232B2}"/>
              </a:ext>
            </a:extLst>
          </p:cNvPr>
          <p:cNvSpPr txBox="1">
            <a:spLocks noChangeArrowheads="1"/>
          </p:cNvSpPr>
          <p:nvPr/>
        </p:nvSpPr>
        <p:spPr bwMode="auto">
          <a:xfrm>
            <a:off x="101601" y="76201"/>
            <a:ext cx="31373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Sweet By and By</a:t>
            </a:r>
            <a:endParaRPr lang="en-US" sz="3200">
              <a:solidFill>
                <a:srgbClr val="000000"/>
              </a:solidFill>
              <a:latin typeface="Times" charset="0"/>
              <a:ea typeface="ＭＳ Ｐゴシック" charset="0"/>
            </a:endParaRPr>
          </a:p>
        </p:txBody>
      </p:sp>
      <p:sp>
        <p:nvSpPr>
          <p:cNvPr id="123921" name="Text Box 17">
            <a:extLst>
              <a:ext uri="{FF2B5EF4-FFF2-40B4-BE49-F238E27FC236}">
                <a16:creationId xmlns:a16="http://schemas.microsoft.com/office/drawing/2014/main" id="{54284EB1-A842-C320-170F-21B42B973BF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878</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58E0C5FA-C152-707C-AA42-7C055EED3BA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3-1 Sweet By And By</a:t>
            </a:r>
            <a:endParaRPr lang="en-US">
              <a:ea typeface="+mj-ea"/>
            </a:endParaRPr>
          </a:p>
        </p:txBody>
      </p:sp>
      <p:pic>
        <p:nvPicPr>
          <p:cNvPr id="10242" name="Picture 10" descr="Sweet by and by-pp">
            <a:extLst>
              <a:ext uri="{FF2B5EF4-FFF2-40B4-BE49-F238E27FC236}">
                <a16:creationId xmlns:a16="http://schemas.microsoft.com/office/drawing/2014/main" id="{E9CE35DB-A8A4-F214-C01B-8AA36B1C7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5" name="Text Box 11">
            <a:extLst>
              <a:ext uri="{FF2B5EF4-FFF2-40B4-BE49-F238E27FC236}">
                <a16:creationId xmlns:a16="http://schemas.microsoft.com/office/drawing/2014/main" id="{C6FBF27D-28E2-4794-D76A-CE6030A9FF29}"/>
              </a:ext>
            </a:extLst>
          </p:cNvPr>
          <p:cNvSpPr txBox="1">
            <a:spLocks noChangeArrowheads="1"/>
          </p:cNvSpPr>
          <p:nvPr/>
        </p:nvSpPr>
        <p:spPr bwMode="auto">
          <a:xfrm>
            <a:off x="101601" y="76201"/>
            <a:ext cx="31373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Sweet By and By</a:t>
            </a:r>
            <a:endParaRPr lang="en-US" sz="3200">
              <a:solidFill>
                <a:srgbClr val="000000"/>
              </a:solidFill>
              <a:latin typeface="Times" charset="0"/>
              <a:ea typeface="ＭＳ Ｐゴシック" charset="0"/>
            </a:endParaRPr>
          </a:p>
        </p:txBody>
      </p:sp>
      <p:sp>
        <p:nvSpPr>
          <p:cNvPr id="118796" name="Text Box 12">
            <a:extLst>
              <a:ext uri="{FF2B5EF4-FFF2-40B4-BE49-F238E27FC236}">
                <a16:creationId xmlns:a16="http://schemas.microsoft.com/office/drawing/2014/main" id="{B89E1219-01BF-A42C-AD1E-038EFA0DE93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878</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F33A1FF4-F98E-88A8-64F0-F2921BF943C5}"/>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3-2 Sweet By And By</a:t>
            </a:r>
            <a:endParaRPr lang="en-US">
              <a:ea typeface="+mj-ea"/>
            </a:endParaRPr>
          </a:p>
        </p:txBody>
      </p:sp>
      <p:pic>
        <p:nvPicPr>
          <p:cNvPr id="11266" name="Picture 10" descr="Sweet by and by-pp">
            <a:extLst>
              <a:ext uri="{FF2B5EF4-FFF2-40B4-BE49-F238E27FC236}">
                <a16:creationId xmlns:a16="http://schemas.microsoft.com/office/drawing/2014/main" id="{A113725E-0330-C3D9-04C4-B2000CA41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9" name="Text Box 11">
            <a:extLst>
              <a:ext uri="{FF2B5EF4-FFF2-40B4-BE49-F238E27FC236}">
                <a16:creationId xmlns:a16="http://schemas.microsoft.com/office/drawing/2014/main" id="{42CBF657-B2C2-D1EC-2536-032BEF0240CE}"/>
              </a:ext>
            </a:extLst>
          </p:cNvPr>
          <p:cNvSpPr txBox="1">
            <a:spLocks noChangeArrowheads="1"/>
          </p:cNvSpPr>
          <p:nvPr/>
        </p:nvSpPr>
        <p:spPr bwMode="auto">
          <a:xfrm>
            <a:off x="101601" y="76201"/>
            <a:ext cx="31373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Sweet By and By</a:t>
            </a:r>
            <a:endParaRPr lang="en-US" sz="3200">
              <a:solidFill>
                <a:srgbClr val="000000"/>
              </a:solidFill>
              <a:latin typeface="Times" charset="0"/>
              <a:ea typeface="ＭＳ Ｐゴシック" charset="0"/>
            </a:endParaRPr>
          </a:p>
        </p:txBody>
      </p:sp>
      <p:sp>
        <p:nvSpPr>
          <p:cNvPr id="119820" name="Text Box 12">
            <a:extLst>
              <a:ext uri="{FF2B5EF4-FFF2-40B4-BE49-F238E27FC236}">
                <a16:creationId xmlns:a16="http://schemas.microsoft.com/office/drawing/2014/main" id="{E4A677F3-7E55-C1BB-CCA9-1F5C3DA2AB3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878</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6403</TotalTime>
  <Words>1390</Words>
  <Application>Microsoft Office PowerPoint</Application>
  <PresentationFormat>Widescreen</PresentationFormat>
  <Paragraphs>313</Paragraphs>
  <Slides>102</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102</vt:i4>
      </vt:variant>
    </vt:vector>
  </HeadingPairs>
  <TitlesOfParts>
    <vt:vector size="111" baseType="lpstr">
      <vt:lpstr>Arial</vt:lpstr>
      <vt:lpstr>ヒラギノ角ゴ Pro W3</vt:lpstr>
      <vt:lpstr>Times</vt:lpstr>
      <vt:lpstr>BigNoodleTitling</vt:lpstr>
      <vt:lpstr>Trebuchet MS</vt:lpstr>
      <vt:lpstr>Calibri</vt:lpstr>
      <vt:lpstr>MS PGothic</vt:lpstr>
      <vt:lpstr>Default</vt:lpstr>
      <vt:lpstr>Blank</vt:lpstr>
      <vt:lpstr>1-1 We Will Glorify</vt:lpstr>
      <vt:lpstr>1-2 We Will Glorify</vt:lpstr>
      <vt:lpstr>2-1 We Will Glorify</vt:lpstr>
      <vt:lpstr>2-2 We Will Glorify</vt:lpstr>
      <vt:lpstr>3-1 We Will Glorify</vt:lpstr>
      <vt:lpstr>3-2 We Will Glorify</vt:lpstr>
      <vt:lpstr>4-1 We Will Glorify</vt:lpstr>
      <vt:lpstr>4-2 We Will Glorify</vt:lpstr>
      <vt:lpstr>PowerPoint Presentation</vt:lpstr>
      <vt:lpstr>PowerPoint Presentation</vt:lpstr>
      <vt:lpstr>1-1 Come Thou Fount of Every Blessing</vt:lpstr>
      <vt:lpstr>1-2 Come Thou Fount of Every Blessing</vt:lpstr>
      <vt:lpstr>1-3 Come Thou Fount of Every Blessing</vt:lpstr>
      <vt:lpstr>1-4 Come Thou Fount of Every Blessing</vt:lpstr>
      <vt:lpstr>2-1 Come Thou Fount of Every Blessing</vt:lpstr>
      <vt:lpstr>2-2 Come Thou Fount of Every Blessing</vt:lpstr>
      <vt:lpstr>2-3 Come Thou Fount of Every Blessing</vt:lpstr>
      <vt:lpstr>2-4 Come Thou Fount of Every Blessing</vt:lpstr>
      <vt:lpstr>3-1 Come Thou Fount of Every Blessing</vt:lpstr>
      <vt:lpstr>3-2 Come Thou Fount of Every Blessing</vt:lpstr>
      <vt:lpstr>3-3 Come Thou Fount of Every Blessing</vt:lpstr>
      <vt:lpstr>3-4 Come Thou Fount of Every Blessing</vt:lpstr>
      <vt:lpstr>PowerPoint Presentation</vt:lpstr>
      <vt:lpstr>1-1 Prince of Peace Control</vt:lpstr>
      <vt:lpstr>1-2 Prince of Peace Control</vt:lpstr>
      <vt:lpstr>3-1 Prince of Peace Control</vt:lpstr>
      <vt:lpstr>3-2 Prince of Peace Control</vt:lpstr>
      <vt:lpstr>4-1 Prince of Peace Control</vt:lpstr>
      <vt:lpstr>4-2 Prince of Peace Control</vt:lpstr>
      <vt:lpstr>PowerPoint Presentation</vt:lpstr>
      <vt:lpstr>PowerPoint Presentation</vt:lpstr>
      <vt:lpstr>1-1 It Is Well With My Soul</vt:lpstr>
      <vt:lpstr>1-2 It Is Well With My Soul</vt:lpstr>
      <vt:lpstr>C-1 It Is Well With My Soul</vt:lpstr>
      <vt:lpstr>2-1 It Is Well With My Soul</vt:lpstr>
      <vt:lpstr>2-2 It Is Well With My Soul</vt:lpstr>
      <vt:lpstr>C-1 It Is Well With My Soul</vt:lpstr>
      <vt:lpstr>3-1 It Is Well With My Soul</vt:lpstr>
      <vt:lpstr>3-2 It Is Well With My Soul</vt:lpstr>
      <vt:lpstr>C-1 It Is Well With My Soul</vt:lpstr>
      <vt:lpstr>PowerPoint Presentation</vt:lpstr>
      <vt:lpstr>1-1 I Surrender All</vt:lpstr>
      <vt:lpstr>1-2 I Surrender All</vt:lpstr>
      <vt:lpstr>C-1 I Surrender All</vt:lpstr>
      <vt:lpstr>C-2 I Surrender All</vt:lpstr>
      <vt:lpstr>2-1 I Surrender All</vt:lpstr>
      <vt:lpstr>2-2 I Surrender All</vt:lpstr>
      <vt:lpstr>C-1 I Surrender All</vt:lpstr>
      <vt:lpstr>C-2 I Surrender All</vt:lpstr>
      <vt:lpstr>3-1 I Surrender All</vt:lpstr>
      <vt:lpstr>3-2 I Surrender All</vt:lpstr>
      <vt:lpstr>C-1 I Surrender All</vt:lpstr>
      <vt:lpstr>C-2 I Surrender 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Lord I’m Coming Home</vt:lpstr>
      <vt:lpstr>1-2 Lord I’m Coming Home</vt:lpstr>
      <vt:lpstr>C Lord I’m Coming Home</vt:lpstr>
      <vt:lpstr>2-1 Lord I’m Coming Home</vt:lpstr>
      <vt:lpstr>2-2 Lord I’m Coming Home</vt:lpstr>
      <vt:lpstr>C Lord I’m Coming Home</vt:lpstr>
      <vt:lpstr>4-1 Lord I’m Coming Home</vt:lpstr>
      <vt:lpstr>4-2 Lord I’m Coming Home</vt:lpstr>
      <vt:lpstr>C Lord I’m Coming Home</vt:lpstr>
      <vt:lpstr>PowerPoint Presentation</vt:lpstr>
      <vt:lpstr>PowerPoint Presentation</vt:lpstr>
      <vt:lpstr>1-1 Jesus Keep Me Near the Cross</vt:lpstr>
      <vt:lpstr>1-2 Jesus Keep Me Near the Cross</vt:lpstr>
      <vt:lpstr>C Jesus Keep Me Near the Cross</vt:lpstr>
      <vt:lpstr>3-1 Jesus Keep Me Near the Cross</vt:lpstr>
      <vt:lpstr>3-2 Jesus Keep Me Near the Cross</vt:lpstr>
      <vt:lpstr>C Jesus Keep Me Near the Cross</vt:lpstr>
      <vt:lpstr>PowerPoint Presentation</vt:lpstr>
      <vt:lpstr>PowerPoint Presentation</vt:lpstr>
      <vt:lpstr>PowerPoint Presentation</vt:lpstr>
      <vt:lpstr>PowerPoint Presentation</vt:lpstr>
      <vt:lpstr>1-1 Sweet By And By</vt:lpstr>
      <vt:lpstr>1-2 Sweet By And By</vt:lpstr>
      <vt:lpstr>C-1 Sweet By And By</vt:lpstr>
      <vt:lpstr>C-2 Sweet By And By</vt:lpstr>
      <vt:lpstr>3-1 Sweet By And By</vt:lpstr>
      <vt:lpstr>3-2 Sweet By And By</vt:lpstr>
      <vt:lpstr>C-1 Sweet By And By</vt:lpstr>
      <vt:lpstr>C-2 Sweet By And By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12</cp:revision>
  <dcterms:created xsi:type="dcterms:W3CDTF">2023-02-14T16:50:25Z</dcterms:created>
  <dcterms:modified xsi:type="dcterms:W3CDTF">2023-02-19T03:34:08Z</dcterms:modified>
</cp:coreProperties>
</file>