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03" r:id="rId2"/>
    <p:sldId id="3398" r:id="rId3"/>
    <p:sldId id="3399" r:id="rId4"/>
    <p:sldId id="3523" r:id="rId5"/>
    <p:sldId id="3527" r:id="rId6"/>
    <p:sldId id="3503" r:id="rId7"/>
    <p:sldId id="3620" r:id="rId8"/>
    <p:sldId id="3902" r:id="rId9"/>
    <p:sldId id="3903" r:id="rId10"/>
    <p:sldId id="3891" r:id="rId11"/>
    <p:sldId id="3624" r:id="rId12"/>
    <p:sldId id="3895" r:id="rId13"/>
    <p:sldId id="3893" r:id="rId14"/>
    <p:sldId id="3892" r:id="rId15"/>
    <p:sldId id="3898" r:id="rId16"/>
    <p:sldId id="3894" r:id="rId17"/>
    <p:sldId id="3897" r:id="rId18"/>
    <p:sldId id="3899" r:id="rId19"/>
    <p:sldId id="3901" r:id="rId20"/>
    <p:sldId id="3900" r:id="rId21"/>
    <p:sldId id="3734" r:id="rId22"/>
    <p:sldId id="3524" r:id="rId23"/>
    <p:sldId id="3522" r:id="rId24"/>
    <p:sldId id="3400" r:id="rId25"/>
    <p:sldId id="3525" r:id="rId26"/>
    <p:sldId id="3521" r:id="rId27"/>
  </p:sldIdLst>
  <p:sldSz cx="12192000" cy="6858000"/>
  <p:notesSz cx="6858000" cy="9144000"/>
  <p:embeddedFontLst>
    <p:embeddedFont>
      <p:font typeface="BigNoodleTitling" panose="02000708030402040100" pitchFamily="2" charset="0"/>
      <p:regular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2238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767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4955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0741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54254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8166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1713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2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78012" y="700391"/>
            <a:ext cx="10435975" cy="59155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WILLING TO OVERLOOK APPEARANCES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003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FRIENDS TO SINNERS MUST BE…</a:t>
            </a:r>
          </a:p>
        </p:txBody>
      </p:sp>
    </p:spTree>
    <p:extLst>
      <p:ext uri="{BB962C8B-B14F-4D97-AF65-F5344CB8AC3E}">
        <p14:creationId xmlns:p14="http://schemas.microsoft.com/office/powerpoint/2010/main" val="301703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God shows no partiality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1 </a:t>
            </a:r>
            <a:r>
              <a:rPr lang="en-US" i="1" dirty="0" err="1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sam.</a:t>
            </a: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 16:7 – Acts 10:34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Rom. 2:11 –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eph.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 6:9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  <a:ea typeface="+mn-ea"/>
                <a:cs typeface="+mn-cs"/>
              </a:rPr>
              <a:t>1 Tim. 5:21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OVERLOOK APPEARANCES</a:t>
            </a:r>
          </a:p>
        </p:txBody>
      </p:sp>
    </p:spTree>
    <p:extLst>
      <p:ext uri="{BB962C8B-B14F-4D97-AF65-F5344CB8AC3E}">
        <p14:creationId xmlns:p14="http://schemas.microsoft.com/office/powerpoint/2010/main" val="123780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C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hristians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show no partiality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1" dirty="0" err="1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Jms</a:t>
            </a: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. 2:9 – Matt. 5:48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OVERLOOK APPEARANCES</a:t>
            </a:r>
          </a:p>
        </p:txBody>
      </p:sp>
    </p:spTree>
    <p:extLst>
      <p:ext uri="{BB962C8B-B14F-4D97-AF65-F5344CB8AC3E}">
        <p14:creationId xmlns:p14="http://schemas.microsoft.com/office/powerpoint/2010/main" val="336852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78012" y="700391"/>
            <a:ext cx="10435975" cy="59155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WILLING TO OVERLOOK APPEARANCES</a:t>
            </a:r>
          </a:p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…WILLING TO CALL OUT SIN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003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FRIENDS TO SINNERS MUST BE…</a:t>
            </a:r>
          </a:p>
        </p:txBody>
      </p:sp>
    </p:spTree>
    <p:extLst>
      <p:ext uri="{BB962C8B-B14F-4D97-AF65-F5344CB8AC3E}">
        <p14:creationId xmlns:p14="http://schemas.microsoft.com/office/powerpoint/2010/main" val="352436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LOVE =/= ACCEPTANCE OF SINFUL BEHAVIOR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OVERLOOK APPEARANCES</a:t>
            </a:r>
          </a:p>
        </p:txBody>
      </p:sp>
    </p:spTree>
    <p:extLst>
      <p:ext uri="{BB962C8B-B14F-4D97-AF65-F5344CB8AC3E}">
        <p14:creationId xmlns:p14="http://schemas.microsoft.com/office/powerpoint/2010/main" val="66405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LOVE =/= ACCEPTANCE OF SINFUL BEHAVIOR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JUDGING OTHERS SINS =/= UNLOVING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1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GAL. 6:1 – 1 Cor. 5:9-11 – Matt. 7:1-5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OVERLOOK APPEARANCES</a:t>
            </a:r>
          </a:p>
        </p:txBody>
      </p:sp>
    </p:spTree>
    <p:extLst>
      <p:ext uri="{BB962C8B-B14F-4D97-AF65-F5344CB8AC3E}">
        <p14:creationId xmlns:p14="http://schemas.microsoft.com/office/powerpoint/2010/main" val="362486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78012" y="700391"/>
            <a:ext cx="10435975" cy="59155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WILLING TO OVERLOOK APPEARANCES</a:t>
            </a:r>
          </a:p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…WILLING TO CALL OUT SIN</a:t>
            </a:r>
          </a:p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WILLING TO BE CRITICIZED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003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FRIENDS TO SINNERS MUST BE…</a:t>
            </a:r>
          </a:p>
        </p:txBody>
      </p:sp>
    </p:spTree>
    <p:extLst>
      <p:ext uri="{BB962C8B-B14F-4D97-AF65-F5344CB8AC3E}">
        <p14:creationId xmlns:p14="http://schemas.microsoft.com/office/powerpoint/2010/main" val="259266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 are not above our teacher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Matt. 15:1, 16:1, 19:3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Mk. 7:1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be criticized</a:t>
            </a:r>
          </a:p>
        </p:txBody>
      </p:sp>
    </p:spTree>
    <p:extLst>
      <p:ext uri="{BB962C8B-B14F-4D97-AF65-F5344CB8AC3E}">
        <p14:creationId xmlns:p14="http://schemas.microsoft.com/office/powerpoint/2010/main" val="107503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595F7-972F-78BA-7E09-FC3C02B1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24" y="0"/>
            <a:ext cx="6718352" cy="8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595F7-972F-78BA-7E09-FC3C02B1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24" y="0"/>
            <a:ext cx="6718352" cy="85408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003D4C-7A07-D6EF-9E1D-4AD4FEA7083A}"/>
              </a:ext>
            </a:extLst>
          </p:cNvPr>
          <p:cNvCxnSpPr>
            <a:cxnSpLocks/>
          </p:cNvCxnSpPr>
          <p:nvPr/>
        </p:nvCxnSpPr>
        <p:spPr>
          <a:xfrm flipV="1">
            <a:off x="6096000" y="2354093"/>
            <a:ext cx="732817" cy="3258767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6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 are not above our teacher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1 </a:t>
            </a:r>
            <a:r>
              <a:rPr lang="en-US" sz="4800" i="1" dirty="0" err="1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tim.</a:t>
            </a: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  <a:cs typeface="+mn-cs"/>
              </a:rPr>
              <a:t> 5:12-16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BE WILLING TO be criticized</a:t>
            </a:r>
          </a:p>
        </p:txBody>
      </p:sp>
    </p:spTree>
    <p:extLst>
      <p:ext uri="{BB962C8B-B14F-4D97-AF65-F5344CB8AC3E}">
        <p14:creationId xmlns:p14="http://schemas.microsoft.com/office/powerpoint/2010/main" val="61826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are </a:t>
            </a:r>
            <a:r>
              <a:rPr kumimoji="0" lang="en-US" sz="9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you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friend to sinners?</a:t>
            </a:r>
          </a:p>
        </p:txBody>
      </p:sp>
    </p:spTree>
    <p:extLst>
      <p:ext uri="{BB962C8B-B14F-4D97-AF65-F5344CB8AC3E}">
        <p14:creationId xmlns:p14="http://schemas.microsoft.com/office/powerpoint/2010/main" val="172318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1151453"/>
            <a:ext cx="807650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Who is Jesus?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738423" y="2847415"/>
            <a:ext cx="8690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According to </a:t>
            </a:r>
            <a:r>
              <a:rPr kumimoji="0" lang="en-US" sz="8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matthew</a:t>
            </a:r>
            <a:endParaRPr kumimoji="0" lang="en-US" sz="8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537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0689997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“When Jesus came into the region of Caesarea Philippi, He asked His disciples, saying,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‘Who do men say that I, the Son of Man, am?”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– Matt. 16:13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905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751001" y="414989"/>
            <a:ext cx="10689997" cy="34313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“Messiah” (</a:t>
            </a:r>
            <a:r>
              <a:rPr kumimoji="0" lang="en-US" sz="6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1)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“king of the jews” (</a:t>
            </a:r>
            <a:r>
              <a:rPr kumimoji="0" lang="en-US" sz="6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2)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“son of god” (</a:t>
            </a:r>
            <a:r>
              <a:rPr kumimoji="0" lang="en-US" sz="6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3)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Conqueror (</a:t>
            </a:r>
            <a:r>
              <a:rPr lang="en-US" sz="6000" i="1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ch.</a:t>
            </a:r>
            <a:r>
              <a:rPr lang="en-US" sz="6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4)</a:t>
            </a:r>
            <a:endParaRPr kumimoji="0" lang="en-US" sz="6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639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751001" y="414989"/>
            <a:ext cx="10689997" cy="34313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 </a:t>
            </a:r>
            <a:r>
              <a:rPr lang="en-US" sz="6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9 &amp; 11 – “friend of…sinners” 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11:18-19</a:t>
            </a:r>
          </a:p>
        </p:txBody>
      </p:sp>
    </p:spTree>
    <p:extLst>
      <p:ext uri="{BB962C8B-B14F-4D97-AF65-F5344CB8AC3E}">
        <p14:creationId xmlns:p14="http://schemas.microsoft.com/office/powerpoint/2010/main" val="378137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751001" y="414989"/>
            <a:ext cx="10689997" cy="34313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 </a:t>
            </a:r>
            <a:r>
              <a:rPr lang="en-US" sz="6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9 &amp; 11 – “friend </a:t>
            </a:r>
            <a:r>
              <a:rPr lang="en-US" sz="6000" b="1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to</a:t>
            </a:r>
            <a:r>
              <a:rPr lang="en-US" sz="6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sinners”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Prov. 20:30, 27:6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Psa. 141:5</a:t>
            </a:r>
          </a:p>
        </p:txBody>
      </p:sp>
    </p:spTree>
    <p:extLst>
      <p:ext uri="{BB962C8B-B14F-4D97-AF65-F5344CB8AC3E}">
        <p14:creationId xmlns:p14="http://schemas.microsoft.com/office/powerpoint/2010/main" val="29390195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330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Trebuchet MS</vt:lpstr>
      <vt:lpstr>Arial</vt:lpstr>
      <vt:lpstr>BigNoodleTitling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8</cp:revision>
  <dcterms:created xsi:type="dcterms:W3CDTF">2023-02-19T03:33:03Z</dcterms:created>
  <dcterms:modified xsi:type="dcterms:W3CDTF">2023-02-19T18:11:00Z</dcterms:modified>
</cp:coreProperties>
</file>