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89" r:id="rId3"/>
  </p:sldMasterIdLst>
  <p:sldIdLst>
    <p:sldId id="3574" r:id="rId4"/>
    <p:sldId id="3405" r:id="rId5"/>
    <p:sldId id="3632" r:id="rId6"/>
    <p:sldId id="3647" r:id="rId7"/>
    <p:sldId id="3404" r:id="rId8"/>
    <p:sldId id="3605" r:id="rId9"/>
    <p:sldId id="3401" r:id="rId10"/>
    <p:sldId id="4054" r:id="rId11"/>
    <p:sldId id="4059" r:id="rId12"/>
    <p:sldId id="4058" r:id="rId13"/>
    <p:sldId id="3526" r:id="rId14"/>
    <p:sldId id="3573" r:id="rId15"/>
    <p:sldId id="4055" r:id="rId16"/>
    <p:sldId id="3535" r:id="rId17"/>
    <p:sldId id="4056" r:id="rId18"/>
    <p:sldId id="3569" r:id="rId19"/>
    <p:sldId id="1890" r:id="rId20"/>
    <p:sldId id="3570" r:id="rId21"/>
    <p:sldId id="3571" r:id="rId22"/>
    <p:sldId id="4057" r:id="rId23"/>
    <p:sldId id="3542" r:id="rId24"/>
    <p:sldId id="3567" r:id="rId25"/>
    <p:sldId id="3568" r:id="rId26"/>
    <p:sldId id="3543" r:id="rId27"/>
    <p:sldId id="3565" r:id="rId28"/>
    <p:sldId id="3566" r:id="rId29"/>
    <p:sldId id="3529" r:id="rId30"/>
    <p:sldId id="3545" r:id="rId31"/>
    <p:sldId id="3563" r:id="rId32"/>
    <p:sldId id="3564" r:id="rId33"/>
    <p:sldId id="3562" r:id="rId34"/>
    <p:sldId id="3530" r:id="rId35"/>
    <p:sldId id="3546" r:id="rId36"/>
    <p:sldId id="3558" r:id="rId37"/>
    <p:sldId id="3559" r:id="rId38"/>
    <p:sldId id="3560" r:id="rId39"/>
    <p:sldId id="3561" r:id="rId40"/>
    <p:sldId id="3547" r:id="rId41"/>
    <p:sldId id="3576" r:id="rId42"/>
    <p:sldId id="3557" r:id="rId43"/>
    <p:sldId id="3548" r:id="rId44"/>
    <p:sldId id="3532" r:id="rId45"/>
    <p:sldId id="3549" r:id="rId46"/>
    <p:sldId id="259" r:id="rId47"/>
    <p:sldId id="260" r:id="rId48"/>
    <p:sldId id="261" r:id="rId49"/>
    <p:sldId id="3550" r:id="rId50"/>
    <p:sldId id="3572" r:id="rId51"/>
    <p:sldId id="3556" r:id="rId52"/>
    <p:sldId id="3531" r:id="rId53"/>
    <p:sldId id="3537" r:id="rId54"/>
    <p:sldId id="3534" r:id="rId55"/>
    <p:sldId id="3539" r:id="rId56"/>
    <p:sldId id="3538" r:id="rId57"/>
    <p:sldId id="3540" r:id="rId58"/>
    <p:sldId id="3536" r:id="rId59"/>
    <p:sldId id="3553" r:id="rId60"/>
    <p:sldId id="3554" r:id="rId61"/>
    <p:sldId id="3552" r:id="rId62"/>
    <p:sldId id="3575" r:id="rId63"/>
    <p:sldId id="3555" r:id="rId64"/>
    <p:sldId id="3413" r:id="rId65"/>
    <p:sldId id="3522" r:id="rId66"/>
    <p:sldId id="3411" r:id="rId67"/>
    <p:sldId id="3527" r:id="rId68"/>
    <p:sldId id="3528" r:id="rId69"/>
    <p:sldId id="3745" r:id="rId70"/>
    <p:sldId id="3412" r:id="rId71"/>
    <p:sldId id="3409" r:id="rId72"/>
  </p:sldIdLst>
  <p:sldSz cx="12192000" cy="6858000"/>
  <p:notesSz cx="6858000" cy="9144000"/>
  <p:embeddedFontLst>
    <p:embeddedFont>
      <p:font typeface="BigNoodleTitling" panose="02000708030402040100" pitchFamily="2" charset="0"/>
      <p:regular r:id="rId73"/>
      <p:italic r:id="rId74"/>
    </p:embeddedFont>
    <p:embeddedFont>
      <p:font typeface="Calibri" panose="020F0502020204030204" pitchFamily="34"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Trajan Pro" panose="02020502050506020301" pitchFamily="18" charset="0"/>
      <p:regular r:id="rId83"/>
    </p:embeddedFont>
    <p:embeddedFont>
      <p:font typeface="Trebuchet MS" panose="020B0603020202020204"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2" d="100"/>
          <a:sy n="92" d="100"/>
        </p:scale>
        <p:origin x="50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0.fntdata"/><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3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705322" y="1855913"/>
            <a:ext cx="5216620" cy="2416844"/>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81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34" y="1454555"/>
            <a:ext cx="5460711" cy="5250035"/>
          </a:xfrm>
        </p:spPr>
        <p:txBody>
          <a:bodyPr/>
          <a:lstStyle/>
          <a:p>
            <a:r>
              <a:rPr lang="en-US" dirty="0"/>
              <a:t>Add Your Title</a:t>
            </a:r>
          </a:p>
        </p:txBody>
      </p:sp>
      <p:sp>
        <p:nvSpPr>
          <p:cNvPr id="4" name="Text Placeholder 5"/>
          <p:cNvSpPr>
            <a:spLocks noGrp="1"/>
          </p:cNvSpPr>
          <p:nvPr>
            <p:ph type="body" sz="quarter" idx="12" hasCustomPrompt="1"/>
          </p:nvPr>
        </p:nvSpPr>
        <p:spPr>
          <a:xfrm>
            <a:off x="5705322" y="1855913"/>
            <a:ext cx="5216620" cy="2416844"/>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89179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216211" y="255418"/>
            <a:ext cx="9520468" cy="397188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42622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2216211" y="255418"/>
            <a:ext cx="9520468" cy="397188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039955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40" y="4438908"/>
            <a:ext cx="2774416" cy="2288409"/>
          </a:xfrm>
        </p:spPr>
        <p:txBody>
          <a:bodyPr>
            <a:noAutofit/>
          </a:bodyPr>
          <a:lstStyle>
            <a:lvl1pPr>
              <a:defRPr sz="2400"/>
            </a:lvl1pPr>
          </a:lstStyle>
          <a:p>
            <a:r>
              <a:rPr lang="en-US" dirty="0"/>
              <a:t>Add Your Title</a:t>
            </a:r>
          </a:p>
        </p:txBody>
      </p:sp>
      <p:sp>
        <p:nvSpPr>
          <p:cNvPr id="5" name="Text Placeholder 6"/>
          <p:cNvSpPr>
            <a:spLocks noGrp="1"/>
          </p:cNvSpPr>
          <p:nvPr>
            <p:ph type="body" sz="quarter" idx="11" hasCustomPrompt="1"/>
          </p:nvPr>
        </p:nvSpPr>
        <p:spPr>
          <a:xfrm>
            <a:off x="2216211" y="255418"/>
            <a:ext cx="9520468" cy="397188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421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9981" y="561829"/>
            <a:ext cx="11386635" cy="5805547"/>
          </a:xfrm>
        </p:spPr>
        <p:txBody>
          <a:bodyPr anchor="ctr"/>
          <a:lstStyle>
            <a:lvl1pPr marL="0" indent="0" algn="ctr">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960626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FFB7-B71C-4D0F-61DF-639F704F5204}"/>
              </a:ext>
            </a:extLst>
          </p:cNvPr>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46892B6E-BF35-C863-0C10-18C5BCD6899D}"/>
              </a:ext>
            </a:extLst>
          </p:cNvPr>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0045D10E-4AE2-3ABB-8DD8-D36D8E0258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650CB5-E85D-DA4C-89CB-68FBBFB9E09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8D9435-CDA0-F3F4-82C1-C682C1CB1E6D}"/>
              </a:ext>
            </a:extLst>
          </p:cNvPr>
          <p:cNvSpPr>
            <a:spLocks noGrp="1"/>
          </p:cNvSpPr>
          <p:nvPr>
            <p:ph type="sldNum" sz="quarter" idx="12"/>
          </p:nvPr>
        </p:nvSpPr>
        <p:spPr/>
        <p:txBody>
          <a:bodyPr/>
          <a:lstStyle>
            <a:lvl1pPr>
              <a:defRPr/>
            </a:lvl1pPr>
          </a:lstStyle>
          <a:p>
            <a:fld id="{CBB56AFF-911D-426C-A385-E90C0BE1A3E9}" type="slidenum">
              <a:rPr lang="en-US" altLang="en-US"/>
              <a:pPr/>
              <a:t>‹#›</a:t>
            </a:fld>
            <a:endParaRPr lang="en-US" altLang="en-US"/>
          </a:p>
        </p:txBody>
      </p:sp>
    </p:spTree>
    <p:extLst>
      <p:ext uri="{BB962C8B-B14F-4D97-AF65-F5344CB8AC3E}">
        <p14:creationId xmlns:p14="http://schemas.microsoft.com/office/powerpoint/2010/main" val="331980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0C-BB9E-F98A-17EF-8C0057ADE8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D3230-4023-3413-BFDA-41D06D3A4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0491C-305C-2C78-9989-F3888812065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87360C-13C2-5457-384B-5E84DD53B7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9915D6-C5FD-6B1D-A886-CB65390B073C}"/>
              </a:ext>
            </a:extLst>
          </p:cNvPr>
          <p:cNvSpPr>
            <a:spLocks noGrp="1"/>
          </p:cNvSpPr>
          <p:nvPr>
            <p:ph type="sldNum" sz="quarter" idx="12"/>
          </p:nvPr>
        </p:nvSpPr>
        <p:spPr/>
        <p:txBody>
          <a:bodyPr/>
          <a:lstStyle>
            <a:lvl1pPr>
              <a:defRPr/>
            </a:lvl1pPr>
          </a:lstStyle>
          <a:p>
            <a:fld id="{58525F84-B2EB-49AD-81A4-B5A6D01B76DC}" type="slidenum">
              <a:rPr lang="en-US" altLang="en-US"/>
              <a:pPr/>
              <a:t>‹#›</a:t>
            </a:fld>
            <a:endParaRPr lang="en-US" altLang="en-US"/>
          </a:p>
        </p:txBody>
      </p:sp>
    </p:spTree>
    <p:extLst>
      <p:ext uri="{BB962C8B-B14F-4D97-AF65-F5344CB8AC3E}">
        <p14:creationId xmlns:p14="http://schemas.microsoft.com/office/powerpoint/2010/main" val="285019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0B00-1AC3-28F9-B5E4-2822E20AE147}"/>
              </a:ext>
            </a:extLst>
          </p:cNvPr>
          <p:cNvSpPr>
            <a:spLocks noGrp="1"/>
          </p:cNvSpPr>
          <p:nvPr>
            <p:ph type="title"/>
          </p:nvPr>
        </p:nvSpPr>
        <p:spPr>
          <a:xfrm>
            <a:off x="831850" y="1709738"/>
            <a:ext cx="10515600" cy="2852738"/>
          </a:xfrm>
        </p:spPr>
        <p:txBody>
          <a:bodyPr anchor="b"/>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BFA2AA-0904-6D10-4AD7-D7A925C712A2}"/>
              </a:ext>
            </a:extLst>
          </p:cNvPr>
          <p:cNvSpPr>
            <a:spLocks noGrp="1"/>
          </p:cNvSpPr>
          <p:nvPr>
            <p:ph type="body" idx="1"/>
          </p:nvPr>
        </p:nvSpPr>
        <p:spPr>
          <a:xfrm>
            <a:off x="831850" y="4589463"/>
            <a:ext cx="10515600" cy="1500188"/>
          </a:xfrm>
        </p:spPr>
        <p:txBody>
          <a:bodyPr/>
          <a:lstStyle>
            <a:lvl1pPr marL="0" indent="0">
              <a:buNone/>
              <a:defRPr sz="1200"/>
            </a:lvl1pPr>
            <a:lvl2pPr marL="228600" indent="0">
              <a:buNone/>
              <a:defRPr sz="1000"/>
            </a:lvl2pPr>
            <a:lvl3pPr marL="457200" indent="0">
              <a:buNone/>
              <a:defRPr sz="9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pPr lvl="0"/>
            <a:r>
              <a:rPr lang="en-US"/>
              <a:t>Click to edit Master text styles</a:t>
            </a:r>
          </a:p>
        </p:txBody>
      </p:sp>
      <p:sp>
        <p:nvSpPr>
          <p:cNvPr id="4" name="Date Placeholder 3">
            <a:extLst>
              <a:ext uri="{FF2B5EF4-FFF2-40B4-BE49-F238E27FC236}">
                <a16:creationId xmlns:a16="http://schemas.microsoft.com/office/drawing/2014/main" id="{3056C1B7-9546-82E0-2916-8D363C1C12E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F05B0C-F285-A485-E988-48708B321D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DC93BA-A362-7299-4AF6-DDE9A5168103}"/>
              </a:ext>
            </a:extLst>
          </p:cNvPr>
          <p:cNvSpPr>
            <a:spLocks noGrp="1"/>
          </p:cNvSpPr>
          <p:nvPr>
            <p:ph type="sldNum" sz="quarter" idx="12"/>
          </p:nvPr>
        </p:nvSpPr>
        <p:spPr/>
        <p:txBody>
          <a:bodyPr/>
          <a:lstStyle>
            <a:lvl1pPr>
              <a:defRPr/>
            </a:lvl1pPr>
          </a:lstStyle>
          <a:p>
            <a:fld id="{FF66CEA2-747C-4808-955E-30BD6D1E2C17}" type="slidenum">
              <a:rPr lang="en-US" altLang="en-US"/>
              <a:pPr/>
              <a:t>‹#›</a:t>
            </a:fld>
            <a:endParaRPr lang="en-US" altLang="en-US"/>
          </a:p>
        </p:txBody>
      </p:sp>
    </p:spTree>
    <p:extLst>
      <p:ext uri="{BB962C8B-B14F-4D97-AF65-F5344CB8AC3E}">
        <p14:creationId xmlns:p14="http://schemas.microsoft.com/office/powerpoint/2010/main" val="226149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D1F7-9E63-4E52-9F45-82FD569BE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CD3D9-9DA0-E1A2-7BA1-AE8FF19592B0}"/>
              </a:ext>
            </a:extLst>
          </p:cNvPr>
          <p:cNvSpPr>
            <a:spLocks noGrp="1"/>
          </p:cNvSpPr>
          <p:nvPr>
            <p:ph sz="half" idx="1"/>
          </p:nvPr>
        </p:nvSpPr>
        <p:spPr>
          <a:xfrm>
            <a:off x="228600" y="800100"/>
            <a:ext cx="2019300" cy="2262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8C75AE-317F-3DFB-0C21-C9961E00D110}"/>
              </a:ext>
            </a:extLst>
          </p:cNvPr>
          <p:cNvSpPr>
            <a:spLocks noGrp="1"/>
          </p:cNvSpPr>
          <p:nvPr>
            <p:ph sz="half" idx="2"/>
          </p:nvPr>
        </p:nvSpPr>
        <p:spPr>
          <a:xfrm>
            <a:off x="2324100" y="800100"/>
            <a:ext cx="2019300" cy="2262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9A7ED-A0F9-E067-3E2A-B0B124DE5A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BE267E-C203-150F-207C-1AB1C3B7978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56FE29-C5E1-99ED-B23D-AB9380D37E19}"/>
              </a:ext>
            </a:extLst>
          </p:cNvPr>
          <p:cNvSpPr>
            <a:spLocks noGrp="1"/>
          </p:cNvSpPr>
          <p:nvPr>
            <p:ph type="sldNum" sz="quarter" idx="12"/>
          </p:nvPr>
        </p:nvSpPr>
        <p:spPr/>
        <p:txBody>
          <a:bodyPr/>
          <a:lstStyle>
            <a:lvl1pPr>
              <a:defRPr/>
            </a:lvl1pPr>
          </a:lstStyle>
          <a:p>
            <a:fld id="{653CC2DB-A028-439D-8443-DEE12E223866}" type="slidenum">
              <a:rPr lang="en-US" altLang="en-US"/>
              <a:pPr/>
              <a:t>‹#›</a:t>
            </a:fld>
            <a:endParaRPr lang="en-US" altLang="en-US"/>
          </a:p>
        </p:txBody>
      </p:sp>
    </p:spTree>
    <p:extLst>
      <p:ext uri="{BB962C8B-B14F-4D97-AF65-F5344CB8AC3E}">
        <p14:creationId xmlns:p14="http://schemas.microsoft.com/office/powerpoint/2010/main" val="396864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177450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77AA-E98E-AC16-EE06-7B156385C4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9E7C54-A22F-9155-5FEE-64EB24F46E98}"/>
              </a:ext>
            </a:extLst>
          </p:cNvPr>
          <p:cNvSpPr>
            <a:spLocks noGrp="1"/>
          </p:cNvSpPr>
          <p:nvPr>
            <p:ph type="body" idx="1"/>
          </p:nvPr>
        </p:nvSpPr>
        <p:spPr>
          <a:xfrm>
            <a:off x="839787" y="1681163"/>
            <a:ext cx="51577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DDC3C-6748-7934-D4F4-1CCEA7C1BDB6}"/>
              </a:ext>
            </a:extLst>
          </p:cNvPr>
          <p:cNvSpPr>
            <a:spLocks noGrp="1"/>
          </p:cNvSpPr>
          <p:nvPr>
            <p:ph sz="half" idx="2"/>
          </p:nvPr>
        </p:nvSpPr>
        <p:spPr>
          <a:xfrm>
            <a:off x="839787"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CE9EC-4261-DEC5-16F6-0DCF6D713466}"/>
              </a:ext>
            </a:extLst>
          </p:cNvPr>
          <p:cNvSpPr>
            <a:spLocks noGrp="1"/>
          </p:cNvSpPr>
          <p:nvPr>
            <p:ph type="body" sz="quarter" idx="3"/>
          </p:nvPr>
        </p:nvSpPr>
        <p:spPr>
          <a:xfrm>
            <a:off x="6172200" y="1681163"/>
            <a:ext cx="51831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F8EEE-EC08-E67A-5162-2FA186EA61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9BE1D2-C612-DA67-B0BB-3C49E85C67E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E9F6623-BCCE-4474-16CF-355C38964C9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902CC4B-62A6-0EA2-246C-C5FFFD974E3C}"/>
              </a:ext>
            </a:extLst>
          </p:cNvPr>
          <p:cNvSpPr>
            <a:spLocks noGrp="1"/>
          </p:cNvSpPr>
          <p:nvPr>
            <p:ph type="sldNum" sz="quarter" idx="12"/>
          </p:nvPr>
        </p:nvSpPr>
        <p:spPr/>
        <p:txBody>
          <a:bodyPr/>
          <a:lstStyle>
            <a:lvl1pPr>
              <a:defRPr/>
            </a:lvl1pPr>
          </a:lstStyle>
          <a:p>
            <a:fld id="{8CC4176C-F01F-44F9-88F4-A82164862FF9}" type="slidenum">
              <a:rPr lang="en-US" altLang="en-US"/>
              <a:pPr/>
              <a:t>‹#›</a:t>
            </a:fld>
            <a:endParaRPr lang="en-US" altLang="en-US"/>
          </a:p>
        </p:txBody>
      </p:sp>
    </p:spTree>
    <p:extLst>
      <p:ext uri="{BB962C8B-B14F-4D97-AF65-F5344CB8AC3E}">
        <p14:creationId xmlns:p14="http://schemas.microsoft.com/office/powerpoint/2010/main" val="389254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0A59-9A32-4EBB-3C27-4E21654A4E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D51FC-6848-E64F-A226-AA93FD543D2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A4476C8-6018-6442-F4C6-3C727ACDF2F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3F3FD99-7BB7-8899-9659-186EC2813D89}"/>
              </a:ext>
            </a:extLst>
          </p:cNvPr>
          <p:cNvSpPr>
            <a:spLocks noGrp="1"/>
          </p:cNvSpPr>
          <p:nvPr>
            <p:ph type="sldNum" sz="quarter" idx="12"/>
          </p:nvPr>
        </p:nvSpPr>
        <p:spPr/>
        <p:txBody>
          <a:bodyPr/>
          <a:lstStyle>
            <a:lvl1pPr>
              <a:defRPr/>
            </a:lvl1pPr>
          </a:lstStyle>
          <a:p>
            <a:fld id="{ECCD85B6-C11B-4580-9F42-CEE03837BFC6}" type="slidenum">
              <a:rPr lang="en-US" altLang="en-US"/>
              <a:pPr/>
              <a:t>‹#›</a:t>
            </a:fld>
            <a:endParaRPr lang="en-US" altLang="en-US"/>
          </a:p>
        </p:txBody>
      </p:sp>
    </p:spTree>
    <p:extLst>
      <p:ext uri="{BB962C8B-B14F-4D97-AF65-F5344CB8AC3E}">
        <p14:creationId xmlns:p14="http://schemas.microsoft.com/office/powerpoint/2010/main" val="1865166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5EFA5-D04E-222C-8B22-39B3E821736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940F49E-E4B6-0DE7-7F7A-8F69FECA114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66040BF-84F4-9C0A-218C-6C1C8DC71668}"/>
              </a:ext>
            </a:extLst>
          </p:cNvPr>
          <p:cNvSpPr>
            <a:spLocks noGrp="1"/>
          </p:cNvSpPr>
          <p:nvPr>
            <p:ph type="sldNum" sz="quarter" idx="12"/>
          </p:nvPr>
        </p:nvSpPr>
        <p:spPr/>
        <p:txBody>
          <a:bodyPr/>
          <a:lstStyle>
            <a:lvl1pPr>
              <a:defRPr/>
            </a:lvl1pPr>
          </a:lstStyle>
          <a:p>
            <a:fld id="{26C40441-7F25-4B24-A5AA-44027FC516B5}" type="slidenum">
              <a:rPr lang="en-US" altLang="en-US"/>
              <a:pPr/>
              <a:t>‹#›</a:t>
            </a:fld>
            <a:endParaRPr lang="en-US" altLang="en-US"/>
          </a:p>
        </p:txBody>
      </p:sp>
    </p:spTree>
    <p:extLst>
      <p:ext uri="{BB962C8B-B14F-4D97-AF65-F5344CB8AC3E}">
        <p14:creationId xmlns:p14="http://schemas.microsoft.com/office/powerpoint/2010/main" val="1679358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8889-8B50-6C54-4EB3-2D760C1E5D58}"/>
              </a:ext>
            </a:extLst>
          </p:cNvPr>
          <p:cNvSpPr>
            <a:spLocks noGrp="1"/>
          </p:cNvSpPr>
          <p:nvPr>
            <p:ph type="title"/>
          </p:nvPr>
        </p:nvSpPr>
        <p:spPr>
          <a:xfrm>
            <a:off x="839788" y="457200"/>
            <a:ext cx="3932238" cy="1600200"/>
          </a:xfrm>
        </p:spPr>
        <p:txBody>
          <a:bodyPr anchor="b"/>
          <a:lstStyle>
            <a:lvl1pPr>
              <a:defRPr sz="1600"/>
            </a:lvl1pPr>
          </a:lstStyle>
          <a:p>
            <a:r>
              <a:rPr lang="en-US"/>
              <a:t>Click to edit Master title style</a:t>
            </a:r>
          </a:p>
        </p:txBody>
      </p:sp>
      <p:sp>
        <p:nvSpPr>
          <p:cNvPr id="3" name="Content Placeholder 2">
            <a:extLst>
              <a:ext uri="{FF2B5EF4-FFF2-40B4-BE49-F238E27FC236}">
                <a16:creationId xmlns:a16="http://schemas.microsoft.com/office/drawing/2014/main" id="{B382B7CC-ECEF-6DEC-7205-010460A71B19}"/>
              </a:ext>
            </a:extLst>
          </p:cNvPr>
          <p:cNvSpPr>
            <a:spLocks noGrp="1"/>
          </p:cNvSpPr>
          <p:nvPr>
            <p:ph idx="1"/>
          </p:nvPr>
        </p:nvSpPr>
        <p:spPr>
          <a:xfrm>
            <a:off x="5183188" y="987425"/>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271586-E01C-F6D7-7AB6-97876A2953ED}"/>
              </a:ext>
            </a:extLst>
          </p:cNvPr>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id="{B1DDD803-6262-88D5-800D-C49C2D93F0D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3E26700-FB2A-0E2A-082C-6E04C113FFA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DA88E86-318B-920B-D97E-DF3D9DEA2A3B}"/>
              </a:ext>
            </a:extLst>
          </p:cNvPr>
          <p:cNvSpPr>
            <a:spLocks noGrp="1"/>
          </p:cNvSpPr>
          <p:nvPr>
            <p:ph type="sldNum" sz="quarter" idx="12"/>
          </p:nvPr>
        </p:nvSpPr>
        <p:spPr/>
        <p:txBody>
          <a:bodyPr/>
          <a:lstStyle>
            <a:lvl1pPr>
              <a:defRPr/>
            </a:lvl1pPr>
          </a:lstStyle>
          <a:p>
            <a:fld id="{CA51D401-CABE-45C7-9808-A59F0BF61DFD}" type="slidenum">
              <a:rPr lang="en-US" altLang="en-US"/>
              <a:pPr/>
              <a:t>‹#›</a:t>
            </a:fld>
            <a:endParaRPr lang="en-US" altLang="en-US"/>
          </a:p>
        </p:txBody>
      </p:sp>
    </p:spTree>
    <p:extLst>
      <p:ext uri="{BB962C8B-B14F-4D97-AF65-F5344CB8AC3E}">
        <p14:creationId xmlns:p14="http://schemas.microsoft.com/office/powerpoint/2010/main" val="3109739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0AE8-5F3D-207A-EDC9-689F1AFBA1C0}"/>
              </a:ext>
            </a:extLst>
          </p:cNvPr>
          <p:cNvSpPr>
            <a:spLocks noGrp="1"/>
          </p:cNvSpPr>
          <p:nvPr>
            <p:ph type="title"/>
          </p:nvPr>
        </p:nvSpPr>
        <p:spPr>
          <a:xfrm>
            <a:off x="839788" y="457200"/>
            <a:ext cx="3932238" cy="1600200"/>
          </a:xfrm>
        </p:spPr>
        <p:txBody>
          <a:bodyPr anchor="b"/>
          <a:lstStyle>
            <a:lvl1pPr>
              <a:defRPr sz="1600"/>
            </a:lvl1pPr>
          </a:lstStyle>
          <a:p>
            <a:r>
              <a:rPr lang="en-US"/>
              <a:t>Click to edit Master title style</a:t>
            </a:r>
          </a:p>
        </p:txBody>
      </p:sp>
      <p:sp>
        <p:nvSpPr>
          <p:cNvPr id="3" name="Picture Placeholder 2">
            <a:extLst>
              <a:ext uri="{FF2B5EF4-FFF2-40B4-BE49-F238E27FC236}">
                <a16:creationId xmlns:a16="http://schemas.microsoft.com/office/drawing/2014/main" id="{C691CB52-76D0-E729-B0E2-B0886F52CF99}"/>
              </a:ext>
            </a:extLst>
          </p:cNvPr>
          <p:cNvSpPr>
            <a:spLocks noGrp="1"/>
          </p:cNvSpPr>
          <p:nvPr>
            <p:ph type="pic" idx="1"/>
          </p:nvPr>
        </p:nvSpPr>
        <p:spPr>
          <a:xfrm>
            <a:off x="5183188" y="987425"/>
            <a:ext cx="6172200" cy="4873625"/>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id="{EA6DA8D7-F4A8-D227-63AB-327E6EBAE1CF}"/>
              </a:ext>
            </a:extLst>
          </p:cNvPr>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id="{9B2B7BB2-BD06-959B-9461-D5E5502888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3C460A9-9475-C7F8-E6B1-C2ED2C53B5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99EFBD2-96BB-3E9B-04B5-0DCAEA77EF46}"/>
              </a:ext>
            </a:extLst>
          </p:cNvPr>
          <p:cNvSpPr>
            <a:spLocks noGrp="1"/>
          </p:cNvSpPr>
          <p:nvPr>
            <p:ph type="sldNum" sz="quarter" idx="12"/>
          </p:nvPr>
        </p:nvSpPr>
        <p:spPr/>
        <p:txBody>
          <a:bodyPr/>
          <a:lstStyle>
            <a:lvl1pPr>
              <a:defRPr/>
            </a:lvl1pPr>
          </a:lstStyle>
          <a:p>
            <a:fld id="{0688F77F-6E25-456D-8A50-4924ACD0D0B0}" type="slidenum">
              <a:rPr lang="en-US" altLang="en-US"/>
              <a:pPr/>
              <a:t>‹#›</a:t>
            </a:fld>
            <a:endParaRPr lang="en-US" altLang="en-US"/>
          </a:p>
        </p:txBody>
      </p:sp>
    </p:spTree>
    <p:extLst>
      <p:ext uri="{BB962C8B-B14F-4D97-AF65-F5344CB8AC3E}">
        <p14:creationId xmlns:p14="http://schemas.microsoft.com/office/powerpoint/2010/main" val="2592165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0C54-91D0-EF58-B7AE-DE028CB606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C8070E-9421-4EB6-1B73-5471D053F2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23564-6662-B5CA-3C8F-9B87FD786F4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1ECBCA-506C-33FF-3A8E-508B2C45FE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1DD835-3C0F-FD0A-D8EE-A74CA94927BB}"/>
              </a:ext>
            </a:extLst>
          </p:cNvPr>
          <p:cNvSpPr>
            <a:spLocks noGrp="1"/>
          </p:cNvSpPr>
          <p:nvPr>
            <p:ph type="sldNum" sz="quarter" idx="12"/>
          </p:nvPr>
        </p:nvSpPr>
        <p:spPr/>
        <p:txBody>
          <a:bodyPr/>
          <a:lstStyle>
            <a:lvl1pPr>
              <a:defRPr/>
            </a:lvl1pPr>
          </a:lstStyle>
          <a:p>
            <a:fld id="{06DE1A14-7598-4222-B93F-BB1C9562B2F9}" type="slidenum">
              <a:rPr lang="en-US" altLang="en-US"/>
              <a:pPr/>
              <a:t>‹#›</a:t>
            </a:fld>
            <a:endParaRPr lang="en-US" altLang="en-US"/>
          </a:p>
        </p:txBody>
      </p:sp>
    </p:spTree>
    <p:extLst>
      <p:ext uri="{BB962C8B-B14F-4D97-AF65-F5344CB8AC3E}">
        <p14:creationId xmlns:p14="http://schemas.microsoft.com/office/powerpoint/2010/main" val="205964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405B3-A4F8-C0AC-9F89-D508A0774825}"/>
              </a:ext>
            </a:extLst>
          </p:cNvPr>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EA8E1A-2EA9-3249-675F-A865B1ABABD0}"/>
              </a:ext>
            </a:extLst>
          </p:cNvPr>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28727-4597-A4D6-DA27-D7B571FA70A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A192DC2-F0D7-6FCD-B37F-989B1099869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F54002-D10E-D8D5-5429-DFF92965B159}"/>
              </a:ext>
            </a:extLst>
          </p:cNvPr>
          <p:cNvSpPr>
            <a:spLocks noGrp="1"/>
          </p:cNvSpPr>
          <p:nvPr>
            <p:ph type="sldNum" sz="quarter" idx="12"/>
          </p:nvPr>
        </p:nvSpPr>
        <p:spPr/>
        <p:txBody>
          <a:bodyPr/>
          <a:lstStyle>
            <a:lvl1pPr>
              <a:defRPr/>
            </a:lvl1pPr>
          </a:lstStyle>
          <a:p>
            <a:fld id="{55C8EA89-15A2-4EAB-B542-2A34AADFC6B5}" type="slidenum">
              <a:rPr lang="en-US" altLang="en-US"/>
              <a:pPr/>
              <a:t>‹#›</a:t>
            </a:fld>
            <a:endParaRPr lang="en-US" altLang="en-US"/>
          </a:p>
        </p:txBody>
      </p:sp>
    </p:spTree>
    <p:extLst>
      <p:ext uri="{BB962C8B-B14F-4D97-AF65-F5344CB8AC3E}">
        <p14:creationId xmlns:p14="http://schemas.microsoft.com/office/powerpoint/2010/main" val="409889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122116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6168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98208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873838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88246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8377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5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5615748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21183353"/>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ctr" defTabSz="1219170" rtl="0" eaLnBrk="1" latinLnBrk="0" hangingPunct="1">
        <a:spcBef>
          <a:spcPct val="0"/>
        </a:spcBef>
        <a:buNone/>
        <a:defRPr sz="5867" kern="1200">
          <a:solidFill>
            <a:srgbClr val="FFFFF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FFFFFF"/>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5408C93-993D-9691-6F5E-87CF84B879CD}"/>
              </a:ext>
            </a:extLst>
          </p:cNvPr>
          <p:cNvSpPr>
            <a:spLocks noGrp="1" noChangeArrowheads="1"/>
          </p:cNvSpPr>
          <p:nvPr>
            <p:ph type="title"/>
          </p:nvPr>
        </p:nvSpPr>
        <p:spPr bwMode="auto">
          <a:xfrm>
            <a:off x="228600" y="137319"/>
            <a:ext cx="4114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99FA089-791E-46FD-5CC0-40F94571B2AD}"/>
              </a:ext>
            </a:extLst>
          </p:cNvPr>
          <p:cNvSpPr>
            <a:spLocks noGrp="1" noChangeArrowheads="1"/>
          </p:cNvSpPr>
          <p:nvPr>
            <p:ph type="body" idx="1"/>
          </p:nvPr>
        </p:nvSpPr>
        <p:spPr bwMode="auto">
          <a:xfrm>
            <a:off x="228600" y="800100"/>
            <a:ext cx="4114800" cy="226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5E0BD61-3106-D42C-AD16-CADB53B2B24B}"/>
              </a:ext>
            </a:extLst>
          </p:cNvPr>
          <p:cNvSpPr>
            <a:spLocks noGrp="1" noChangeArrowheads="1"/>
          </p:cNvSpPr>
          <p:nvPr>
            <p:ph type="dt" sz="half" idx="2"/>
          </p:nvPr>
        </p:nvSpPr>
        <p:spPr bwMode="auto">
          <a:xfrm>
            <a:off x="228600" y="3122613"/>
            <a:ext cx="1066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00"/>
            </a:lvl1pPr>
          </a:lstStyle>
          <a:p>
            <a:endParaRPr lang="en-US" altLang="en-US"/>
          </a:p>
        </p:txBody>
      </p:sp>
      <p:sp>
        <p:nvSpPr>
          <p:cNvPr id="1029" name="Rectangle 5">
            <a:extLst>
              <a:ext uri="{FF2B5EF4-FFF2-40B4-BE49-F238E27FC236}">
                <a16:creationId xmlns:a16="http://schemas.microsoft.com/office/drawing/2014/main" id="{AD08A1CA-6CC3-6866-D5EC-522A3F711F0C}"/>
              </a:ext>
            </a:extLst>
          </p:cNvPr>
          <p:cNvSpPr>
            <a:spLocks noGrp="1" noChangeArrowheads="1"/>
          </p:cNvSpPr>
          <p:nvPr>
            <p:ph type="ftr" sz="quarter" idx="3"/>
          </p:nvPr>
        </p:nvSpPr>
        <p:spPr bwMode="auto">
          <a:xfrm>
            <a:off x="1562100" y="3122613"/>
            <a:ext cx="1447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00"/>
            </a:lvl1pPr>
          </a:lstStyle>
          <a:p>
            <a:endParaRPr lang="en-US" altLang="en-US"/>
          </a:p>
        </p:txBody>
      </p:sp>
      <p:sp>
        <p:nvSpPr>
          <p:cNvPr id="1030" name="Rectangle 6">
            <a:extLst>
              <a:ext uri="{FF2B5EF4-FFF2-40B4-BE49-F238E27FC236}">
                <a16:creationId xmlns:a16="http://schemas.microsoft.com/office/drawing/2014/main" id="{8E23DF86-3D2D-4ED1-70A4-13C2A9BDDC87}"/>
              </a:ext>
            </a:extLst>
          </p:cNvPr>
          <p:cNvSpPr>
            <a:spLocks noGrp="1" noChangeArrowheads="1"/>
          </p:cNvSpPr>
          <p:nvPr>
            <p:ph type="sldNum" sz="quarter" idx="4"/>
          </p:nvPr>
        </p:nvSpPr>
        <p:spPr bwMode="auto">
          <a:xfrm>
            <a:off x="3276600" y="3122613"/>
            <a:ext cx="1066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00"/>
            </a:lvl1pPr>
          </a:lstStyle>
          <a:p>
            <a:fld id="{44A1D1C9-A8C0-4516-B12F-69E2E83E283E}" type="slidenum">
              <a:rPr lang="en-US" altLang="en-US"/>
              <a:pPr/>
              <a:t>‹#›</a:t>
            </a:fld>
            <a:endParaRPr lang="en-US" altLang="en-US"/>
          </a:p>
        </p:txBody>
      </p:sp>
    </p:spTree>
    <p:extLst>
      <p:ext uri="{BB962C8B-B14F-4D97-AF65-F5344CB8AC3E}">
        <p14:creationId xmlns:p14="http://schemas.microsoft.com/office/powerpoint/2010/main" val="19722567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sz="2200" kern="1200">
          <a:solidFill>
            <a:schemeClr val="tx2"/>
          </a:solidFill>
          <a:latin typeface="+mj-lt"/>
          <a:ea typeface="+mj-ea"/>
          <a:cs typeface="+mj-cs"/>
        </a:defRPr>
      </a:lvl1pPr>
      <a:lvl2pPr algn="ctr" rtl="0" fontAlgn="base">
        <a:spcBef>
          <a:spcPct val="0"/>
        </a:spcBef>
        <a:spcAft>
          <a:spcPct val="0"/>
        </a:spcAft>
        <a:defRPr sz="2200">
          <a:solidFill>
            <a:schemeClr val="tx2"/>
          </a:solidFill>
          <a:latin typeface="Arial" panose="020B0604020202020204" pitchFamily="34" charset="0"/>
        </a:defRPr>
      </a:lvl2pPr>
      <a:lvl3pPr algn="ctr" rtl="0" fontAlgn="base">
        <a:spcBef>
          <a:spcPct val="0"/>
        </a:spcBef>
        <a:spcAft>
          <a:spcPct val="0"/>
        </a:spcAft>
        <a:defRPr sz="2200">
          <a:solidFill>
            <a:schemeClr val="tx2"/>
          </a:solidFill>
          <a:latin typeface="Arial" panose="020B0604020202020204" pitchFamily="34" charset="0"/>
        </a:defRPr>
      </a:lvl3pPr>
      <a:lvl4pPr algn="ctr" rtl="0" fontAlgn="base">
        <a:spcBef>
          <a:spcPct val="0"/>
        </a:spcBef>
        <a:spcAft>
          <a:spcPct val="0"/>
        </a:spcAft>
        <a:defRPr sz="2200">
          <a:solidFill>
            <a:schemeClr val="tx2"/>
          </a:solidFill>
          <a:latin typeface="Arial" panose="020B0604020202020204" pitchFamily="34" charset="0"/>
        </a:defRPr>
      </a:lvl4pPr>
      <a:lvl5pPr algn="ctr" rtl="0" fontAlgn="base">
        <a:spcBef>
          <a:spcPct val="0"/>
        </a:spcBef>
        <a:spcAft>
          <a:spcPct val="0"/>
        </a:spcAft>
        <a:defRPr sz="2200">
          <a:solidFill>
            <a:schemeClr val="tx2"/>
          </a:solidFill>
          <a:latin typeface="Arial" panose="020B0604020202020204" pitchFamily="34" charset="0"/>
        </a:defRPr>
      </a:lvl5pPr>
      <a:lvl6pPr marL="228600" algn="ctr" rtl="0" fontAlgn="base">
        <a:spcBef>
          <a:spcPct val="0"/>
        </a:spcBef>
        <a:spcAft>
          <a:spcPct val="0"/>
        </a:spcAft>
        <a:defRPr sz="2200">
          <a:solidFill>
            <a:schemeClr val="tx2"/>
          </a:solidFill>
          <a:latin typeface="Arial" panose="020B0604020202020204" pitchFamily="34" charset="0"/>
        </a:defRPr>
      </a:lvl6pPr>
      <a:lvl7pPr marL="457200" algn="ctr" rtl="0" fontAlgn="base">
        <a:spcBef>
          <a:spcPct val="0"/>
        </a:spcBef>
        <a:spcAft>
          <a:spcPct val="0"/>
        </a:spcAft>
        <a:defRPr sz="2200">
          <a:solidFill>
            <a:schemeClr val="tx2"/>
          </a:solidFill>
          <a:latin typeface="Arial" panose="020B0604020202020204" pitchFamily="34" charset="0"/>
        </a:defRPr>
      </a:lvl7pPr>
      <a:lvl8pPr marL="685800" algn="ctr" rtl="0" fontAlgn="base">
        <a:spcBef>
          <a:spcPct val="0"/>
        </a:spcBef>
        <a:spcAft>
          <a:spcPct val="0"/>
        </a:spcAft>
        <a:defRPr sz="2200">
          <a:solidFill>
            <a:schemeClr val="tx2"/>
          </a:solidFill>
          <a:latin typeface="Arial" panose="020B0604020202020204" pitchFamily="34" charset="0"/>
        </a:defRPr>
      </a:lvl8pPr>
      <a:lvl9pPr marL="914400" algn="ctr" rtl="0" fontAlgn="base">
        <a:spcBef>
          <a:spcPct val="0"/>
        </a:spcBef>
        <a:spcAft>
          <a:spcPct val="0"/>
        </a:spcAft>
        <a:defRPr sz="2200">
          <a:solidFill>
            <a:schemeClr val="tx2"/>
          </a:solidFill>
          <a:latin typeface="Arial" panose="020B0604020202020204" pitchFamily="34" charset="0"/>
        </a:defRPr>
      </a:lvl9pPr>
    </p:titleStyle>
    <p:bodyStyle>
      <a:lvl1pPr marL="171450" indent="-171450" algn="l" rtl="0" fontAlgn="base">
        <a:spcBef>
          <a:spcPct val="20000"/>
        </a:spcBef>
        <a:spcAft>
          <a:spcPct val="0"/>
        </a:spcAft>
        <a:buChar char="•"/>
        <a:defRPr sz="1600" kern="1200">
          <a:solidFill>
            <a:schemeClr val="tx1"/>
          </a:solidFill>
          <a:latin typeface="+mn-lt"/>
          <a:ea typeface="+mn-ea"/>
          <a:cs typeface="+mn-cs"/>
        </a:defRPr>
      </a:lvl1pPr>
      <a:lvl2pPr marL="371475" indent="-142875" algn="l" rtl="0" fontAlgn="base">
        <a:spcBef>
          <a:spcPct val="20000"/>
        </a:spcBef>
        <a:spcAft>
          <a:spcPct val="0"/>
        </a:spcAft>
        <a:buChar char="–"/>
        <a:defRPr sz="1400" kern="1200">
          <a:solidFill>
            <a:schemeClr val="tx1"/>
          </a:solidFill>
          <a:latin typeface="+mn-lt"/>
          <a:ea typeface="+mn-ea"/>
          <a:cs typeface="+mn-cs"/>
        </a:defRPr>
      </a:lvl2pPr>
      <a:lvl3pPr marL="571500" indent="-114300" algn="l" rtl="0" fontAlgn="base">
        <a:spcBef>
          <a:spcPct val="20000"/>
        </a:spcBef>
        <a:spcAft>
          <a:spcPct val="0"/>
        </a:spcAft>
        <a:buChar char="•"/>
        <a:defRPr sz="1200" kern="1200">
          <a:solidFill>
            <a:schemeClr val="tx1"/>
          </a:solidFill>
          <a:latin typeface="+mn-lt"/>
          <a:ea typeface="+mn-ea"/>
          <a:cs typeface="+mn-cs"/>
        </a:defRPr>
      </a:lvl3pPr>
      <a:lvl4pPr marL="800100" indent="-114300" algn="l" rtl="0" fontAlgn="base">
        <a:spcBef>
          <a:spcPct val="20000"/>
        </a:spcBef>
        <a:spcAft>
          <a:spcPct val="0"/>
        </a:spcAft>
        <a:buChar char="–"/>
        <a:defRPr sz="1000" kern="1200">
          <a:solidFill>
            <a:schemeClr val="tx1"/>
          </a:solidFill>
          <a:latin typeface="+mn-lt"/>
          <a:ea typeface="+mn-ea"/>
          <a:cs typeface="+mn-cs"/>
        </a:defRPr>
      </a:lvl4pPr>
      <a:lvl5pPr marL="1028700" indent="-114300" algn="l" rtl="0" fontAlgn="base">
        <a:spcBef>
          <a:spcPct val="20000"/>
        </a:spcBef>
        <a:spcAft>
          <a:spcPct val="0"/>
        </a:spcAft>
        <a:buChar char="»"/>
        <a:defRPr sz="10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4848000">
            <a:hlinkClick r:id="" action="ppaction://media"/>
            <a:extLst>
              <a:ext uri="{FF2B5EF4-FFF2-40B4-BE49-F238E27FC236}">
                <a16:creationId xmlns:a16="http://schemas.microsoft.com/office/drawing/2014/main" id="{452D5D90-36B1-D809-CB6A-D4273C307E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74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318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626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0" y="364048"/>
            <a:ext cx="6096000" cy="4509510"/>
          </a:xfrm>
        </p:spPr>
        <p:txBody>
          <a:bodyPr>
            <a:noAutofit/>
          </a:bodyPr>
          <a:lstStyle/>
          <a:p>
            <a:r>
              <a:rPr lang="en-US" sz="4800" dirty="0">
                <a:solidFill>
                  <a:srgbClr val="FBF9EF"/>
                </a:solidFill>
                <a:latin typeface="Trajan Pro" panose="02020502050506020301" pitchFamily="18" charset="0"/>
              </a:rPr>
              <a:t>“Demons,</a:t>
            </a:r>
          </a:p>
          <a:p>
            <a:r>
              <a:rPr lang="en-US" sz="4800" dirty="0">
                <a:solidFill>
                  <a:srgbClr val="FBF9EF"/>
                </a:solidFill>
                <a:latin typeface="Trajan Pro" panose="02020502050506020301" pitchFamily="18" charset="0"/>
              </a:rPr>
              <a:t>Delights,</a:t>
            </a:r>
          </a:p>
          <a:p>
            <a:r>
              <a:rPr lang="en-US" sz="4800" dirty="0">
                <a:solidFill>
                  <a:srgbClr val="FBF9EF"/>
                </a:solidFill>
                <a:latin typeface="Trajan Pro" panose="02020502050506020301" pitchFamily="18" charset="0"/>
              </a:rPr>
              <a:t>&amp;</a:t>
            </a:r>
          </a:p>
          <a:p>
            <a:r>
              <a:rPr lang="en-US" sz="4800" dirty="0">
                <a:solidFill>
                  <a:srgbClr val="FBF9EF"/>
                </a:solidFill>
                <a:latin typeface="Trajan Pro" panose="02020502050506020301" pitchFamily="18" charset="0"/>
              </a:rPr>
              <a:t>Doing</a:t>
            </a:r>
          </a:p>
          <a:p>
            <a:r>
              <a:rPr lang="en-US" sz="4800" dirty="0">
                <a:solidFill>
                  <a:srgbClr val="FBF9EF"/>
                </a:solidFill>
                <a:latin typeface="Trajan Pro" panose="02020502050506020301" pitchFamily="18" charset="0"/>
              </a:rPr>
              <a:t>Righteously”</a:t>
            </a:r>
          </a:p>
        </p:txBody>
      </p:sp>
    </p:spTree>
    <p:extLst>
      <p:ext uri="{BB962C8B-B14F-4D97-AF65-F5344CB8AC3E}">
        <p14:creationId xmlns:p14="http://schemas.microsoft.com/office/powerpoint/2010/main" val="169878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#1:</a:t>
            </a:r>
          </a:p>
          <a:p>
            <a:pPr>
              <a:lnSpc>
                <a:spcPct val="200000"/>
              </a:lnSpc>
            </a:pPr>
            <a:r>
              <a:rPr lang="en-US" sz="3600" dirty="0">
                <a:latin typeface="Trajan Pro" panose="02020502050506020301" pitchFamily="18" charset="0"/>
              </a:rPr>
              <a:t>WHAT ARE ALL THE “EVIL SPIRITS”, “DEMONS”, ETC. IN THE BIBLE?</a:t>
            </a:r>
          </a:p>
          <a:p>
            <a:pPr>
              <a:lnSpc>
                <a:spcPct val="200000"/>
              </a:lnSpc>
            </a:pPr>
            <a:r>
              <a:rPr lang="en-US" sz="3200" dirty="0">
                <a:latin typeface="Trajan Pro" panose="02020502050506020301" pitchFamily="18" charset="0"/>
              </a:rPr>
              <a:t>(IN MATTHEW SPECIFICALLY)</a:t>
            </a:r>
          </a:p>
        </p:txBody>
      </p:sp>
    </p:spTree>
    <p:extLst>
      <p:ext uri="{BB962C8B-B14F-4D97-AF65-F5344CB8AC3E}">
        <p14:creationId xmlns:p14="http://schemas.microsoft.com/office/powerpoint/2010/main" val="24929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Sources:</a:t>
            </a:r>
          </a:p>
          <a:p>
            <a:pPr marL="742950" indent="-742950" algn="l">
              <a:lnSpc>
                <a:spcPct val="150000"/>
              </a:lnSpc>
              <a:buAutoNum type="arabicPeriod"/>
            </a:pPr>
            <a:r>
              <a:rPr lang="en-US" sz="3200" dirty="0">
                <a:latin typeface="Trajan Pro" panose="02020502050506020301" pitchFamily="18" charset="0"/>
              </a:rPr>
              <a:t>Apologeticspress.org</a:t>
            </a:r>
          </a:p>
          <a:p>
            <a:pPr marL="742950" indent="-742950" algn="l">
              <a:lnSpc>
                <a:spcPct val="150000"/>
              </a:lnSpc>
              <a:buAutoNum type="arabicPeriod"/>
            </a:pPr>
            <a:r>
              <a:rPr lang="en-US" sz="3200" dirty="0">
                <a:latin typeface="Trajan Pro" panose="02020502050506020301" pitchFamily="18" charset="0"/>
              </a:rPr>
              <a:t>Christiancourier.com</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122901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What we know:</a:t>
            </a:r>
          </a:p>
          <a:p>
            <a:pPr marL="742950" indent="-742950" algn="l">
              <a:lnSpc>
                <a:spcPct val="150000"/>
              </a:lnSpc>
              <a:buAutoNum type="arabicPeriod"/>
            </a:pPr>
            <a:r>
              <a:rPr lang="en-US" sz="3200" dirty="0">
                <a:latin typeface="Trajan Pro" panose="02020502050506020301" pitchFamily="18" charset="0"/>
              </a:rPr>
              <a:t>There is a spiritual realm</a:t>
            </a:r>
          </a:p>
          <a:p>
            <a:pPr marL="1676370" lvl="2" indent="-457200">
              <a:lnSpc>
                <a:spcPct val="150000"/>
              </a:lnSpc>
              <a:buFont typeface="Arial" panose="020B0604020202020204" pitchFamily="34" charset="0"/>
              <a:buChar char="•"/>
            </a:pPr>
            <a:r>
              <a:rPr lang="en-US" sz="3200" dirty="0">
                <a:latin typeface="Trajan Pro" panose="02020502050506020301" pitchFamily="18" charset="0"/>
              </a:rPr>
              <a:t>2 Cor. 10:3-4, Eph. 6:13</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306834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What we know:</a:t>
            </a:r>
          </a:p>
          <a:p>
            <a:pPr marL="742950" indent="-742950" algn="l">
              <a:lnSpc>
                <a:spcPct val="150000"/>
              </a:lnSpc>
              <a:buAutoNum type="arabicPeriod"/>
            </a:pPr>
            <a:r>
              <a:rPr lang="en-US" sz="3200" dirty="0">
                <a:latin typeface="Trajan Pro" panose="02020502050506020301" pitchFamily="18" charset="0"/>
              </a:rPr>
              <a:t>There is a spiritual realm</a:t>
            </a:r>
          </a:p>
          <a:p>
            <a:pPr marL="742950" indent="-742950" algn="l">
              <a:lnSpc>
                <a:spcPct val="150000"/>
              </a:lnSpc>
              <a:buAutoNum type="arabicPeriod"/>
            </a:pPr>
            <a:r>
              <a:rPr lang="en-US" sz="3200" dirty="0">
                <a:latin typeface="Trajan Pro" panose="02020502050506020301" pitchFamily="18" charset="0"/>
              </a:rPr>
              <a:t>Demons are spiritual beings</a:t>
            </a:r>
          </a:p>
          <a:p>
            <a:pPr marL="1676370" lvl="1" indent="-457200">
              <a:lnSpc>
                <a:spcPct val="150000"/>
              </a:lnSpc>
              <a:buFont typeface="Arial" panose="020B0604020202020204" pitchFamily="34" charset="0"/>
              <a:buChar char="•"/>
            </a:pPr>
            <a:r>
              <a:rPr lang="en-US" sz="3200" dirty="0">
                <a:latin typeface="Trajan Pro" panose="02020502050506020301" pitchFamily="18" charset="0"/>
              </a:rPr>
              <a:t>Matt. 8:16, Lk. 24:39, 2 Pet. 2:4</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324969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fontScale="92500" lnSpcReduction="10000"/>
          </a:bodyPr>
          <a:lstStyle/>
          <a:p>
            <a:pPr algn="l">
              <a:lnSpc>
                <a:spcPct val="150000"/>
              </a:lnSpc>
            </a:pPr>
            <a:r>
              <a:rPr lang="en-US" sz="3600" b="1" u="sng" dirty="0">
                <a:latin typeface="Trajan Pro" panose="02020502050506020301" pitchFamily="18" charset="0"/>
              </a:rPr>
              <a:t>Hierarchy of Beings:</a:t>
            </a:r>
          </a:p>
          <a:p>
            <a:pPr algn="l">
              <a:lnSpc>
                <a:spcPct val="150000"/>
              </a:lnSpc>
            </a:pPr>
            <a:r>
              <a:rPr lang="en-US" sz="3600" dirty="0">
                <a:latin typeface="Trajan Pro" panose="02020502050506020301" pitchFamily="18" charset="0"/>
              </a:rPr>
              <a:t>Divine – God </a:t>
            </a:r>
            <a:r>
              <a:rPr lang="en-US" sz="3600" dirty="0">
                <a:latin typeface="Trajan Pro" panose="02020502050506020301" pitchFamily="18" charset="0"/>
                <a:sym typeface="Wingdings" panose="05000000000000000000" pitchFamily="2" charset="2"/>
              </a:rPr>
              <a:t> Father, Son, Spirit</a:t>
            </a:r>
          </a:p>
          <a:p>
            <a:pPr algn="l">
              <a:lnSpc>
                <a:spcPct val="150000"/>
              </a:lnSpc>
            </a:pPr>
            <a:r>
              <a:rPr lang="en-US" sz="3600" dirty="0">
                <a:latin typeface="Trajan Pro" panose="02020502050506020301" pitchFamily="18" charset="0"/>
              </a:rPr>
              <a:t>Spirits – Angels &amp; demons</a:t>
            </a:r>
          </a:p>
          <a:p>
            <a:pPr algn="l">
              <a:lnSpc>
                <a:spcPct val="150000"/>
              </a:lnSpc>
            </a:pPr>
            <a:r>
              <a:rPr lang="en-US" sz="3600" dirty="0">
                <a:latin typeface="Trajan Pro" panose="02020502050506020301" pitchFamily="18" charset="0"/>
              </a:rPr>
              <a:t>Mankind</a:t>
            </a:r>
          </a:p>
          <a:p>
            <a:pPr algn="l">
              <a:lnSpc>
                <a:spcPct val="150000"/>
              </a:lnSpc>
            </a:pPr>
            <a:r>
              <a:rPr lang="en-US" sz="3600" dirty="0">
                <a:latin typeface="Trajan Pro" panose="02020502050506020301" pitchFamily="18" charset="0"/>
              </a:rPr>
              <a:t>Animals</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1260161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Autofit/>
          </a:bodyPr>
          <a:lstStyle/>
          <a:p>
            <a:pPr algn="l">
              <a:lnSpc>
                <a:spcPct val="150000"/>
              </a:lnSpc>
            </a:pPr>
            <a:r>
              <a:rPr lang="en-US" sz="3600" b="1" dirty="0">
                <a:latin typeface="Trajan Pro" panose="02020502050506020301" pitchFamily="18" charset="0"/>
              </a:rPr>
              <a:t>What we know:</a:t>
            </a:r>
          </a:p>
          <a:p>
            <a:pPr marL="742950" indent="-742950" algn="l">
              <a:lnSpc>
                <a:spcPct val="150000"/>
              </a:lnSpc>
              <a:buAutoNum type="arabicPeriod"/>
            </a:pPr>
            <a:r>
              <a:rPr lang="en-US" sz="3200" dirty="0">
                <a:latin typeface="Trajan Pro" panose="02020502050506020301" pitchFamily="18" charset="0"/>
              </a:rPr>
              <a:t>There is a spiritual realm</a:t>
            </a:r>
          </a:p>
          <a:p>
            <a:pPr marL="742950" indent="-742950" algn="l">
              <a:lnSpc>
                <a:spcPct val="150000"/>
              </a:lnSpc>
              <a:buAutoNum type="arabicPeriod"/>
            </a:pPr>
            <a:r>
              <a:rPr lang="en-US" sz="3200" dirty="0">
                <a:latin typeface="Trajan Pro" panose="02020502050506020301" pitchFamily="18" charset="0"/>
              </a:rPr>
              <a:t>Demons are spiritual beings</a:t>
            </a:r>
          </a:p>
          <a:p>
            <a:pPr marL="742950" indent="-742950" algn="l">
              <a:lnSpc>
                <a:spcPct val="150000"/>
              </a:lnSpc>
              <a:buAutoNum type="arabicPeriod"/>
            </a:pPr>
            <a:r>
              <a:rPr lang="en-US" sz="3200" dirty="0">
                <a:latin typeface="Trajan Pro" panose="02020502050506020301" pitchFamily="18" charset="0"/>
              </a:rPr>
              <a:t>Demons are created beings – Col. 1:16</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8798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Autofit/>
          </a:bodyPr>
          <a:lstStyle/>
          <a:p>
            <a:pPr algn="l">
              <a:lnSpc>
                <a:spcPct val="150000"/>
              </a:lnSpc>
            </a:pPr>
            <a:r>
              <a:rPr lang="en-US" sz="3600" b="1" dirty="0">
                <a:latin typeface="Trajan Pro" panose="02020502050506020301" pitchFamily="18" charset="0"/>
              </a:rPr>
              <a:t>What we know:</a:t>
            </a:r>
          </a:p>
          <a:p>
            <a:pPr marL="742950" indent="-742950" algn="l">
              <a:lnSpc>
                <a:spcPct val="150000"/>
              </a:lnSpc>
              <a:buAutoNum type="arabicPeriod"/>
            </a:pPr>
            <a:r>
              <a:rPr lang="en-US" sz="3200" dirty="0">
                <a:latin typeface="Trajan Pro" panose="02020502050506020301" pitchFamily="18" charset="0"/>
              </a:rPr>
              <a:t>There is a spiritual realm</a:t>
            </a:r>
          </a:p>
          <a:p>
            <a:pPr marL="742950" indent="-742950" algn="l">
              <a:lnSpc>
                <a:spcPct val="150000"/>
              </a:lnSpc>
              <a:buAutoNum type="arabicPeriod"/>
            </a:pPr>
            <a:r>
              <a:rPr lang="en-US" sz="3200" dirty="0">
                <a:latin typeface="Trajan Pro" panose="02020502050506020301" pitchFamily="18" charset="0"/>
              </a:rPr>
              <a:t>Demons are spiritual beings</a:t>
            </a:r>
          </a:p>
          <a:p>
            <a:pPr marL="742950" indent="-742950" algn="l">
              <a:lnSpc>
                <a:spcPct val="150000"/>
              </a:lnSpc>
              <a:buAutoNum type="arabicPeriod"/>
            </a:pPr>
            <a:r>
              <a:rPr lang="en-US" sz="3200" dirty="0">
                <a:latin typeface="Trajan Pro" panose="02020502050506020301" pitchFamily="18" charset="0"/>
              </a:rPr>
              <a:t>Demons are created beings</a:t>
            </a:r>
          </a:p>
          <a:p>
            <a:pPr marL="742950" indent="-742950" algn="l">
              <a:lnSpc>
                <a:spcPct val="150000"/>
              </a:lnSpc>
              <a:buAutoNum type="arabicPeriod"/>
            </a:pPr>
            <a:r>
              <a:rPr lang="en-US" sz="3200" dirty="0">
                <a:latin typeface="Trajan Pro" panose="02020502050506020301" pitchFamily="18" charset="0"/>
              </a:rPr>
              <a:t>Demons are Subject To Jesus – Mk. 1:27</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“evil spirits” or “demons”</a:t>
            </a:r>
          </a:p>
        </p:txBody>
      </p:sp>
    </p:spTree>
    <p:extLst>
      <p:ext uri="{BB962C8B-B14F-4D97-AF65-F5344CB8AC3E}">
        <p14:creationId xmlns:p14="http://schemas.microsoft.com/office/powerpoint/2010/main" val="286980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hold my hand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#412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#2:</a:t>
            </a:r>
          </a:p>
          <a:p>
            <a:pPr>
              <a:lnSpc>
                <a:spcPct val="200000"/>
              </a:lnSpc>
            </a:pPr>
            <a:r>
              <a:rPr lang="en-US" sz="3600" dirty="0">
                <a:latin typeface="Trajan Pro" panose="02020502050506020301" pitchFamily="18" charset="0"/>
              </a:rPr>
              <a:t>WHAT DOES AN ELDER’S OR DEACON’S WIFE LOOK LIKE, BIBLICALLY SPEAKING?</a:t>
            </a:r>
            <a:endParaRPr lang="en-US" sz="3200" dirty="0">
              <a:latin typeface="Trajan Pro" panose="02020502050506020301" pitchFamily="18" charset="0"/>
            </a:endParaRPr>
          </a:p>
        </p:txBody>
      </p:sp>
    </p:spTree>
    <p:extLst>
      <p:ext uri="{BB962C8B-B14F-4D97-AF65-F5344CB8AC3E}">
        <p14:creationId xmlns:p14="http://schemas.microsoft.com/office/powerpoint/2010/main" val="3238969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Bible Texts to Consider:</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Prov. 31:11-31</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977888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Bible Texts to Consider:</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Prov. 31:11-31</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1 Tim. 3:11</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156243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Bible Texts to Consider:</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Prov. 31:11-31</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1 Tim. 3:11</a:t>
            </a:r>
          </a:p>
          <a:p>
            <a:pPr marL="571500" indent="-571500" algn="l">
              <a:lnSpc>
                <a:spcPct val="150000"/>
              </a:lnSpc>
              <a:buFont typeface="Arial" panose="020B0604020202020204" pitchFamily="34" charset="0"/>
              <a:buChar char="•"/>
            </a:pPr>
            <a:r>
              <a:rPr lang="en-US" sz="3600" dirty="0">
                <a:latin typeface="Trajan Pro" panose="02020502050506020301" pitchFamily="18" charset="0"/>
              </a:rPr>
              <a:t>Titus 2:3-5</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229945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Examples:</a:t>
            </a:r>
          </a:p>
          <a:p>
            <a:pPr marL="742950" indent="-742950" algn="l">
              <a:lnSpc>
                <a:spcPct val="150000"/>
              </a:lnSpc>
              <a:buFont typeface="+mj-lt"/>
              <a:buAutoNum type="arabicPeriod"/>
            </a:pPr>
            <a:r>
              <a:rPr lang="en-US" sz="3600" dirty="0">
                <a:latin typeface="Trajan Pro" panose="02020502050506020301" pitchFamily="18" charset="0"/>
              </a:rPr>
              <a:t>Lydia – Acts 16:11-15, 40</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3640013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Examples:</a:t>
            </a:r>
          </a:p>
          <a:p>
            <a:pPr marL="742950" indent="-742950" algn="l">
              <a:lnSpc>
                <a:spcPct val="150000"/>
              </a:lnSpc>
              <a:buFont typeface="+mj-lt"/>
              <a:buAutoNum type="arabicPeriod"/>
            </a:pPr>
            <a:r>
              <a:rPr lang="en-US" sz="3600" dirty="0">
                <a:latin typeface="Trajan Pro" panose="02020502050506020301" pitchFamily="18" charset="0"/>
              </a:rPr>
              <a:t>Lydia – Acts 16:11-15, 40</a:t>
            </a:r>
          </a:p>
          <a:p>
            <a:pPr marL="742950" indent="-742950" algn="l">
              <a:lnSpc>
                <a:spcPct val="150000"/>
              </a:lnSpc>
              <a:buFont typeface="+mj-lt"/>
              <a:buAutoNum type="arabicPeriod"/>
            </a:pPr>
            <a:r>
              <a:rPr lang="en-US" sz="3600" dirty="0">
                <a:latin typeface="Trajan Pro" panose="02020502050506020301" pitchFamily="18" charset="0"/>
              </a:rPr>
              <a:t>Damaris – Acts 17:32-34</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3459535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3971884"/>
          </a:xfrm>
        </p:spPr>
        <p:txBody>
          <a:bodyPr anchor="t">
            <a:normAutofit/>
          </a:bodyPr>
          <a:lstStyle/>
          <a:p>
            <a:pPr algn="l">
              <a:lnSpc>
                <a:spcPct val="150000"/>
              </a:lnSpc>
            </a:pPr>
            <a:r>
              <a:rPr lang="en-US" sz="3600" b="1" dirty="0">
                <a:latin typeface="Trajan Pro" panose="02020502050506020301" pitchFamily="18" charset="0"/>
              </a:rPr>
              <a:t>3 Good Examples:</a:t>
            </a:r>
          </a:p>
          <a:p>
            <a:pPr marL="742950" indent="-742950" algn="l">
              <a:lnSpc>
                <a:spcPct val="150000"/>
              </a:lnSpc>
              <a:buFont typeface="+mj-lt"/>
              <a:buAutoNum type="arabicPeriod"/>
            </a:pPr>
            <a:r>
              <a:rPr lang="en-US" sz="3600" dirty="0">
                <a:latin typeface="Trajan Pro" panose="02020502050506020301" pitchFamily="18" charset="0"/>
              </a:rPr>
              <a:t>Lydia – Acts 16:11-15, 40</a:t>
            </a:r>
          </a:p>
          <a:p>
            <a:pPr marL="742950" indent="-742950" algn="l">
              <a:lnSpc>
                <a:spcPct val="150000"/>
              </a:lnSpc>
              <a:buFont typeface="+mj-lt"/>
              <a:buAutoNum type="arabicPeriod"/>
            </a:pPr>
            <a:r>
              <a:rPr lang="en-US" sz="3600" dirty="0">
                <a:latin typeface="Trajan Pro" panose="02020502050506020301" pitchFamily="18" charset="0"/>
              </a:rPr>
              <a:t>Damaris – Acts 17:32-34</a:t>
            </a:r>
          </a:p>
          <a:p>
            <a:pPr marL="742950" indent="-742950" algn="l">
              <a:lnSpc>
                <a:spcPct val="150000"/>
              </a:lnSpc>
              <a:buFont typeface="+mj-lt"/>
              <a:buAutoNum type="arabicPeriod"/>
            </a:pPr>
            <a:r>
              <a:rPr lang="en-US" sz="3600" dirty="0">
                <a:latin typeface="Trajan Pro" panose="02020502050506020301" pitchFamily="18" charset="0"/>
              </a:rPr>
              <a:t>Priscilla – Acts 18:1-26</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An elder or deacon’s wife?</a:t>
            </a:r>
          </a:p>
        </p:txBody>
      </p:sp>
    </p:spTree>
    <p:extLst>
      <p:ext uri="{BB962C8B-B14F-4D97-AF65-F5344CB8AC3E}">
        <p14:creationId xmlns:p14="http://schemas.microsoft.com/office/powerpoint/2010/main" val="85023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#3:</a:t>
            </a:r>
          </a:p>
          <a:p>
            <a:pPr>
              <a:lnSpc>
                <a:spcPct val="200000"/>
              </a:lnSpc>
            </a:pPr>
            <a:r>
              <a:rPr lang="en-US" sz="3600" dirty="0">
                <a:latin typeface="Trajan Pro" panose="02020502050506020301" pitchFamily="18" charset="0"/>
              </a:rPr>
              <a:t>DOES GOD WANT US</a:t>
            </a:r>
          </a:p>
          <a:p>
            <a:pPr>
              <a:lnSpc>
                <a:spcPct val="200000"/>
              </a:lnSpc>
            </a:pPr>
            <a:r>
              <a:rPr lang="en-US" sz="3600" dirty="0">
                <a:latin typeface="Trajan Pro" panose="02020502050506020301" pitchFamily="18" charset="0"/>
              </a:rPr>
              <a:t>TO ENJOY LIFE?</a:t>
            </a:r>
            <a:endParaRPr lang="en-US" sz="3200" dirty="0">
              <a:latin typeface="Trajan Pro" panose="02020502050506020301" pitchFamily="18" charset="0"/>
            </a:endParaRPr>
          </a:p>
        </p:txBody>
      </p:sp>
    </p:spTree>
    <p:extLst>
      <p:ext uri="{BB962C8B-B14F-4D97-AF65-F5344CB8AC3E}">
        <p14:creationId xmlns:p14="http://schemas.microsoft.com/office/powerpoint/2010/main" val="3995512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4817342"/>
          </a:xfrm>
        </p:spPr>
        <p:txBody>
          <a:bodyPr anchor="t">
            <a:normAutofit/>
          </a:bodyPr>
          <a:lstStyle/>
          <a:p>
            <a:pPr>
              <a:lnSpc>
                <a:spcPct val="150000"/>
              </a:lnSpc>
            </a:pPr>
            <a:r>
              <a:rPr lang="en-US" sz="3600" b="1" dirty="0">
                <a:latin typeface="Trajan Pro" panose="02020502050506020301" pitchFamily="18" charset="0"/>
              </a:rPr>
              <a:t>Be Careful with Scripture</a:t>
            </a:r>
          </a:p>
          <a:p>
            <a:pPr>
              <a:lnSpc>
                <a:spcPct val="150000"/>
              </a:lnSpc>
            </a:pPr>
            <a:r>
              <a:rPr lang="en-US" sz="3600" dirty="0">
                <a:latin typeface="Trajan Pro" panose="02020502050506020301" pitchFamily="18" charset="0"/>
              </a:rPr>
              <a:t>Josh. 1:15 NKJV – “enjoy it”</a:t>
            </a:r>
          </a:p>
          <a:p>
            <a:pPr>
              <a:lnSpc>
                <a:spcPct val="150000"/>
              </a:lnSpc>
            </a:pPr>
            <a:endParaRPr lang="en-US" sz="3600" dirty="0">
              <a:latin typeface="Trajan Pro" panose="02020502050506020301" pitchFamily="18" charset="0"/>
            </a:endParaRP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Enjoy Life?</a:t>
            </a:r>
          </a:p>
        </p:txBody>
      </p:sp>
    </p:spTree>
    <p:extLst>
      <p:ext uri="{BB962C8B-B14F-4D97-AF65-F5344CB8AC3E}">
        <p14:creationId xmlns:p14="http://schemas.microsoft.com/office/powerpoint/2010/main" val="121400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4817342"/>
          </a:xfrm>
        </p:spPr>
        <p:txBody>
          <a:bodyPr anchor="t">
            <a:normAutofit/>
          </a:bodyPr>
          <a:lstStyle/>
          <a:p>
            <a:pPr>
              <a:lnSpc>
                <a:spcPct val="150000"/>
              </a:lnSpc>
            </a:pPr>
            <a:r>
              <a:rPr lang="en-US" sz="3600" b="1" dirty="0">
                <a:latin typeface="Trajan Pro" panose="02020502050506020301" pitchFamily="18" charset="0"/>
              </a:rPr>
              <a:t>Be Careful with Scripture</a:t>
            </a:r>
          </a:p>
          <a:p>
            <a:pPr>
              <a:lnSpc>
                <a:spcPct val="150000"/>
              </a:lnSpc>
            </a:pPr>
            <a:r>
              <a:rPr lang="en-US" sz="3600" dirty="0">
                <a:latin typeface="Trajan Pro" panose="02020502050506020301" pitchFamily="18" charset="0"/>
              </a:rPr>
              <a:t>Josh. 1:15 NKJV – “enjoy it”</a:t>
            </a:r>
          </a:p>
          <a:p>
            <a:pPr>
              <a:lnSpc>
                <a:spcPct val="150000"/>
              </a:lnSpc>
            </a:pPr>
            <a:r>
              <a:rPr lang="en-US" sz="3600" dirty="0">
                <a:latin typeface="Trajan Pro" panose="02020502050506020301" pitchFamily="18" charset="0"/>
              </a:rPr>
              <a:t>1 </a:t>
            </a:r>
            <a:r>
              <a:rPr lang="en-US" sz="3600" dirty="0" err="1">
                <a:latin typeface="Trajan Pro" panose="02020502050506020301" pitchFamily="18" charset="0"/>
              </a:rPr>
              <a:t>tim.</a:t>
            </a:r>
            <a:r>
              <a:rPr lang="en-US" sz="3600" dirty="0">
                <a:latin typeface="Trajan Pro" panose="02020502050506020301" pitchFamily="18" charset="0"/>
              </a:rPr>
              <a:t> 6:17 – “all things to enjoy”</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Enjoy Life?</a:t>
            </a:r>
          </a:p>
        </p:txBody>
      </p:sp>
    </p:spTree>
    <p:extLst>
      <p:ext uri="{BB962C8B-B14F-4D97-AF65-F5344CB8AC3E}">
        <p14:creationId xmlns:p14="http://schemas.microsoft.com/office/powerpoint/2010/main" val="1814410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stand amazed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#147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4817342"/>
          </a:xfrm>
        </p:spPr>
        <p:txBody>
          <a:bodyPr anchor="t">
            <a:normAutofit/>
          </a:bodyPr>
          <a:lstStyle/>
          <a:p>
            <a:pPr>
              <a:lnSpc>
                <a:spcPct val="150000"/>
              </a:lnSpc>
            </a:pPr>
            <a:r>
              <a:rPr lang="en-US" sz="3600" b="1" dirty="0">
                <a:latin typeface="Trajan Pro" panose="02020502050506020301" pitchFamily="18" charset="0"/>
              </a:rPr>
              <a:t>Be Careful with Scripture</a:t>
            </a:r>
          </a:p>
          <a:p>
            <a:pPr>
              <a:lnSpc>
                <a:spcPct val="150000"/>
              </a:lnSpc>
            </a:pPr>
            <a:r>
              <a:rPr lang="en-US" sz="3600" dirty="0">
                <a:latin typeface="Trajan Pro" panose="02020502050506020301" pitchFamily="18" charset="0"/>
              </a:rPr>
              <a:t>Josh. 1:15 NKJV – “enjoy it”</a:t>
            </a:r>
          </a:p>
          <a:p>
            <a:pPr>
              <a:lnSpc>
                <a:spcPct val="150000"/>
              </a:lnSpc>
            </a:pPr>
            <a:r>
              <a:rPr lang="en-US" sz="3600" dirty="0">
                <a:latin typeface="Trajan Pro" panose="02020502050506020301" pitchFamily="18" charset="0"/>
              </a:rPr>
              <a:t>1 </a:t>
            </a:r>
            <a:r>
              <a:rPr lang="en-US" sz="3600" dirty="0" err="1">
                <a:latin typeface="Trajan Pro" panose="02020502050506020301" pitchFamily="18" charset="0"/>
              </a:rPr>
              <a:t>tim.</a:t>
            </a:r>
            <a:r>
              <a:rPr lang="en-US" sz="3600" dirty="0">
                <a:latin typeface="Trajan Pro" panose="02020502050506020301" pitchFamily="18" charset="0"/>
              </a:rPr>
              <a:t> 6:17 – “all things to enjoy”</a:t>
            </a:r>
          </a:p>
          <a:p>
            <a:pPr>
              <a:lnSpc>
                <a:spcPct val="150000"/>
              </a:lnSpc>
            </a:pPr>
            <a:r>
              <a:rPr lang="en-US" sz="3600" dirty="0">
                <a:latin typeface="Trajan Pro" panose="02020502050506020301" pitchFamily="18" charset="0"/>
              </a:rPr>
              <a:t>Eccl. 2:1, 10-11, 24-25, 5:18-19</a:t>
            </a:r>
          </a:p>
          <a:p>
            <a:pPr>
              <a:lnSpc>
                <a:spcPct val="150000"/>
              </a:lnSpc>
            </a:pPr>
            <a:r>
              <a:rPr lang="en-US" sz="3600" dirty="0" err="1">
                <a:latin typeface="Trajan Pro" panose="02020502050506020301" pitchFamily="18" charset="0"/>
              </a:rPr>
              <a:t>Jms</a:t>
            </a:r>
            <a:r>
              <a:rPr lang="en-US" sz="3600" dirty="0">
                <a:latin typeface="Trajan Pro" panose="02020502050506020301" pitchFamily="18" charset="0"/>
              </a:rPr>
              <a:t>. 5:5</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Enjoy Life?</a:t>
            </a:r>
          </a:p>
        </p:txBody>
      </p:sp>
    </p:spTree>
    <p:extLst>
      <p:ext uri="{BB962C8B-B14F-4D97-AF65-F5344CB8AC3E}">
        <p14:creationId xmlns:p14="http://schemas.microsoft.com/office/powerpoint/2010/main" val="565739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871588"/>
            <a:ext cx="10935093" cy="4817342"/>
          </a:xfrm>
        </p:spPr>
        <p:txBody>
          <a:bodyPr anchor="t">
            <a:normAutofit/>
          </a:bodyPr>
          <a:lstStyle/>
          <a:p>
            <a:pPr>
              <a:lnSpc>
                <a:spcPct val="150000"/>
              </a:lnSpc>
            </a:pPr>
            <a:r>
              <a:rPr lang="en-US" sz="3600" b="1" dirty="0">
                <a:latin typeface="Trajan Pro" panose="02020502050506020301" pitchFamily="18" charset="0"/>
              </a:rPr>
              <a:t>Enjoyments Can Be Right or Wrong</a:t>
            </a:r>
          </a:p>
          <a:p>
            <a:pPr>
              <a:lnSpc>
                <a:spcPct val="150000"/>
              </a:lnSpc>
            </a:pPr>
            <a:r>
              <a:rPr lang="en-US" sz="3600" dirty="0">
                <a:latin typeface="Trajan Pro" panose="02020502050506020301" pitchFamily="18" charset="0"/>
              </a:rPr>
              <a:t>Consult God on Each Matter</a:t>
            </a:r>
          </a:p>
          <a:p>
            <a:pPr>
              <a:lnSpc>
                <a:spcPct val="150000"/>
              </a:lnSpc>
            </a:pPr>
            <a:r>
              <a:rPr lang="en-US" sz="3600" dirty="0">
                <a:latin typeface="Trajan Pro" panose="02020502050506020301" pitchFamily="18" charset="0"/>
              </a:rPr>
              <a:t>2 </a:t>
            </a:r>
            <a:r>
              <a:rPr lang="en-US" sz="3600" dirty="0" err="1">
                <a:latin typeface="Trajan Pro" panose="02020502050506020301" pitchFamily="18" charset="0"/>
              </a:rPr>
              <a:t>thess.</a:t>
            </a:r>
            <a:r>
              <a:rPr lang="en-US" sz="3600" dirty="0">
                <a:latin typeface="Trajan Pro" panose="02020502050506020301" pitchFamily="18" charset="0"/>
              </a:rPr>
              <a:t> 2:11-12, 1 Tim. 5:6</a:t>
            </a:r>
          </a:p>
          <a:p>
            <a:pPr>
              <a:lnSpc>
                <a:spcPct val="150000"/>
              </a:lnSpc>
            </a:pPr>
            <a:r>
              <a:rPr lang="en-US" sz="3600" dirty="0">
                <a:latin typeface="Trajan Pro" panose="02020502050506020301" pitchFamily="18" charset="0"/>
              </a:rPr>
              <a:t>Lk. 8:14</a:t>
            </a:r>
          </a:p>
          <a:p>
            <a:pPr>
              <a:lnSpc>
                <a:spcPct val="150000"/>
              </a:lnSpc>
            </a:pPr>
            <a:r>
              <a:rPr lang="en-US" sz="3600" dirty="0">
                <a:latin typeface="Trajan Pro" panose="02020502050506020301" pitchFamily="18" charset="0"/>
              </a:rPr>
              <a:t>2 Cor. 12:10</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Enjoy Life?</a:t>
            </a:r>
          </a:p>
        </p:txBody>
      </p:sp>
    </p:spTree>
    <p:extLst>
      <p:ext uri="{BB962C8B-B14F-4D97-AF65-F5344CB8AC3E}">
        <p14:creationId xmlns:p14="http://schemas.microsoft.com/office/powerpoint/2010/main" val="140966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#4:</a:t>
            </a:r>
          </a:p>
          <a:p>
            <a:pPr>
              <a:lnSpc>
                <a:spcPct val="200000"/>
              </a:lnSpc>
            </a:pPr>
            <a:r>
              <a:rPr lang="en-US" sz="3600" dirty="0">
                <a:latin typeface="Trajan Pro" panose="02020502050506020301" pitchFamily="18" charset="0"/>
              </a:rPr>
              <a:t>WHAT IS THE UNFORGIVEABLE SIN? (MATT. 12:31-32)</a:t>
            </a:r>
            <a:endParaRPr lang="en-US" sz="3200" dirty="0">
              <a:latin typeface="Trajan Pro" panose="02020502050506020301" pitchFamily="18" charset="0"/>
            </a:endParaRPr>
          </a:p>
        </p:txBody>
      </p:sp>
    </p:spTree>
    <p:extLst>
      <p:ext uri="{BB962C8B-B14F-4D97-AF65-F5344CB8AC3E}">
        <p14:creationId xmlns:p14="http://schemas.microsoft.com/office/powerpoint/2010/main" val="2631986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9"/>
            <a:ext cx="11221708" cy="3971884"/>
          </a:xfrm>
        </p:spPr>
        <p:txBody>
          <a:bodyPr anchor="t">
            <a:normAutofit/>
          </a:bodyPr>
          <a:lstStyle/>
          <a:p>
            <a:pPr algn="l">
              <a:lnSpc>
                <a:spcPct val="150000"/>
              </a:lnSpc>
            </a:pPr>
            <a:r>
              <a:rPr lang="en-US" sz="3600" b="1" dirty="0">
                <a:latin typeface="Trajan Pro" panose="02020502050506020301" pitchFamily="18" charset="0"/>
              </a:rPr>
              <a:t>What We Know About God:</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5174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9"/>
            <a:ext cx="11221708" cy="3971884"/>
          </a:xfrm>
        </p:spPr>
        <p:txBody>
          <a:bodyPr anchor="t">
            <a:normAutofit/>
          </a:bodyPr>
          <a:lstStyle/>
          <a:p>
            <a:pPr algn="l">
              <a:lnSpc>
                <a:spcPct val="150000"/>
              </a:lnSpc>
            </a:pPr>
            <a:r>
              <a:rPr lang="en-US" sz="3600" b="1" dirty="0">
                <a:latin typeface="Trajan Pro" panose="02020502050506020301" pitchFamily="18" charset="0"/>
              </a:rPr>
              <a:t>What We Know About God:</a:t>
            </a:r>
          </a:p>
          <a:p>
            <a:pPr marL="742950" indent="-742950" algn="l">
              <a:buFont typeface="+mj-lt"/>
              <a:buAutoNum type="arabicPeriod"/>
            </a:pPr>
            <a:r>
              <a:rPr lang="en-US" sz="3200" dirty="0">
                <a:latin typeface="Trajan Pro" panose="02020502050506020301" pitchFamily="18" charset="0"/>
              </a:rPr>
              <a:t>He is all-powerful – 2 Chr. 20:6</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356095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9"/>
            <a:ext cx="11221708" cy="3971884"/>
          </a:xfrm>
        </p:spPr>
        <p:txBody>
          <a:bodyPr anchor="t">
            <a:normAutofit/>
          </a:bodyPr>
          <a:lstStyle/>
          <a:p>
            <a:pPr algn="l">
              <a:lnSpc>
                <a:spcPct val="150000"/>
              </a:lnSpc>
            </a:pPr>
            <a:r>
              <a:rPr lang="en-US" sz="3600" b="1" dirty="0">
                <a:latin typeface="Trajan Pro" panose="02020502050506020301" pitchFamily="18" charset="0"/>
              </a:rPr>
              <a:t>What We Know About God:</a:t>
            </a:r>
          </a:p>
          <a:p>
            <a:pPr marL="742950" indent="-742950" algn="l">
              <a:buFont typeface="+mj-lt"/>
              <a:buAutoNum type="arabicPeriod"/>
            </a:pPr>
            <a:r>
              <a:rPr lang="en-US" sz="3200" dirty="0">
                <a:latin typeface="Trajan Pro" panose="02020502050506020301" pitchFamily="18" charset="0"/>
              </a:rPr>
              <a:t>He is all-powerful – 2 Chr. 20:6</a:t>
            </a:r>
          </a:p>
          <a:p>
            <a:pPr marL="742950" indent="-742950" algn="l">
              <a:buFont typeface="+mj-lt"/>
              <a:buAutoNum type="arabicPeriod"/>
            </a:pPr>
            <a:r>
              <a:rPr lang="en-US" sz="3200" dirty="0">
                <a:latin typeface="Trajan Pro" panose="02020502050506020301" pitchFamily="18" charset="0"/>
              </a:rPr>
              <a:t>He is always ready to forgive – Lk. 15:20</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1692460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9"/>
            <a:ext cx="11221708" cy="3971884"/>
          </a:xfrm>
        </p:spPr>
        <p:txBody>
          <a:bodyPr anchor="t">
            <a:normAutofit/>
          </a:bodyPr>
          <a:lstStyle/>
          <a:p>
            <a:pPr algn="l">
              <a:lnSpc>
                <a:spcPct val="150000"/>
              </a:lnSpc>
            </a:pPr>
            <a:r>
              <a:rPr lang="en-US" sz="3600" b="1" dirty="0">
                <a:latin typeface="Trajan Pro" panose="02020502050506020301" pitchFamily="18" charset="0"/>
              </a:rPr>
              <a:t>What We Know About God:</a:t>
            </a:r>
          </a:p>
          <a:p>
            <a:pPr marL="742950" indent="-742950" algn="l">
              <a:buFont typeface="+mj-lt"/>
              <a:buAutoNum type="arabicPeriod"/>
            </a:pPr>
            <a:r>
              <a:rPr lang="en-US" sz="3200" dirty="0">
                <a:latin typeface="Trajan Pro" panose="02020502050506020301" pitchFamily="18" charset="0"/>
              </a:rPr>
              <a:t>He is all-powerful – 2 Chr. 20:6</a:t>
            </a:r>
          </a:p>
          <a:p>
            <a:pPr marL="742950" indent="-742950" algn="l">
              <a:buFont typeface="+mj-lt"/>
              <a:buAutoNum type="arabicPeriod"/>
            </a:pPr>
            <a:r>
              <a:rPr lang="en-US" sz="3200" dirty="0">
                <a:latin typeface="Trajan Pro" panose="02020502050506020301" pitchFamily="18" charset="0"/>
              </a:rPr>
              <a:t>He is always ready to forgive – Lk. 15:20</a:t>
            </a:r>
          </a:p>
          <a:p>
            <a:pPr marL="742950" indent="-742950" algn="l">
              <a:buFont typeface="+mj-lt"/>
              <a:buAutoNum type="arabicPeriod"/>
            </a:pPr>
            <a:r>
              <a:rPr lang="en-US" sz="3200" dirty="0">
                <a:latin typeface="Trajan Pro" panose="02020502050506020301" pitchFamily="18" charset="0"/>
              </a:rPr>
              <a:t>He forgives conditionally – Matt. 6:14-15</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1315998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9"/>
            <a:ext cx="11221708" cy="3971884"/>
          </a:xfrm>
        </p:spPr>
        <p:txBody>
          <a:bodyPr anchor="t">
            <a:normAutofit/>
          </a:bodyPr>
          <a:lstStyle/>
          <a:p>
            <a:pPr algn="l">
              <a:lnSpc>
                <a:spcPct val="150000"/>
              </a:lnSpc>
            </a:pPr>
            <a:r>
              <a:rPr lang="en-US" sz="3600" b="1" dirty="0">
                <a:latin typeface="Trajan Pro" panose="02020502050506020301" pitchFamily="18" charset="0"/>
              </a:rPr>
              <a:t>What We Know About God:</a:t>
            </a:r>
          </a:p>
          <a:p>
            <a:pPr marL="742950" indent="-742950" algn="l">
              <a:buFont typeface="+mj-lt"/>
              <a:buAutoNum type="arabicPeriod"/>
            </a:pPr>
            <a:r>
              <a:rPr lang="en-US" sz="3200" dirty="0">
                <a:latin typeface="Trajan Pro" panose="02020502050506020301" pitchFamily="18" charset="0"/>
              </a:rPr>
              <a:t>He is all-powerful – 2 Chr. 20:6</a:t>
            </a:r>
          </a:p>
          <a:p>
            <a:pPr marL="742950" indent="-742950" algn="l">
              <a:buFont typeface="+mj-lt"/>
              <a:buAutoNum type="arabicPeriod"/>
            </a:pPr>
            <a:r>
              <a:rPr lang="en-US" sz="3200" dirty="0">
                <a:latin typeface="Trajan Pro" panose="02020502050506020301" pitchFamily="18" charset="0"/>
              </a:rPr>
              <a:t>He is always ready to forgive – Lk. 15:20</a:t>
            </a:r>
          </a:p>
          <a:p>
            <a:pPr marL="742950" indent="-742950" algn="l">
              <a:buFont typeface="+mj-lt"/>
              <a:buAutoNum type="arabicPeriod"/>
            </a:pPr>
            <a:r>
              <a:rPr lang="en-US" sz="3200" dirty="0">
                <a:latin typeface="Trajan Pro" panose="02020502050506020301" pitchFamily="18" charset="0"/>
              </a:rPr>
              <a:t>He forgives conditionally – Matt. 6:14-15</a:t>
            </a:r>
          </a:p>
          <a:p>
            <a:pPr marL="742950" indent="-742950" algn="l">
              <a:buFont typeface="+mj-lt"/>
              <a:buAutoNum type="arabicPeriod"/>
            </a:pPr>
            <a:r>
              <a:rPr lang="en-US" sz="3200" dirty="0">
                <a:latin typeface="Trajan Pro" panose="02020502050506020301" pitchFamily="18" charset="0"/>
              </a:rPr>
              <a:t>He sees every sin as equal – Isa. 59:1-2</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272297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pic>
        <p:nvPicPr>
          <p:cNvPr id="1026" name="Picture 2" descr="Sin from God's Perspective | From Behind the Pulpit">
            <a:extLst>
              <a:ext uri="{FF2B5EF4-FFF2-40B4-BE49-F238E27FC236}">
                <a16:creationId xmlns:a16="http://schemas.microsoft.com/office/drawing/2014/main" id="{2B88F6E8-9A2B-1BF5-FFB0-B38D985E6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5C7359-BA33-3A45-2DB0-320C37CF0A62}"/>
              </a:ext>
            </a:extLst>
          </p:cNvPr>
          <p:cNvSpPr txBox="1"/>
          <p:nvPr/>
        </p:nvSpPr>
        <p:spPr>
          <a:xfrm>
            <a:off x="0" y="5731554"/>
            <a:ext cx="121920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eorgia"/>
                <a:ea typeface="+mn-ea"/>
                <a:cs typeface="+mn-cs"/>
              </a:rPr>
              <a:t>https://www.google.com/url?sa=i&amp;url=https%3A%2F%2Frevcollins.com%2F2018%2F09%2F08%2Fsin-from-gods-perspective%2F&amp;psig=AOvVaw2vYpFlNPa3IKBVvcBo67an&amp;ust=1677535133162000&amp;source=images&amp;cd=vfe&amp;ved=0CA8QjRxqFwoTCMiVyr-XtP0CFQAAAAAdAAAAABAF</a:t>
            </a:r>
          </a:p>
        </p:txBody>
      </p:sp>
    </p:spTree>
    <p:extLst>
      <p:ext uri="{BB962C8B-B14F-4D97-AF65-F5344CB8AC3E}">
        <p14:creationId xmlns:p14="http://schemas.microsoft.com/office/powerpoint/2010/main" val="4236016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a:bodyPr>
          <a:lstStyle/>
          <a:p>
            <a:pPr>
              <a:lnSpc>
                <a:spcPct val="150000"/>
              </a:lnSpc>
            </a:pPr>
            <a:r>
              <a:rPr lang="en-US" sz="3200" b="1" dirty="0">
                <a:latin typeface="Trajan Pro" panose="02020502050506020301" pitchFamily="18" charset="0"/>
              </a:rPr>
              <a:t>Blasphemy of the Holy Spirit</a:t>
            </a:r>
          </a:p>
          <a:p>
            <a:pPr>
              <a:lnSpc>
                <a:spcPct val="150000"/>
              </a:lnSpc>
            </a:pPr>
            <a:r>
              <a:rPr lang="en-US" sz="3200" b="1" dirty="0">
                <a:latin typeface="Trajan Pro" panose="02020502050506020301" pitchFamily="18" charset="0"/>
              </a:rPr>
              <a:t>(Matt. 12:22-37)</a:t>
            </a:r>
          </a:p>
          <a:p>
            <a:pPr>
              <a:lnSpc>
                <a:spcPct val="150000"/>
              </a:lnSpc>
            </a:pPr>
            <a:endParaRPr lang="en-US" sz="3000" b="1" dirty="0">
              <a:latin typeface="Trajan Pro" panose="02020502050506020301" pitchFamily="18" charset="0"/>
            </a:endParaRP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129229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lnSpcReduction="10000"/>
          </a:bodyPr>
          <a:lstStyle/>
          <a:p>
            <a:pPr>
              <a:lnSpc>
                <a:spcPct val="150000"/>
              </a:lnSpc>
            </a:pPr>
            <a:r>
              <a:rPr lang="en-US" sz="3200" b="1" dirty="0">
                <a:latin typeface="Trajan Pro" panose="02020502050506020301" pitchFamily="18" charset="0"/>
              </a:rPr>
              <a:t>Blasphemy of the Holy Spirit</a:t>
            </a:r>
          </a:p>
          <a:p>
            <a:pPr>
              <a:lnSpc>
                <a:spcPct val="150000"/>
              </a:lnSpc>
            </a:pPr>
            <a:r>
              <a:rPr lang="en-US" sz="3200" b="1" dirty="0">
                <a:latin typeface="Trajan Pro" panose="02020502050506020301" pitchFamily="18" charset="0"/>
              </a:rPr>
              <a:t>(Matt. 12:22-37)</a:t>
            </a:r>
          </a:p>
          <a:p>
            <a:pPr>
              <a:lnSpc>
                <a:spcPct val="150000"/>
              </a:lnSpc>
            </a:pPr>
            <a:endParaRPr lang="en-US" sz="3000" b="1" dirty="0">
              <a:latin typeface="Trajan Pro" panose="02020502050506020301" pitchFamily="18" charset="0"/>
            </a:endParaRPr>
          </a:p>
          <a:p>
            <a:pPr>
              <a:lnSpc>
                <a:spcPct val="150000"/>
              </a:lnSpc>
            </a:pPr>
            <a:r>
              <a:rPr lang="en-US" sz="3000" b="1" dirty="0">
                <a:latin typeface="Trajan Pro" panose="02020502050506020301" pitchFamily="18" charset="0"/>
              </a:rPr>
              <a:t>Pharisees saw miracles done by the power of the Spirit and attributed it to the power of the devil</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3043168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a:bodyPr>
          <a:lstStyle/>
          <a:p>
            <a:pPr>
              <a:lnSpc>
                <a:spcPct val="150000"/>
              </a:lnSpc>
            </a:pPr>
            <a:r>
              <a:rPr lang="en-US" sz="3200" b="1" dirty="0">
                <a:latin typeface="Trajan Pro" panose="02020502050506020301" pitchFamily="18" charset="0"/>
              </a:rPr>
              <a:t>Is there any sin God will not forgive?</a:t>
            </a:r>
          </a:p>
          <a:p>
            <a:pPr>
              <a:lnSpc>
                <a:spcPct val="150000"/>
              </a:lnSpc>
            </a:pPr>
            <a:endParaRPr lang="en-US" sz="3200" dirty="0">
              <a:latin typeface="Trajan Pro" panose="02020502050506020301" pitchFamily="18" charset="0"/>
            </a:endParaRPr>
          </a:p>
          <a:p>
            <a:pPr>
              <a:lnSpc>
                <a:spcPct val="150000"/>
              </a:lnSpc>
            </a:pPr>
            <a:r>
              <a:rPr lang="en-US" sz="3200" b="1" dirty="0">
                <a:latin typeface="Trajan Pro" panose="02020502050506020301" pitchFamily="18" charset="0"/>
              </a:rPr>
              <a:t>Any sin that is not repented of</a:t>
            </a:r>
          </a:p>
          <a:p>
            <a:pPr>
              <a:lnSpc>
                <a:spcPct val="150000"/>
              </a:lnSpc>
            </a:pPr>
            <a:r>
              <a:rPr lang="en-US" sz="3200" dirty="0">
                <a:latin typeface="Trajan Pro" panose="02020502050506020301" pitchFamily="18" charset="0"/>
              </a:rPr>
              <a:t>Acts 17:30, 1 Jn. 1:6, 3:7, 10</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The Unforgiveable Sin</a:t>
            </a:r>
          </a:p>
        </p:txBody>
      </p:sp>
    </p:spTree>
    <p:extLst>
      <p:ext uri="{BB962C8B-B14F-4D97-AF65-F5344CB8AC3E}">
        <p14:creationId xmlns:p14="http://schemas.microsoft.com/office/powerpoint/2010/main" val="3547211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fontScale="85000" lnSpcReduction="10000"/>
          </a:bodyPr>
          <a:lstStyle/>
          <a:p>
            <a:pPr>
              <a:lnSpc>
                <a:spcPct val="200000"/>
              </a:lnSpc>
            </a:pPr>
            <a:r>
              <a:rPr lang="en-US" b="1" u="sng" dirty="0">
                <a:latin typeface="Trajan Pro" panose="02020502050506020301" pitchFamily="18" charset="0"/>
              </a:rPr>
              <a:t>Question #5:</a:t>
            </a:r>
          </a:p>
          <a:p>
            <a:pPr>
              <a:lnSpc>
                <a:spcPct val="200000"/>
              </a:lnSpc>
            </a:pPr>
            <a:r>
              <a:rPr lang="en-US" sz="3200" dirty="0">
                <a:latin typeface="Trajan Pro" panose="02020502050506020301" pitchFamily="18" charset="0"/>
              </a:rPr>
              <a:t>DO WE EVER GIVE UP ON SOMEONE AFTER “SHAKING THE DUST OFF OUR FEET?” &amp; IS THERE A POINT TO WHICH SOMEONE IS “TOO FAR” TO RETURN TO GOD, TO FIX THINGS? </a:t>
            </a:r>
          </a:p>
        </p:txBody>
      </p:sp>
    </p:spTree>
    <p:extLst>
      <p:ext uri="{BB962C8B-B14F-4D97-AF65-F5344CB8AC3E}">
        <p14:creationId xmlns:p14="http://schemas.microsoft.com/office/powerpoint/2010/main" val="1841781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a:bodyPr>
          <a:lstStyle/>
          <a:p>
            <a:pPr>
              <a:lnSpc>
                <a:spcPct val="150000"/>
              </a:lnSpc>
            </a:pPr>
            <a:endParaRPr lang="en-US" sz="3200" b="1" dirty="0">
              <a:latin typeface="Trajan Pro" panose="02020502050506020301" pitchFamily="18" charset="0"/>
            </a:endParaRPr>
          </a:p>
          <a:p>
            <a:pPr>
              <a:lnSpc>
                <a:spcPct val="150000"/>
              </a:lnSpc>
            </a:pPr>
            <a:r>
              <a:rPr lang="en-US" sz="3200" b="1" dirty="0">
                <a:latin typeface="Trajan Pro" panose="02020502050506020301" pitchFamily="18" charset="0"/>
              </a:rPr>
              <a:t>No; Not as long as they live.</a:t>
            </a:r>
          </a:p>
          <a:p>
            <a:pPr>
              <a:lnSpc>
                <a:spcPct val="150000"/>
              </a:lnSpc>
            </a:pPr>
            <a:r>
              <a:rPr lang="en-US" sz="3200" b="1" dirty="0">
                <a:latin typeface="Trajan Pro" panose="02020502050506020301" pitchFamily="18" charset="0"/>
              </a:rPr>
              <a:t>Acts 13:51, 49-50, 14:21</a:t>
            </a:r>
            <a:endParaRPr lang="en-US" sz="3200" dirty="0">
              <a:latin typeface="Trajan Pro" panose="02020502050506020301" pitchFamily="18" charset="0"/>
            </a:endParaRP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Do We Ever Give Up?</a:t>
            </a:r>
          </a:p>
        </p:txBody>
      </p:sp>
    </p:spTree>
    <p:extLst>
      <p:ext uri="{BB962C8B-B14F-4D97-AF65-F5344CB8AC3E}">
        <p14:creationId xmlns:p14="http://schemas.microsoft.com/office/powerpoint/2010/main" val="4195305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4DBBD04-E1BA-04C3-9C60-7974B6AE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808B4F8F-5512-CC66-6B9E-FC0B800FE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010768A-5493-B62F-9D6B-C1E421449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What point is “too far” to be saved?</a:t>
            </a:r>
          </a:p>
        </p:txBody>
      </p:sp>
    </p:spTree>
    <p:extLst>
      <p:ext uri="{BB962C8B-B14F-4D97-AF65-F5344CB8AC3E}">
        <p14:creationId xmlns:p14="http://schemas.microsoft.com/office/powerpoint/2010/main" val="1288360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a:bodyPr>
          <a:lstStyle/>
          <a:p>
            <a:pPr>
              <a:lnSpc>
                <a:spcPct val="150000"/>
              </a:lnSpc>
            </a:pPr>
            <a:endParaRPr lang="en-US" sz="3200" b="1" dirty="0">
              <a:latin typeface="Trajan Pro" panose="02020502050506020301" pitchFamily="18" charset="0"/>
            </a:endParaRPr>
          </a:p>
          <a:p>
            <a:pPr>
              <a:lnSpc>
                <a:spcPct val="150000"/>
              </a:lnSpc>
            </a:pPr>
            <a:r>
              <a:rPr lang="en-US" sz="3200" b="1" dirty="0">
                <a:latin typeface="Trajan Pro" panose="02020502050506020301" pitchFamily="18" charset="0"/>
              </a:rPr>
              <a:t>Death – Heb. 9:27, Lk. 16:19-31</a:t>
            </a:r>
          </a:p>
          <a:p>
            <a:pPr>
              <a:lnSpc>
                <a:spcPct val="150000"/>
              </a:lnSpc>
            </a:pPr>
            <a:endParaRPr lang="en-US" sz="3200" dirty="0">
              <a:latin typeface="Trajan Pro" panose="02020502050506020301" pitchFamily="18" charset="0"/>
            </a:endParaRP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What point is “too far” to be saved?</a:t>
            </a:r>
          </a:p>
        </p:txBody>
      </p:sp>
    </p:spTree>
    <p:extLst>
      <p:ext uri="{BB962C8B-B14F-4D97-AF65-F5344CB8AC3E}">
        <p14:creationId xmlns:p14="http://schemas.microsoft.com/office/powerpoint/2010/main" val="1695113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85146" y="864868"/>
            <a:ext cx="11221708" cy="4388067"/>
          </a:xfrm>
        </p:spPr>
        <p:txBody>
          <a:bodyPr anchor="t">
            <a:normAutofit/>
          </a:bodyPr>
          <a:lstStyle/>
          <a:p>
            <a:pPr>
              <a:lnSpc>
                <a:spcPct val="150000"/>
              </a:lnSpc>
            </a:pPr>
            <a:endParaRPr lang="en-US" sz="3200" b="1" dirty="0">
              <a:latin typeface="Trajan Pro" panose="02020502050506020301" pitchFamily="18" charset="0"/>
            </a:endParaRPr>
          </a:p>
          <a:p>
            <a:pPr>
              <a:lnSpc>
                <a:spcPct val="150000"/>
              </a:lnSpc>
            </a:pPr>
            <a:r>
              <a:rPr lang="en-US" sz="3200" b="1" dirty="0">
                <a:latin typeface="Trajan Pro" panose="02020502050506020301" pitchFamily="18" charset="0"/>
              </a:rPr>
              <a:t>Death – Heb. 9:27, Lk. 16:19-31</a:t>
            </a:r>
          </a:p>
          <a:p>
            <a:pPr>
              <a:lnSpc>
                <a:spcPct val="150000"/>
              </a:lnSpc>
            </a:pPr>
            <a:endParaRPr lang="en-US" sz="3200" dirty="0">
              <a:latin typeface="Trajan Pro" panose="02020502050506020301" pitchFamily="18" charset="0"/>
            </a:endParaRPr>
          </a:p>
          <a:p>
            <a:pPr>
              <a:lnSpc>
                <a:spcPct val="150000"/>
              </a:lnSpc>
            </a:pPr>
            <a:r>
              <a:rPr lang="en-US" sz="3200" b="1" dirty="0">
                <a:latin typeface="Trajan Pro" panose="02020502050506020301" pitchFamily="18" charset="0"/>
              </a:rPr>
              <a:t>Loss of Mental Capacity</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742204"/>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What point is “too far” to be saved?</a:t>
            </a:r>
          </a:p>
        </p:txBody>
      </p:sp>
    </p:spTree>
    <p:extLst>
      <p:ext uri="{BB962C8B-B14F-4D97-AF65-F5344CB8AC3E}">
        <p14:creationId xmlns:p14="http://schemas.microsoft.com/office/powerpoint/2010/main" val="188412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 wonderful savior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#508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fontScale="92500" lnSpcReduction="10000"/>
          </a:bodyPr>
          <a:lstStyle/>
          <a:p>
            <a:pPr>
              <a:lnSpc>
                <a:spcPct val="200000"/>
              </a:lnSpc>
            </a:pPr>
            <a:r>
              <a:rPr lang="en-US" b="1" u="sng" dirty="0">
                <a:latin typeface="Trajan Pro" panose="02020502050506020301" pitchFamily="18" charset="0"/>
              </a:rPr>
              <a:t>Question #6:</a:t>
            </a:r>
          </a:p>
          <a:p>
            <a:pPr>
              <a:lnSpc>
                <a:spcPct val="200000"/>
              </a:lnSpc>
            </a:pPr>
            <a:r>
              <a:rPr lang="en-US" sz="3200" dirty="0">
                <a:latin typeface="Trajan Pro" panose="02020502050506020301" pitchFamily="18" charset="0"/>
              </a:rPr>
              <a:t>HOW DO BALANCE LIFE AS A CHRISTIAN BEING CALLED RIGHTEOUS OR BEING TOLD YOU SPEAK DIFFERENT AND ACT DIFFERENT?</a:t>
            </a:r>
          </a:p>
        </p:txBody>
      </p:sp>
    </p:spTree>
    <p:extLst>
      <p:ext uri="{BB962C8B-B14F-4D97-AF65-F5344CB8AC3E}">
        <p14:creationId xmlns:p14="http://schemas.microsoft.com/office/powerpoint/2010/main" val="402399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Praise God</a:t>
            </a:r>
          </a:p>
          <a:p>
            <a:pPr>
              <a:lnSpc>
                <a:spcPct val="150000"/>
              </a:lnSpc>
            </a:pPr>
            <a:r>
              <a:rPr lang="en-US" sz="3600" dirty="0">
                <a:latin typeface="Trajan Pro" panose="02020502050506020301" pitchFamily="18" charset="0"/>
              </a:rPr>
              <a:t>Matt. 5:12, 16</a:t>
            </a:r>
          </a:p>
          <a:p>
            <a:pPr>
              <a:lnSpc>
                <a:spcPct val="150000"/>
              </a:lnSpc>
            </a:pPr>
            <a:r>
              <a:rPr lang="en-US" sz="3600" dirty="0">
                <a:latin typeface="Trajan Pro" panose="02020502050506020301" pitchFamily="18" charset="0"/>
              </a:rPr>
              <a:t>1 Pet. 4:13-14</a:t>
            </a:r>
          </a:p>
          <a:p>
            <a:pPr>
              <a:lnSpc>
                <a:spcPct val="150000"/>
              </a:lnSpc>
            </a:pPr>
            <a:r>
              <a:rPr lang="en-US" sz="3600" dirty="0">
                <a:latin typeface="Trajan Pro" panose="02020502050506020301" pitchFamily="18" charset="0"/>
              </a:rPr>
              <a:t>Acts 5:40-42</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fontScale="92500" lnSpcReduction="10000"/>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react to being called</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righteous or different?</a:t>
            </a:r>
          </a:p>
        </p:txBody>
      </p:sp>
    </p:spTree>
    <p:extLst>
      <p:ext uri="{BB962C8B-B14F-4D97-AF65-F5344CB8AC3E}">
        <p14:creationId xmlns:p14="http://schemas.microsoft.com/office/powerpoint/2010/main" val="1537591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#6:</a:t>
            </a:r>
          </a:p>
          <a:p>
            <a:pPr>
              <a:lnSpc>
                <a:spcPct val="200000"/>
              </a:lnSpc>
            </a:pPr>
            <a:r>
              <a:rPr lang="en-US" sz="3200" dirty="0">
                <a:latin typeface="Trajan Pro" panose="02020502050506020301" pitchFamily="18" charset="0"/>
              </a:rPr>
              <a:t>IS A “LITTLE WHITE LIE” STILL A LIE?</a:t>
            </a:r>
          </a:p>
        </p:txBody>
      </p:sp>
    </p:spTree>
    <p:extLst>
      <p:ext uri="{BB962C8B-B14F-4D97-AF65-F5344CB8AC3E}">
        <p14:creationId xmlns:p14="http://schemas.microsoft.com/office/powerpoint/2010/main" val="2706016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How God Views Sin</a:t>
            </a:r>
          </a:p>
          <a:p>
            <a:pPr>
              <a:lnSpc>
                <a:spcPct val="150000"/>
              </a:lnSpc>
            </a:pPr>
            <a:r>
              <a:rPr lang="en-US" sz="3600" dirty="0">
                <a:latin typeface="Trajan Pro" panose="02020502050506020301" pitchFamily="18" charset="0"/>
              </a:rPr>
              <a:t>Isa 59:1-2</a:t>
            </a:r>
          </a:p>
          <a:p>
            <a:pPr>
              <a:lnSpc>
                <a:spcPct val="150000"/>
              </a:lnSpc>
            </a:pPr>
            <a:r>
              <a:rPr lang="en-US" sz="3600" dirty="0">
                <a:latin typeface="Trajan Pro" panose="02020502050506020301" pitchFamily="18" charset="0"/>
              </a:rPr>
              <a:t>1 Jn. 5:17</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Is a “little white lie” still a lie? </a:t>
            </a:r>
          </a:p>
        </p:txBody>
      </p:sp>
    </p:spTree>
    <p:extLst>
      <p:ext uri="{BB962C8B-B14F-4D97-AF65-F5344CB8AC3E}">
        <p14:creationId xmlns:p14="http://schemas.microsoft.com/office/powerpoint/2010/main" val="3273054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How God Views Lying</a:t>
            </a:r>
          </a:p>
          <a:p>
            <a:pPr>
              <a:lnSpc>
                <a:spcPct val="150000"/>
              </a:lnSpc>
            </a:pPr>
            <a:r>
              <a:rPr lang="en-US" sz="3600" dirty="0">
                <a:latin typeface="Trajan Pro" panose="02020502050506020301" pitchFamily="18" charset="0"/>
              </a:rPr>
              <a:t>Prov. 6:16-17, 12:17-22</a:t>
            </a:r>
          </a:p>
          <a:p>
            <a:pPr>
              <a:lnSpc>
                <a:spcPct val="150000"/>
              </a:lnSpc>
            </a:pPr>
            <a:r>
              <a:rPr lang="en-US" sz="3600" dirty="0">
                <a:latin typeface="Trajan Pro" panose="02020502050506020301" pitchFamily="18" charset="0"/>
              </a:rPr>
              <a:t>Rev. 21:8, 22:15</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Is a “little white lie” still a lie? </a:t>
            </a:r>
          </a:p>
        </p:txBody>
      </p:sp>
    </p:spTree>
    <p:extLst>
      <p:ext uri="{BB962C8B-B14F-4D97-AF65-F5344CB8AC3E}">
        <p14:creationId xmlns:p14="http://schemas.microsoft.com/office/powerpoint/2010/main" val="1005291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How God Views Our Words</a:t>
            </a:r>
          </a:p>
          <a:p>
            <a:pPr>
              <a:lnSpc>
                <a:spcPct val="150000"/>
              </a:lnSpc>
            </a:pPr>
            <a:r>
              <a:rPr lang="en-US" sz="3600" dirty="0">
                <a:latin typeface="Trajan Pro" panose="02020502050506020301" pitchFamily="18" charset="0"/>
              </a:rPr>
              <a:t>Eph. 4:29-31</a:t>
            </a:r>
          </a:p>
          <a:p>
            <a:pPr>
              <a:lnSpc>
                <a:spcPct val="150000"/>
              </a:lnSpc>
            </a:pPr>
            <a:r>
              <a:rPr lang="en-US" sz="3600" dirty="0">
                <a:latin typeface="Trajan Pro" panose="02020502050506020301" pitchFamily="18" charset="0"/>
              </a:rPr>
              <a:t>Matt. 12:34</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Is a “little white lie” still a lie? </a:t>
            </a:r>
          </a:p>
        </p:txBody>
      </p:sp>
    </p:spTree>
    <p:extLst>
      <p:ext uri="{BB962C8B-B14F-4D97-AF65-F5344CB8AC3E}">
        <p14:creationId xmlns:p14="http://schemas.microsoft.com/office/powerpoint/2010/main" val="3088279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16211" y="255417"/>
            <a:ext cx="9520468" cy="4816203"/>
          </a:xfrm>
        </p:spPr>
        <p:txBody>
          <a:bodyPr anchor="t">
            <a:normAutofit/>
          </a:bodyPr>
          <a:lstStyle/>
          <a:p>
            <a:pPr>
              <a:lnSpc>
                <a:spcPct val="200000"/>
              </a:lnSpc>
            </a:pPr>
            <a:r>
              <a:rPr lang="en-US" b="1" u="sng" dirty="0">
                <a:latin typeface="Trajan Pro" panose="02020502050506020301" pitchFamily="18" charset="0"/>
              </a:rPr>
              <a:t>Question #7:</a:t>
            </a:r>
          </a:p>
          <a:p>
            <a:pPr>
              <a:lnSpc>
                <a:spcPct val="200000"/>
              </a:lnSpc>
            </a:pPr>
            <a:r>
              <a:rPr lang="en-US" sz="3200" dirty="0">
                <a:latin typeface="Trajan Pro" panose="02020502050506020301" pitchFamily="18" charset="0"/>
              </a:rPr>
              <a:t>HOW DO I HELP PEOPLE WHO BLAME GOD FOR TRAGEDY?</a:t>
            </a:r>
          </a:p>
        </p:txBody>
      </p:sp>
    </p:spTree>
    <p:extLst>
      <p:ext uri="{BB962C8B-B14F-4D97-AF65-F5344CB8AC3E}">
        <p14:creationId xmlns:p14="http://schemas.microsoft.com/office/powerpoint/2010/main" val="2343039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Sit &amp; Listen</a:t>
            </a:r>
          </a:p>
          <a:p>
            <a:pPr>
              <a:lnSpc>
                <a:spcPct val="150000"/>
              </a:lnSpc>
            </a:pPr>
            <a:r>
              <a:rPr lang="en-US" sz="3600" dirty="0">
                <a:latin typeface="Trajan Pro" panose="02020502050506020301" pitchFamily="18" charset="0"/>
              </a:rPr>
              <a:t>Job 2:11-13, Eccl. 3:7</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Help Those Who Blame God?</a:t>
            </a:r>
          </a:p>
        </p:txBody>
      </p:sp>
    </p:spTree>
    <p:extLst>
      <p:ext uri="{BB962C8B-B14F-4D97-AF65-F5344CB8AC3E}">
        <p14:creationId xmlns:p14="http://schemas.microsoft.com/office/powerpoint/2010/main" val="1568991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Sit &amp; Listen</a:t>
            </a:r>
          </a:p>
          <a:p>
            <a:pPr>
              <a:lnSpc>
                <a:spcPct val="150000"/>
              </a:lnSpc>
            </a:pPr>
            <a:r>
              <a:rPr lang="en-US" sz="3600" dirty="0">
                <a:latin typeface="Trajan Pro" panose="02020502050506020301" pitchFamily="18" charset="0"/>
              </a:rPr>
              <a:t>Job 2:11-13, Eccl. 3:7</a:t>
            </a:r>
          </a:p>
          <a:p>
            <a:pPr>
              <a:lnSpc>
                <a:spcPct val="150000"/>
              </a:lnSpc>
            </a:pPr>
            <a:r>
              <a:rPr lang="en-US" sz="3600" b="1" dirty="0">
                <a:latin typeface="Trajan Pro" panose="02020502050506020301" pitchFamily="18" charset="0"/>
              </a:rPr>
              <a:t>Stop Giving False Hope</a:t>
            </a:r>
          </a:p>
          <a:p>
            <a:pPr>
              <a:lnSpc>
                <a:spcPct val="150000"/>
              </a:lnSpc>
            </a:pPr>
            <a:r>
              <a:rPr lang="en-US" sz="3600" dirty="0">
                <a:latin typeface="Trajan Pro" panose="02020502050506020301" pitchFamily="18" charset="0"/>
              </a:rPr>
              <a:t>Job 4:7ff</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Help Those Who Blame God?</a:t>
            </a:r>
          </a:p>
        </p:txBody>
      </p:sp>
    </p:spTree>
    <p:extLst>
      <p:ext uri="{BB962C8B-B14F-4D97-AF65-F5344CB8AC3E}">
        <p14:creationId xmlns:p14="http://schemas.microsoft.com/office/powerpoint/2010/main" val="2447832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Why Does Tragedy Happen?</a:t>
            </a:r>
            <a:endParaRPr lang="en-US" sz="3600" dirty="0">
              <a:latin typeface="Trajan Pro" panose="02020502050506020301" pitchFamily="18" charset="0"/>
            </a:endParaRPr>
          </a:p>
          <a:p>
            <a:pPr>
              <a:lnSpc>
                <a:spcPct val="150000"/>
              </a:lnSpc>
            </a:pPr>
            <a:r>
              <a:rPr lang="en-US" sz="3600" dirty="0">
                <a:latin typeface="Trajan Pro" panose="02020502050506020301" pitchFamily="18" charset="0"/>
              </a:rPr>
              <a:t>1. Natural Disasters</a:t>
            </a:r>
          </a:p>
          <a:p>
            <a:pPr>
              <a:lnSpc>
                <a:spcPct val="150000"/>
              </a:lnSpc>
            </a:pPr>
            <a:endParaRPr lang="en-US" sz="3600" dirty="0">
              <a:latin typeface="Trajan Pro" panose="02020502050506020301" pitchFamily="18" charset="0"/>
            </a:endParaRP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Help Those Who Blame God?</a:t>
            </a:r>
          </a:p>
        </p:txBody>
      </p:sp>
    </p:spTree>
    <p:extLst>
      <p:ext uri="{BB962C8B-B14F-4D97-AF65-F5344CB8AC3E}">
        <p14:creationId xmlns:p14="http://schemas.microsoft.com/office/powerpoint/2010/main" val="306116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Tell me the story of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#387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Why Does Tragedy Happen?</a:t>
            </a:r>
            <a:endParaRPr lang="en-US" sz="3600" dirty="0">
              <a:latin typeface="Trajan Pro" panose="02020502050506020301" pitchFamily="18" charset="0"/>
            </a:endParaRPr>
          </a:p>
          <a:p>
            <a:pPr>
              <a:lnSpc>
                <a:spcPct val="150000"/>
              </a:lnSpc>
            </a:pPr>
            <a:r>
              <a:rPr lang="en-US" sz="3600" dirty="0">
                <a:latin typeface="Trajan Pro" panose="02020502050506020301" pitchFamily="18" charset="0"/>
              </a:rPr>
              <a:t>1. Natural Disasters</a:t>
            </a:r>
          </a:p>
          <a:p>
            <a:pPr>
              <a:lnSpc>
                <a:spcPct val="150000"/>
              </a:lnSpc>
            </a:pPr>
            <a:r>
              <a:rPr lang="en-US" sz="3600" dirty="0">
                <a:latin typeface="Trajan Pro" panose="02020502050506020301" pitchFamily="18" charset="0"/>
              </a:rPr>
              <a:t>2. Consequences of Sin</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Help Those Who Blame God?</a:t>
            </a:r>
          </a:p>
        </p:txBody>
      </p:sp>
    </p:spTree>
    <p:extLst>
      <p:ext uri="{BB962C8B-B14F-4D97-AF65-F5344CB8AC3E}">
        <p14:creationId xmlns:p14="http://schemas.microsoft.com/office/powerpoint/2010/main" val="835488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453" y="1877115"/>
            <a:ext cx="10935093" cy="3971884"/>
          </a:xfrm>
        </p:spPr>
        <p:txBody>
          <a:bodyPr anchor="t">
            <a:normAutofit/>
          </a:bodyPr>
          <a:lstStyle/>
          <a:p>
            <a:pPr>
              <a:lnSpc>
                <a:spcPct val="150000"/>
              </a:lnSpc>
            </a:pPr>
            <a:r>
              <a:rPr lang="en-US" sz="3600" b="1" dirty="0">
                <a:latin typeface="Trajan Pro" panose="02020502050506020301" pitchFamily="18" charset="0"/>
              </a:rPr>
              <a:t>Who Should You Go To?</a:t>
            </a:r>
            <a:endParaRPr lang="en-US" sz="3600" dirty="0">
              <a:latin typeface="Trajan Pro" panose="02020502050506020301" pitchFamily="18" charset="0"/>
            </a:endParaRPr>
          </a:p>
          <a:p>
            <a:pPr>
              <a:lnSpc>
                <a:spcPct val="150000"/>
              </a:lnSpc>
            </a:pPr>
            <a:r>
              <a:rPr lang="en-US" sz="3600" dirty="0">
                <a:latin typeface="Trajan Pro" panose="02020502050506020301" pitchFamily="18" charset="0"/>
              </a:rPr>
              <a:t>God</a:t>
            </a:r>
          </a:p>
          <a:p>
            <a:pPr>
              <a:lnSpc>
                <a:spcPct val="150000"/>
              </a:lnSpc>
            </a:pPr>
            <a:r>
              <a:rPr lang="en-US" sz="3600" dirty="0">
                <a:latin typeface="Trajan Pro" panose="02020502050506020301" pitchFamily="18" charset="0"/>
              </a:rPr>
              <a:t>Matt. 8:5ff, 14ff</a:t>
            </a:r>
          </a:p>
        </p:txBody>
      </p:sp>
      <p:sp>
        <p:nvSpPr>
          <p:cNvPr id="11" name="Title 3">
            <a:extLst>
              <a:ext uri="{FF2B5EF4-FFF2-40B4-BE49-F238E27FC236}">
                <a16:creationId xmlns:a16="http://schemas.microsoft.com/office/drawing/2014/main" id="{C302C98E-1393-7139-8A29-9AE80DD6E56E}"/>
              </a:ext>
            </a:extLst>
          </p:cNvPr>
          <p:cNvSpPr txBox="1">
            <a:spLocks/>
          </p:cNvSpPr>
          <p:nvPr/>
        </p:nvSpPr>
        <p:spPr>
          <a:xfrm>
            <a:off x="-176275" y="5136491"/>
            <a:ext cx="1387208" cy="1499979"/>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Q</a:t>
            </a:r>
            <a:endParaRPr kumimoji="0" lang="en-US" sz="5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2" name="TextBox 11">
            <a:extLst>
              <a:ext uri="{FF2B5EF4-FFF2-40B4-BE49-F238E27FC236}">
                <a16:creationId xmlns:a16="http://schemas.microsoft.com/office/drawing/2014/main" id="{5E08D16C-EC5C-05C0-569B-3AF2566000C2}"/>
              </a:ext>
            </a:extLst>
          </p:cNvPr>
          <p:cNvSpPr txBox="1"/>
          <p:nvPr/>
        </p:nvSpPr>
        <p:spPr>
          <a:xfrm>
            <a:off x="897182" y="5688930"/>
            <a:ext cx="8931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Trajan Pro" panose="02020502050506020301" pitchFamily="18" charset="0"/>
                <a:ea typeface="+mn-ea"/>
                <a:cs typeface="+mn-cs"/>
              </a:rPr>
              <a:t>A</a:t>
            </a: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3" name="Title 3">
            <a:extLst>
              <a:ext uri="{FF2B5EF4-FFF2-40B4-BE49-F238E27FC236}">
                <a16:creationId xmlns:a16="http://schemas.microsoft.com/office/drawing/2014/main" id="{A15CC9F4-7843-DC02-1824-6A6A3A6738E2}"/>
              </a:ext>
            </a:extLst>
          </p:cNvPr>
          <p:cNvSpPr txBox="1">
            <a:spLocks/>
          </p:cNvSpPr>
          <p:nvPr/>
        </p:nvSpPr>
        <p:spPr>
          <a:xfrm>
            <a:off x="694676" y="5391014"/>
            <a:ext cx="847107" cy="915971"/>
          </a:xfrm>
          <a:prstGeom prst="rect">
            <a:avLst/>
          </a:prstGeom>
        </p:spPr>
        <p:txBody>
          <a:bodyPr/>
          <a:lstStyle>
            <a:lvl1pPr algn="ctr" defTabSz="1219170" rtl="0" eaLnBrk="1" latinLnBrk="0" hangingPunct="1">
              <a:spcBef>
                <a:spcPct val="0"/>
              </a:spcBef>
              <a:buNone/>
              <a:defRPr sz="5867" kern="1200">
                <a:solidFill>
                  <a:srgbClr val="FFFFFF"/>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rPr>
              <a:t>&amp;</a:t>
            </a:r>
            <a:endParaRPr kumimoji="0" lang="en-US" sz="2800" b="0" i="0" u="none" strike="noStrike" kern="1200" cap="none" spc="0" normalizeH="0" baseline="0" noProof="0" dirty="0">
              <a:ln>
                <a:noFill/>
              </a:ln>
              <a:solidFill>
                <a:srgbClr val="FFFFFF"/>
              </a:solidFill>
              <a:effectLst/>
              <a:uLnTx/>
              <a:uFillTx/>
              <a:latin typeface="Trajan Pro" panose="02020502050506020301" pitchFamily="18" charset="0"/>
              <a:ea typeface="+mj-ea"/>
              <a:cs typeface="+mj-cs"/>
            </a:endParaRPr>
          </a:p>
        </p:txBody>
      </p:sp>
      <p:sp>
        <p:nvSpPr>
          <p:cNvPr id="14" name="Text Placeholder 4">
            <a:extLst>
              <a:ext uri="{FF2B5EF4-FFF2-40B4-BE49-F238E27FC236}">
                <a16:creationId xmlns:a16="http://schemas.microsoft.com/office/drawing/2014/main" id="{E1958EDB-8021-F3E1-3EC5-FDD5432B8179}"/>
              </a:ext>
            </a:extLst>
          </p:cNvPr>
          <p:cNvSpPr txBox="1">
            <a:spLocks/>
          </p:cNvSpPr>
          <p:nvPr/>
        </p:nvSpPr>
        <p:spPr>
          <a:xfrm>
            <a:off x="190107" y="21367"/>
            <a:ext cx="11811786" cy="133077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FFFFFF"/>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FFFFFF"/>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000" b="0" i="0" u="sng" strike="noStrike" kern="1200" cap="none" spc="0" normalizeH="0" baseline="0" noProof="0" dirty="0">
                <a:ln>
                  <a:noFill/>
                </a:ln>
                <a:solidFill>
                  <a:srgbClr val="FFFFFF"/>
                </a:solidFill>
                <a:effectLst/>
                <a:uLnTx/>
                <a:uFillTx/>
                <a:latin typeface="Trajan Pro" panose="02020502050506020301" pitchFamily="18" charset="0"/>
                <a:ea typeface="+mn-ea"/>
                <a:cs typeface="+mn-cs"/>
              </a:rPr>
              <a:t>How do I Help Those Who Blame God?</a:t>
            </a:r>
          </a:p>
        </p:txBody>
      </p:sp>
    </p:spTree>
    <p:extLst>
      <p:ext uri="{BB962C8B-B14F-4D97-AF65-F5344CB8AC3E}">
        <p14:creationId xmlns:p14="http://schemas.microsoft.com/office/powerpoint/2010/main" val="3389302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am resolved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#948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Luke 9:23-24</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Then He said to them all, “</a:t>
            </a:r>
            <a:r>
              <a:rPr kumimoji="0" lang="en-US" sz="4000" b="0" i="1" u="none" strike="noStrike" kern="1200" cap="none" spc="0" normalizeH="0" baseline="0" noProof="0" dirty="0">
                <a:ln>
                  <a:noFill/>
                </a:ln>
                <a:solidFill>
                  <a:srgbClr val="C00000"/>
                </a:solidFill>
                <a:effectLst/>
                <a:uLnTx/>
                <a:uFillTx/>
                <a:latin typeface="BigNoodleTitling" panose="02000708030402040100" pitchFamily="2" charset="0"/>
                <a:ea typeface="+mj-ea"/>
              </a:rPr>
              <a:t>If anyone desires to come after Me, let him deny himself, and take up his cross daily, and follow Me. For whoever desires to save his life will lose it, but whoever loses his life for My sake will save it</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555031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Why did my savior come to earth?</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#382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2:14-15</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“Inasmuch then as the children have partaken of flesh and blood, He Himself likewise shared in the same, that through death He might destroy him who had the power of death, that is, the devil, and release those who through fear of death were all their lifetime subject to bondage.”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52944697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12:1-2</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a:p>
            <a:pPr marL="0" marR="0" lvl="0" indent="0" algn="just" defTabSz="1219170" rtl="0" eaLnBrk="1" fontAlgn="auto" latinLnBrk="0" hangingPunct="1">
              <a:lnSpc>
                <a:spcPct val="10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2589896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Hold to god’s unchanging hand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#613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77818"/>
            <a:ext cx="7961168" cy="3852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Join us in the MPB</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6000" i="1" dirty="0">
                <a:solidFill>
                  <a:prstClr val="black"/>
                </a:solidFill>
                <a:latin typeface="BigNoodleTitling" panose="02000708030402040100" pitchFamily="2" charset="0"/>
              </a:rPr>
              <a:t>For a meal &amp; devotional</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124199" y="1919552"/>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SCRIPTURE READING:</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6000" i="1" dirty="0">
                <a:solidFill>
                  <a:prstClr val="black"/>
                </a:solidFill>
                <a:latin typeface="BigNoodleTitling" panose="02000708030402040100" pitchFamily="2" charset="0"/>
              </a:rPr>
              <a:t>Matthew  12:31-32</a:t>
            </a:r>
            <a:endPar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2120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35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AC0C0C1-1C44-CC92-1411-89E1078AF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52" y="0"/>
            <a:ext cx="11549495" cy="688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4119"/>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1525</Words>
  <Application>Microsoft Office PowerPoint</Application>
  <PresentationFormat>Widescreen</PresentationFormat>
  <Paragraphs>335</Paragraphs>
  <Slides>69</Slides>
  <Notes>0</Notes>
  <HiddenSlides>2</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69</vt:i4>
      </vt:variant>
    </vt:vector>
  </HeadingPairs>
  <TitlesOfParts>
    <vt:vector size="78" baseType="lpstr">
      <vt:lpstr>Trebuchet MS</vt:lpstr>
      <vt:lpstr>Georgia</vt:lpstr>
      <vt:lpstr>Calibri</vt:lpstr>
      <vt:lpstr>Trajan Pro</vt:lpstr>
      <vt:lpstr>BigNoodleTitling</vt:lpstr>
      <vt:lpstr>Arial</vt:lpstr>
      <vt:lpstr>Default</vt:lpstr>
      <vt:lpstr>2_Default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7</cp:revision>
  <dcterms:created xsi:type="dcterms:W3CDTF">2023-03-05T05:08:52Z</dcterms:created>
  <dcterms:modified xsi:type="dcterms:W3CDTF">2023-03-05T05:24:16Z</dcterms:modified>
</cp:coreProperties>
</file>