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1" r:id="rId2"/>
  </p:sldMasterIdLst>
  <p:sldIdLst>
    <p:sldId id="3775" r:id="rId3"/>
    <p:sldId id="3776" r:id="rId4"/>
    <p:sldId id="3777" r:id="rId5"/>
    <p:sldId id="3784" r:id="rId6"/>
    <p:sldId id="3785" r:id="rId7"/>
    <p:sldId id="3786" r:id="rId8"/>
    <p:sldId id="3574" r:id="rId9"/>
    <p:sldId id="3405" r:id="rId10"/>
    <p:sldId id="3767" r:id="rId11"/>
    <p:sldId id="3768" r:id="rId12"/>
    <p:sldId id="3769" r:id="rId13"/>
    <p:sldId id="3770" r:id="rId14"/>
    <p:sldId id="3771" r:id="rId15"/>
    <p:sldId id="3772" r:id="rId16"/>
    <p:sldId id="3773" r:id="rId17"/>
    <p:sldId id="3774" r:id="rId18"/>
    <p:sldId id="3632" r:id="rId19"/>
    <p:sldId id="3787" r:id="rId20"/>
    <p:sldId id="3788" r:id="rId21"/>
    <p:sldId id="3789" r:id="rId22"/>
    <p:sldId id="3790" r:id="rId23"/>
    <p:sldId id="3791" r:id="rId24"/>
    <p:sldId id="3792" r:id="rId25"/>
    <p:sldId id="3793" r:id="rId26"/>
    <p:sldId id="3794" r:id="rId27"/>
    <p:sldId id="3799" r:id="rId28"/>
    <p:sldId id="3800" r:id="rId29"/>
    <p:sldId id="3801" r:id="rId30"/>
    <p:sldId id="3802" r:id="rId31"/>
    <p:sldId id="3647" r:id="rId32"/>
    <p:sldId id="3404" r:id="rId33"/>
    <p:sldId id="3803" r:id="rId34"/>
    <p:sldId id="3804" r:id="rId35"/>
    <p:sldId id="3805" r:id="rId36"/>
    <p:sldId id="3806" r:id="rId37"/>
    <p:sldId id="3807" r:id="rId38"/>
    <p:sldId id="272" r:id="rId39"/>
    <p:sldId id="273" r:id="rId40"/>
    <p:sldId id="3808" r:id="rId41"/>
    <p:sldId id="3809" r:id="rId42"/>
    <p:sldId id="3810" r:id="rId43"/>
    <p:sldId id="3811" r:id="rId44"/>
    <p:sldId id="274" r:id="rId45"/>
    <p:sldId id="275" r:id="rId46"/>
    <p:sldId id="276" r:id="rId47"/>
    <p:sldId id="3812" r:id="rId48"/>
    <p:sldId id="3813" r:id="rId49"/>
    <p:sldId id="3814" r:id="rId50"/>
    <p:sldId id="3815" r:id="rId51"/>
    <p:sldId id="3816" r:id="rId52"/>
    <p:sldId id="3817" r:id="rId53"/>
    <p:sldId id="3818" r:id="rId54"/>
    <p:sldId id="3605" r:id="rId55"/>
    <p:sldId id="256" r:id="rId56"/>
    <p:sldId id="257" r:id="rId57"/>
    <p:sldId id="266" r:id="rId58"/>
    <p:sldId id="267" r:id="rId59"/>
    <p:sldId id="258" r:id="rId60"/>
    <p:sldId id="259" r:id="rId61"/>
    <p:sldId id="268" r:id="rId62"/>
    <p:sldId id="269" r:id="rId63"/>
    <p:sldId id="260" r:id="rId64"/>
    <p:sldId id="261" r:id="rId65"/>
    <p:sldId id="270" r:id="rId66"/>
    <p:sldId id="271" r:id="rId67"/>
    <p:sldId id="262" r:id="rId68"/>
    <p:sldId id="263" r:id="rId69"/>
    <p:sldId id="264" r:id="rId70"/>
    <p:sldId id="265" r:id="rId71"/>
    <p:sldId id="3401" r:id="rId72"/>
    <p:sldId id="3672" r:id="rId73"/>
    <p:sldId id="3742" r:id="rId74"/>
    <p:sldId id="3766" r:id="rId75"/>
    <p:sldId id="3620" r:id="rId76"/>
    <p:sldId id="3748" r:id="rId77"/>
    <p:sldId id="3857" r:id="rId78"/>
    <p:sldId id="3624" r:id="rId79"/>
    <p:sldId id="3752" r:id="rId80"/>
    <p:sldId id="3753" r:id="rId81"/>
    <p:sldId id="3754" r:id="rId82"/>
    <p:sldId id="3755" r:id="rId83"/>
    <p:sldId id="3756" r:id="rId84"/>
    <p:sldId id="3751" r:id="rId85"/>
    <p:sldId id="3757" r:id="rId86"/>
    <p:sldId id="3758" r:id="rId87"/>
    <p:sldId id="3759" r:id="rId88"/>
    <p:sldId id="3747" r:id="rId89"/>
    <p:sldId id="3760" r:id="rId90"/>
    <p:sldId id="3749" r:id="rId91"/>
    <p:sldId id="3850" r:id="rId92"/>
    <p:sldId id="3761" r:id="rId93"/>
    <p:sldId id="3851" r:id="rId94"/>
    <p:sldId id="3852" r:id="rId95"/>
    <p:sldId id="3762" r:id="rId96"/>
    <p:sldId id="3853" r:id="rId97"/>
    <p:sldId id="3854" r:id="rId98"/>
    <p:sldId id="3763" r:id="rId99"/>
    <p:sldId id="3855" r:id="rId100"/>
    <p:sldId id="3856" r:id="rId101"/>
    <p:sldId id="3849" r:id="rId102"/>
    <p:sldId id="3764" r:id="rId103"/>
    <p:sldId id="3750" r:id="rId104"/>
    <p:sldId id="3734" r:id="rId105"/>
    <p:sldId id="3413" r:id="rId106"/>
    <p:sldId id="3819" r:id="rId107"/>
    <p:sldId id="3820" r:id="rId108"/>
    <p:sldId id="3821" r:id="rId109"/>
    <p:sldId id="3822" r:id="rId110"/>
    <p:sldId id="3827" r:id="rId111"/>
    <p:sldId id="3828" r:id="rId112"/>
    <p:sldId id="3829" r:id="rId113"/>
    <p:sldId id="3830" r:id="rId114"/>
    <p:sldId id="3531" r:id="rId115"/>
    <p:sldId id="3411" r:id="rId116"/>
    <p:sldId id="3831" r:id="rId117"/>
    <p:sldId id="3832" r:id="rId118"/>
    <p:sldId id="3833" r:id="rId119"/>
    <p:sldId id="3834" r:id="rId120"/>
    <p:sldId id="3835" r:id="rId121"/>
    <p:sldId id="3836" r:id="rId122"/>
    <p:sldId id="3837" r:id="rId123"/>
    <p:sldId id="3838" r:id="rId124"/>
    <p:sldId id="3839" r:id="rId125"/>
    <p:sldId id="3532" r:id="rId126"/>
    <p:sldId id="3533" r:id="rId127"/>
    <p:sldId id="3745" r:id="rId128"/>
    <p:sldId id="3412" r:id="rId129"/>
    <p:sldId id="3840" r:id="rId130"/>
    <p:sldId id="3841" r:id="rId131"/>
    <p:sldId id="3842" r:id="rId132"/>
    <p:sldId id="3846" r:id="rId133"/>
    <p:sldId id="3847" r:id="rId134"/>
    <p:sldId id="3848" r:id="rId135"/>
    <p:sldId id="3746" r:id="rId136"/>
  </p:sldIdLst>
  <p:sldSz cx="12192000" cy="6858000"/>
  <p:notesSz cx="6858000" cy="9144000"/>
  <p:embeddedFontLst>
    <p:embeddedFont>
      <p:font typeface="MS PGothic" panose="020B0600070205080204" pitchFamily="34" charset="-128"/>
      <p:regular r:id="rId137"/>
    </p:embeddedFont>
    <p:embeddedFont>
      <p:font typeface="BigNoodleTitling" panose="02000708030402040100" pitchFamily="2" charset="0"/>
      <p:regular r:id="rId138"/>
      <p:italic r:id="rId139"/>
    </p:embeddedFont>
    <p:embeddedFont>
      <p:font typeface="Calibri" panose="020F0502020204030204" pitchFamily="34" charset="0"/>
      <p:regular r:id="rId140"/>
      <p:bold r:id="rId141"/>
      <p:italic r:id="rId142"/>
      <p:boldItalic r:id="rId143"/>
    </p:embeddedFont>
    <p:embeddedFont>
      <p:font typeface="Times" panose="02020603050405020304" pitchFamily="18" charset="0"/>
      <p:regular r:id="rId144"/>
      <p:bold r:id="rId145"/>
      <p:italic r:id="rId146"/>
      <p:boldItalic r:id="rId147"/>
    </p:embeddedFont>
    <p:embeddedFont>
      <p:font typeface="Trebuchet MS" panose="020B0603020202020204" pitchFamily="34" charset="0"/>
      <p:regular r:id="rId148"/>
      <p:bold r:id="rId149"/>
      <p:italic r:id="rId150"/>
      <p:boldItalic r:id="rId1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49" d="100"/>
          <a:sy n="49" d="100"/>
        </p:scale>
        <p:origin x="45" y="9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font" Target="fonts/font2.fntdata"/><Relationship Id="rId154"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font" Target="fonts/font8.fntdata"/><Relationship Id="rId149" Type="http://schemas.openxmlformats.org/officeDocument/2006/relationships/font" Target="fonts/font13.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font" Target="fonts/font3.fntdata"/><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font" Target="fonts/font14.fntdata"/><Relationship Id="rId155"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font" Target="fonts/font4.fntdata"/><Relationship Id="rId145" Type="http://schemas.openxmlformats.org/officeDocument/2006/relationships/font" Target="fonts/font9.fntdata"/><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font" Target="fonts/font7.fntdata"/><Relationship Id="rId148" Type="http://schemas.openxmlformats.org/officeDocument/2006/relationships/font" Target="fonts/font12.fntdata"/><Relationship Id="rId151"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font" Target="fonts/font5.fntdata"/><Relationship Id="rId146" Type="http://schemas.openxmlformats.org/officeDocument/2006/relationships/font" Target="fonts/font10.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font" Target="fonts/font6.fntdata"/><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471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67A3AF-07FF-BFAB-8AD1-575B8FB2A8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77E0FE-E13C-1B2D-7168-43F2789F95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B8794CF-D203-A556-39DF-43C90F7BBAE5}"/>
              </a:ext>
            </a:extLst>
          </p:cNvPr>
          <p:cNvSpPr>
            <a:spLocks noGrp="1" noChangeArrowheads="1"/>
          </p:cNvSpPr>
          <p:nvPr>
            <p:ph type="sldNum" sz="quarter" idx="12"/>
          </p:nvPr>
        </p:nvSpPr>
        <p:spPr>
          <a:ln/>
        </p:spPr>
        <p:txBody>
          <a:bodyPr/>
          <a:lstStyle>
            <a:lvl1pPr>
              <a:defRPr/>
            </a:lvl1pPr>
          </a:lstStyle>
          <a:p>
            <a:fld id="{4D040F13-7402-4AA4-9009-5DCF2F45937F}" type="slidenum">
              <a:rPr lang="en-US" altLang="en-US"/>
              <a:pPr/>
              <a:t>‹#›</a:t>
            </a:fld>
            <a:endParaRPr lang="en-US" altLang="en-US"/>
          </a:p>
        </p:txBody>
      </p:sp>
    </p:spTree>
    <p:extLst>
      <p:ext uri="{BB962C8B-B14F-4D97-AF65-F5344CB8AC3E}">
        <p14:creationId xmlns:p14="http://schemas.microsoft.com/office/powerpoint/2010/main" val="2365411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DB9BF3A6-4F22-0523-F8A9-99E879D899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6E7769-368D-2FF5-2945-438ABC631A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5A95428-1F83-2CD2-23BA-B74BA5E38372}"/>
              </a:ext>
            </a:extLst>
          </p:cNvPr>
          <p:cNvSpPr>
            <a:spLocks noGrp="1" noChangeArrowheads="1"/>
          </p:cNvSpPr>
          <p:nvPr>
            <p:ph type="sldNum" sz="quarter" idx="12"/>
          </p:nvPr>
        </p:nvSpPr>
        <p:spPr>
          <a:ln/>
        </p:spPr>
        <p:txBody>
          <a:bodyPr/>
          <a:lstStyle>
            <a:lvl1pPr>
              <a:defRPr/>
            </a:lvl1pPr>
          </a:lstStyle>
          <a:p>
            <a:fld id="{A1B89ECE-0576-41A7-A717-F71652D6A44B}" type="slidenum">
              <a:rPr lang="en-US" altLang="en-US"/>
              <a:pPr/>
              <a:t>‹#›</a:t>
            </a:fld>
            <a:endParaRPr lang="en-US" altLang="en-US"/>
          </a:p>
        </p:txBody>
      </p:sp>
    </p:spTree>
    <p:extLst>
      <p:ext uri="{BB962C8B-B14F-4D97-AF65-F5344CB8AC3E}">
        <p14:creationId xmlns:p14="http://schemas.microsoft.com/office/powerpoint/2010/main" val="2018591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F2A1637-572E-E29D-C06E-6CEE938645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4142E7-9181-3B6C-C1F7-24AB3D1366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6A6CBD0-3691-780E-5222-936F3CDD054F}"/>
              </a:ext>
            </a:extLst>
          </p:cNvPr>
          <p:cNvSpPr>
            <a:spLocks noGrp="1" noChangeArrowheads="1"/>
          </p:cNvSpPr>
          <p:nvPr>
            <p:ph type="sldNum" sz="quarter" idx="12"/>
          </p:nvPr>
        </p:nvSpPr>
        <p:spPr>
          <a:ln/>
        </p:spPr>
        <p:txBody>
          <a:bodyPr/>
          <a:lstStyle>
            <a:lvl1pPr>
              <a:defRPr/>
            </a:lvl1pPr>
          </a:lstStyle>
          <a:p>
            <a:fld id="{460EED43-7E5B-48B8-908A-7229A4EB6E29}" type="slidenum">
              <a:rPr lang="en-US" altLang="en-US"/>
              <a:pPr/>
              <a:t>‹#›</a:t>
            </a:fld>
            <a:endParaRPr lang="en-US" altLang="en-US"/>
          </a:p>
        </p:txBody>
      </p:sp>
    </p:spTree>
    <p:extLst>
      <p:ext uri="{BB962C8B-B14F-4D97-AF65-F5344CB8AC3E}">
        <p14:creationId xmlns:p14="http://schemas.microsoft.com/office/powerpoint/2010/main" val="2140083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4CE7E3A-81DE-29AD-F3C5-363BB5DF83F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5071F77-2E53-5C14-ABE7-DB128BDA23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27040EF-3657-D86E-2F64-2CAD3B7F7ED3}"/>
              </a:ext>
            </a:extLst>
          </p:cNvPr>
          <p:cNvSpPr>
            <a:spLocks noGrp="1" noChangeArrowheads="1"/>
          </p:cNvSpPr>
          <p:nvPr>
            <p:ph type="sldNum" sz="quarter" idx="12"/>
          </p:nvPr>
        </p:nvSpPr>
        <p:spPr>
          <a:ln/>
        </p:spPr>
        <p:txBody>
          <a:bodyPr/>
          <a:lstStyle>
            <a:lvl1pPr>
              <a:defRPr/>
            </a:lvl1pPr>
          </a:lstStyle>
          <a:p>
            <a:fld id="{2D9EF42B-037A-4AAF-B26F-2A3CFEC5A991}" type="slidenum">
              <a:rPr lang="en-US" altLang="en-US"/>
              <a:pPr/>
              <a:t>‹#›</a:t>
            </a:fld>
            <a:endParaRPr lang="en-US" altLang="en-US"/>
          </a:p>
        </p:txBody>
      </p:sp>
    </p:spTree>
    <p:extLst>
      <p:ext uri="{BB962C8B-B14F-4D97-AF65-F5344CB8AC3E}">
        <p14:creationId xmlns:p14="http://schemas.microsoft.com/office/powerpoint/2010/main" val="2876296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8A40189-E68D-1C3A-3E09-0BAFFE4930E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C5739C2-2B0E-35B5-B8CD-41C5255C30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076CB83-8A47-51FA-1F2D-C24DB887F790}"/>
              </a:ext>
            </a:extLst>
          </p:cNvPr>
          <p:cNvSpPr>
            <a:spLocks noGrp="1" noChangeArrowheads="1"/>
          </p:cNvSpPr>
          <p:nvPr>
            <p:ph type="sldNum" sz="quarter" idx="12"/>
          </p:nvPr>
        </p:nvSpPr>
        <p:spPr>
          <a:ln/>
        </p:spPr>
        <p:txBody>
          <a:bodyPr/>
          <a:lstStyle>
            <a:lvl1pPr>
              <a:defRPr/>
            </a:lvl1pPr>
          </a:lstStyle>
          <a:p>
            <a:fld id="{FC8DA513-2FFD-4C6F-8C88-BD593B48BDB4}" type="slidenum">
              <a:rPr lang="en-US" altLang="en-US"/>
              <a:pPr/>
              <a:t>‹#›</a:t>
            </a:fld>
            <a:endParaRPr lang="en-US" altLang="en-US"/>
          </a:p>
        </p:txBody>
      </p:sp>
    </p:spTree>
    <p:extLst>
      <p:ext uri="{BB962C8B-B14F-4D97-AF65-F5344CB8AC3E}">
        <p14:creationId xmlns:p14="http://schemas.microsoft.com/office/powerpoint/2010/main" val="78451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B1D1932-BF08-5F68-2D32-8451D146611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BA0F4DD-8518-F62D-23D6-D539DF782E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11C1557-7492-5514-C15D-2C151A159EC3}"/>
              </a:ext>
            </a:extLst>
          </p:cNvPr>
          <p:cNvSpPr>
            <a:spLocks noGrp="1" noChangeArrowheads="1"/>
          </p:cNvSpPr>
          <p:nvPr>
            <p:ph type="sldNum" sz="quarter" idx="12"/>
          </p:nvPr>
        </p:nvSpPr>
        <p:spPr>
          <a:ln/>
        </p:spPr>
        <p:txBody>
          <a:bodyPr/>
          <a:lstStyle>
            <a:lvl1pPr>
              <a:defRPr/>
            </a:lvl1pPr>
          </a:lstStyle>
          <a:p>
            <a:fld id="{6CD1DDC7-89DF-42ED-8416-9E0E1E0E7A48}" type="slidenum">
              <a:rPr lang="en-US" altLang="en-US"/>
              <a:pPr/>
              <a:t>‹#›</a:t>
            </a:fld>
            <a:endParaRPr lang="en-US" altLang="en-US"/>
          </a:p>
        </p:txBody>
      </p:sp>
    </p:spTree>
    <p:extLst>
      <p:ext uri="{BB962C8B-B14F-4D97-AF65-F5344CB8AC3E}">
        <p14:creationId xmlns:p14="http://schemas.microsoft.com/office/powerpoint/2010/main" val="3339469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3A8A7812-C64C-B835-DA54-EBB866AA06F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1F8B5FA-5EFD-23EC-6413-2A154124C2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2D882B6-FC47-BEF9-2F25-06389FA86382}"/>
              </a:ext>
            </a:extLst>
          </p:cNvPr>
          <p:cNvSpPr>
            <a:spLocks noGrp="1" noChangeArrowheads="1"/>
          </p:cNvSpPr>
          <p:nvPr>
            <p:ph type="sldNum" sz="quarter" idx="12"/>
          </p:nvPr>
        </p:nvSpPr>
        <p:spPr>
          <a:ln/>
        </p:spPr>
        <p:txBody>
          <a:bodyPr/>
          <a:lstStyle>
            <a:lvl1pPr>
              <a:defRPr/>
            </a:lvl1pPr>
          </a:lstStyle>
          <a:p>
            <a:fld id="{BA3A19E2-ECF0-4BA0-9B9F-CA847D7B9390}" type="slidenum">
              <a:rPr lang="en-US" altLang="en-US"/>
              <a:pPr/>
              <a:t>‹#›</a:t>
            </a:fld>
            <a:endParaRPr lang="en-US" altLang="en-US"/>
          </a:p>
        </p:txBody>
      </p:sp>
    </p:spTree>
    <p:extLst>
      <p:ext uri="{BB962C8B-B14F-4D97-AF65-F5344CB8AC3E}">
        <p14:creationId xmlns:p14="http://schemas.microsoft.com/office/powerpoint/2010/main" val="1578644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CAD989E6-1D61-95D8-DB77-E43E0D191A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2CA367C-4B7E-E82A-F8D9-A4A669262C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8110744-5BD0-B65E-18CD-3810C1501B1A}"/>
              </a:ext>
            </a:extLst>
          </p:cNvPr>
          <p:cNvSpPr>
            <a:spLocks noGrp="1" noChangeArrowheads="1"/>
          </p:cNvSpPr>
          <p:nvPr>
            <p:ph type="sldNum" sz="quarter" idx="12"/>
          </p:nvPr>
        </p:nvSpPr>
        <p:spPr>
          <a:ln/>
        </p:spPr>
        <p:txBody>
          <a:bodyPr/>
          <a:lstStyle>
            <a:lvl1pPr>
              <a:defRPr/>
            </a:lvl1pPr>
          </a:lstStyle>
          <a:p>
            <a:fld id="{488E19C1-3C3E-40C7-81D4-7DBFA7DEBFD6}" type="slidenum">
              <a:rPr lang="en-US" altLang="en-US"/>
              <a:pPr/>
              <a:t>‹#›</a:t>
            </a:fld>
            <a:endParaRPr lang="en-US" altLang="en-US"/>
          </a:p>
        </p:txBody>
      </p:sp>
    </p:spTree>
    <p:extLst>
      <p:ext uri="{BB962C8B-B14F-4D97-AF65-F5344CB8AC3E}">
        <p14:creationId xmlns:p14="http://schemas.microsoft.com/office/powerpoint/2010/main" val="349477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6764AC-89F1-4DB9-29AB-FFCD12A317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E3B6F3-EED3-B6ED-4F79-5E44C75AB3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766526-62FC-94FF-58FF-14F8E14FEA38}"/>
              </a:ext>
            </a:extLst>
          </p:cNvPr>
          <p:cNvSpPr>
            <a:spLocks noGrp="1" noChangeArrowheads="1"/>
          </p:cNvSpPr>
          <p:nvPr>
            <p:ph type="sldNum" sz="quarter" idx="12"/>
          </p:nvPr>
        </p:nvSpPr>
        <p:spPr>
          <a:ln/>
        </p:spPr>
        <p:txBody>
          <a:bodyPr/>
          <a:lstStyle>
            <a:lvl1pPr>
              <a:defRPr/>
            </a:lvl1pPr>
          </a:lstStyle>
          <a:p>
            <a:fld id="{E7BE1790-764E-4088-B8C5-AE8190109DF7}" type="slidenum">
              <a:rPr lang="en-US" altLang="en-US"/>
              <a:pPr/>
              <a:t>‹#›</a:t>
            </a:fld>
            <a:endParaRPr lang="en-US" altLang="en-US"/>
          </a:p>
        </p:txBody>
      </p:sp>
    </p:spTree>
    <p:extLst>
      <p:ext uri="{BB962C8B-B14F-4D97-AF65-F5344CB8AC3E}">
        <p14:creationId xmlns:p14="http://schemas.microsoft.com/office/powerpoint/2010/main" val="2303469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49BE75-B2F9-88F7-598D-E61D7BCE22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4C230B-4284-02A5-B8F8-0C029DACA6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A1CD17-A93C-400C-EF42-1E5DCA881F9A}"/>
              </a:ext>
            </a:extLst>
          </p:cNvPr>
          <p:cNvSpPr>
            <a:spLocks noGrp="1" noChangeArrowheads="1"/>
          </p:cNvSpPr>
          <p:nvPr>
            <p:ph type="sldNum" sz="quarter" idx="12"/>
          </p:nvPr>
        </p:nvSpPr>
        <p:spPr>
          <a:ln/>
        </p:spPr>
        <p:txBody>
          <a:bodyPr/>
          <a:lstStyle>
            <a:lvl1pPr>
              <a:defRPr/>
            </a:lvl1pPr>
          </a:lstStyle>
          <a:p>
            <a:fld id="{6DFA97E3-E6AC-45BB-9AFC-C50D9BF49D72}" type="slidenum">
              <a:rPr lang="en-US" altLang="en-US"/>
              <a:pPr/>
              <a:t>‹#›</a:t>
            </a:fld>
            <a:endParaRPr lang="en-US" altLang="en-US"/>
          </a:p>
        </p:txBody>
      </p:sp>
    </p:spTree>
    <p:extLst>
      <p:ext uri="{BB962C8B-B14F-4D97-AF65-F5344CB8AC3E}">
        <p14:creationId xmlns:p14="http://schemas.microsoft.com/office/powerpoint/2010/main" val="596398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3259808" y="6110306"/>
            <a:ext cx="5642208" cy="294140"/>
          </a:xfrm>
        </p:spPr>
        <p:txBody>
          <a:bodyPr anchor="ct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1673400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3259808" y="6110306"/>
            <a:ext cx="5642208" cy="294140"/>
          </a:xfrm>
        </p:spPr>
        <p:txBody>
          <a:bodyPr anchor="ct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3105796" y="1990553"/>
            <a:ext cx="5905145" cy="2749153"/>
          </a:xfrm>
        </p:spPr>
        <p:txBody>
          <a:bodyPr/>
          <a:lstStyle/>
          <a:p>
            <a:r>
              <a:rPr lang="en-US" dirty="0"/>
              <a:t>Add Your Title</a:t>
            </a:r>
          </a:p>
        </p:txBody>
      </p:sp>
    </p:spTree>
    <p:extLst>
      <p:ext uri="{BB962C8B-B14F-4D97-AF65-F5344CB8AC3E}">
        <p14:creationId xmlns:p14="http://schemas.microsoft.com/office/powerpoint/2010/main" val="1073047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137953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643199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4621179" y="4572648"/>
            <a:ext cx="2944051" cy="143862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3014224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3454928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2215810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5475BF8-12D4-37CB-5B1F-965928E631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767742-516D-325C-723F-00B12122F0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DD3966-FA61-1DF7-6943-9B17C8BA7B7E}"/>
              </a:ext>
            </a:extLst>
          </p:cNvPr>
          <p:cNvSpPr>
            <a:spLocks noGrp="1" noChangeArrowheads="1"/>
          </p:cNvSpPr>
          <p:nvPr>
            <p:ph type="sldNum" sz="quarter" idx="12"/>
          </p:nvPr>
        </p:nvSpPr>
        <p:spPr>
          <a:ln/>
        </p:spPr>
        <p:txBody>
          <a:bodyPr/>
          <a:lstStyle>
            <a:lvl1pPr>
              <a:defRPr/>
            </a:lvl1pPr>
          </a:lstStyle>
          <a:p>
            <a:fld id="{F7BC2991-0A92-471B-874A-DB36EC8ABAB1}" type="slidenum">
              <a:rPr lang="en-US" altLang="en-US"/>
              <a:pPr/>
              <a:t>‹#›</a:t>
            </a:fld>
            <a:endParaRPr lang="en-US" altLang="en-US"/>
          </a:p>
        </p:txBody>
      </p:sp>
    </p:spTree>
    <p:extLst>
      <p:ext uri="{BB962C8B-B14F-4D97-AF65-F5344CB8AC3E}">
        <p14:creationId xmlns:p14="http://schemas.microsoft.com/office/powerpoint/2010/main" val="2666543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3/11/2023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417470722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333642"/>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33364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33364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BE39DFE-72DB-476B-634A-0F7C26238029}"/>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42175F5F-A36C-CB3A-0656-00A21F0DB683}"/>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BC852F67-8CF8-AD29-CBAD-40D7A57C2184}"/>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533D169-ABA3-E964-E2C2-EA3ED6DBDB9D}"/>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1BA1BD18-16B4-A1F0-7C5A-036C22CF7BBB}"/>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FDEF1785-325A-4BA1-8B0A-8FC22DA42D87}" type="slidenum">
              <a:rPr lang="en-US" altLang="en-US"/>
              <a:pPr/>
              <a:t>‹#›</a:t>
            </a:fld>
            <a:endParaRPr lang="en-US" altLang="en-US"/>
          </a:p>
        </p:txBody>
      </p:sp>
    </p:spTree>
    <p:extLst>
      <p:ext uri="{BB962C8B-B14F-4D97-AF65-F5344CB8AC3E}">
        <p14:creationId xmlns:p14="http://schemas.microsoft.com/office/powerpoint/2010/main" val="241992116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EAD3817-9A07-F710-FF5F-A089F847A86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Anywhere with Jesus</a:t>
            </a:r>
            <a:endParaRPr lang="en-US">
              <a:ea typeface="+mj-ea"/>
            </a:endParaRPr>
          </a:p>
        </p:txBody>
      </p:sp>
      <p:pic>
        <p:nvPicPr>
          <p:cNvPr id="2" name="Picture 46" descr="Anywhere With Jesus-pp">
            <a:extLst>
              <a:ext uri="{FF2B5EF4-FFF2-40B4-BE49-F238E27FC236}">
                <a16:creationId xmlns:a16="http://schemas.microsoft.com/office/drawing/2014/main" id="{9A5A5631-D08C-C78F-34CD-FA70E62B13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220B488F-530E-DBD1-9185-A234E6865922}"/>
              </a:ext>
            </a:extLst>
          </p:cNvPr>
          <p:cNvSpPr txBox="1">
            <a:spLocks noChangeArrowheads="1"/>
          </p:cNvSpPr>
          <p:nvPr/>
        </p:nvSpPr>
        <p:spPr bwMode="auto">
          <a:xfrm>
            <a:off x="14818" y="76201"/>
            <a:ext cx="3993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Anywhere With Jesus</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901D00FB-B4C0-369F-E737-83B839C83B1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414</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ACA0F63D-0A0F-A4E7-0003-1C0DFE58329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In Moments Like These</a:t>
            </a:r>
            <a:endParaRPr lang="en-US">
              <a:ea typeface="+mj-ea"/>
            </a:endParaRPr>
          </a:p>
        </p:txBody>
      </p:sp>
      <p:pic>
        <p:nvPicPr>
          <p:cNvPr id="3074" name="Picture 3" descr="In moments like These-SFP-pp">
            <a:extLst>
              <a:ext uri="{FF2B5EF4-FFF2-40B4-BE49-F238E27FC236}">
                <a16:creationId xmlns:a16="http://schemas.microsoft.com/office/drawing/2014/main" id="{3A262BF2-54F6-0BBE-6955-05B0526B8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9648C342-439F-3296-ABD1-C71F47BF755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239</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32DB1C03-C364-0408-DB72-D8B9CB226B5A}"/>
              </a:ext>
            </a:extLst>
          </p:cNvPr>
          <p:cNvSpPr txBox="1">
            <a:spLocks noChangeArrowheads="1"/>
          </p:cNvSpPr>
          <p:nvPr/>
        </p:nvSpPr>
        <p:spPr bwMode="auto">
          <a:xfrm>
            <a:off x="101601" y="76201"/>
            <a:ext cx="43402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Moments Like These</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3" y="854890"/>
            <a:ext cx="10925453"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R="0" lvl="0" defTabSz="1219170" rtl="0" eaLnBrk="1" fontAlgn="auto" latinLnBrk="0" hangingPunct="1">
              <a:lnSpc>
                <a:spcPct val="100000"/>
              </a:lnSpc>
              <a:spcBef>
                <a:spcPct val="0"/>
              </a:spcBef>
              <a:spcAft>
                <a:spcPts val="0"/>
              </a:spcAft>
              <a:buClrTx/>
              <a:buSzTx/>
              <a:tabLst/>
              <a:defRPr/>
            </a:pPr>
            <a:r>
              <a:rPr kumimoji="0" lang="en-US" sz="4000" b="0" i="1" u="sng" strike="noStrike" kern="1200" cap="none" spc="0" normalizeH="0" baseline="0" noProof="0" dirty="0">
                <a:ln>
                  <a:noFill/>
                </a:ln>
                <a:solidFill>
                  <a:prstClr val="black"/>
                </a:solidFill>
                <a:effectLst/>
                <a:uLnTx/>
                <a:uFillTx/>
                <a:latin typeface="BigNoodleTitling" panose="02000708030402040100" pitchFamily="2" charset="0"/>
                <a:ea typeface="+mj-ea"/>
              </a:rPr>
              <a:t>The blood of Jesus</a:t>
            </a:r>
          </a:p>
          <a:p>
            <a:pPr marR="0" lvl="0" defTabSz="1219170" rtl="0" eaLnBrk="1" fontAlgn="auto" latinLnBrk="0" hangingPunct="1">
              <a:lnSpc>
                <a:spcPct val="100000"/>
              </a:lnSpc>
              <a:spcBef>
                <a:spcPct val="0"/>
              </a:spcBef>
              <a:spcAft>
                <a:spcPts val="0"/>
              </a:spcAft>
              <a:buClrTx/>
              <a:buSzTx/>
              <a:tabLst/>
              <a:defRPr/>
            </a:pPr>
            <a:r>
              <a:rPr lang="en-US" sz="4000" i="1" dirty="0">
                <a:solidFill>
                  <a:prstClr val="black"/>
                </a:solidFill>
                <a:latin typeface="BigNoodleTitling" panose="02000708030402040100" pitchFamily="2" charset="0"/>
              </a:rPr>
              <a:t>Matt. 26:28</a:t>
            </a:r>
          </a:p>
          <a:p>
            <a:pPr marR="0" lvl="0" defTabSz="1219170" rtl="0" eaLnBrk="1" fontAlgn="auto" latinLnBrk="0" hangingPunct="1">
              <a:lnSpc>
                <a:spcPct val="100000"/>
              </a:lnSpc>
              <a:spcBef>
                <a:spcPct val="0"/>
              </a:spcBef>
              <a:spcAft>
                <a:spcPts val="0"/>
              </a:spcAft>
              <a:buClrTx/>
              <a:buSzTx/>
              <a:tabLst/>
              <a:defRPr/>
            </a:pPr>
            <a:r>
              <a:rPr lang="en-US" sz="4000" i="1" dirty="0">
                <a:solidFill>
                  <a:prstClr val="black"/>
                </a:solidFill>
                <a:latin typeface="BigNoodleTitling" panose="02000708030402040100" pitchFamily="2" charset="0"/>
              </a:rPr>
              <a:t>Acts 20:28</a:t>
            </a:r>
          </a:p>
          <a:p>
            <a:pPr marR="0" lvl="0" defTabSz="1219170" rtl="0" eaLnBrk="1" fontAlgn="auto" latinLnBrk="0" hangingPunct="1">
              <a:lnSpc>
                <a:spcPct val="100000"/>
              </a:lnSpc>
              <a:spcBef>
                <a:spcPct val="0"/>
              </a:spcBef>
              <a:spcAft>
                <a:spcPts val="0"/>
              </a:spcAft>
              <a:buClrTx/>
              <a:buSzTx/>
              <a:tabLst/>
              <a:defRPr/>
            </a:pPr>
            <a:r>
              <a:rPr lang="en-US" sz="4000" i="1" dirty="0">
                <a:solidFill>
                  <a:prstClr val="black"/>
                </a:solidFill>
                <a:latin typeface="BigNoodleTitling" panose="02000708030402040100" pitchFamily="2" charset="0"/>
              </a:rPr>
              <a:t>Rom. 5:9</a:t>
            </a:r>
          </a:p>
          <a:p>
            <a:pPr marR="0" lvl="0" defTabSz="1219170" rtl="0" eaLnBrk="1" fontAlgn="auto" latinLnBrk="0" hangingPunct="1">
              <a:lnSpc>
                <a:spcPct val="100000"/>
              </a:lnSpc>
              <a:spcBef>
                <a:spcPct val="0"/>
              </a:spcBef>
              <a:spcAft>
                <a:spcPts val="0"/>
              </a:spcAft>
              <a:buClrTx/>
              <a:buSzTx/>
              <a:tabLst/>
              <a:defRPr/>
            </a:pPr>
            <a:r>
              <a:rPr lang="en-US" sz="4000" i="1" dirty="0">
                <a:solidFill>
                  <a:prstClr val="black"/>
                </a:solidFill>
                <a:latin typeface="BigNoodleTitling" panose="02000708030402040100" pitchFamily="2" charset="0"/>
              </a:rPr>
              <a:t>Eph. 1:7</a:t>
            </a:r>
          </a:p>
          <a:p>
            <a:pPr marR="0" lvl="0" defTabSz="1219170" rtl="0" eaLnBrk="1" fontAlgn="auto" latinLnBrk="0" hangingPunct="1">
              <a:lnSpc>
                <a:spcPct val="100000"/>
              </a:lnSpc>
              <a:spcBef>
                <a:spcPct val="0"/>
              </a:spcBef>
              <a:spcAft>
                <a:spcPts val="0"/>
              </a:spcAft>
              <a:buClrTx/>
              <a:buSzTx/>
              <a:tabLst/>
              <a:defRPr/>
            </a:pPr>
            <a:r>
              <a:rPr lang="en-US" sz="4000" i="1" dirty="0">
                <a:solidFill>
                  <a:prstClr val="black"/>
                </a:solidFill>
                <a:latin typeface="BigNoodleTitling" panose="02000708030402040100" pitchFamily="2" charset="0"/>
              </a:rPr>
              <a:t>Col. 1:14</a:t>
            </a:r>
          </a:p>
          <a:p>
            <a:pPr marR="0" lvl="0" defTabSz="1219170" rtl="0" eaLnBrk="1" fontAlgn="auto" latinLnBrk="0" hangingPunct="1">
              <a:lnSpc>
                <a:spcPct val="100000"/>
              </a:lnSpc>
              <a:spcBef>
                <a:spcPct val="0"/>
              </a:spcBef>
              <a:spcAft>
                <a:spcPts val="0"/>
              </a:spcAft>
              <a:buClrTx/>
              <a:buSzTx/>
              <a:tabLst/>
              <a:defRPr/>
            </a:pPr>
            <a:endPar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69924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dirty="0">
                <a:ln>
                  <a:noFill/>
                </a:ln>
                <a:solidFill>
                  <a:schemeClr val="bg1"/>
                </a:solidFill>
                <a:effectLst/>
                <a:uLnTx/>
                <a:uFillTx/>
                <a:latin typeface="BigNoodleTitling" panose="02000708030402040100" pitchFamily="2" charset="0"/>
                <a:ea typeface="+mj-ea"/>
              </a:rPr>
              <a:t>The prescription:</a:t>
            </a:r>
          </a:p>
        </p:txBody>
      </p:sp>
    </p:spTree>
    <p:extLst>
      <p:ext uri="{BB962C8B-B14F-4D97-AF65-F5344CB8AC3E}">
        <p14:creationId xmlns:p14="http://schemas.microsoft.com/office/powerpoint/2010/main" val="24300449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3" y="854890"/>
            <a:ext cx="10925453"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R="0" lvl="0" defTabSz="1219170" rtl="0" eaLnBrk="1" fontAlgn="auto" latinLnBrk="0" hangingPunct="1">
              <a:lnSpc>
                <a:spcPct val="100000"/>
              </a:lnSpc>
              <a:spcBef>
                <a:spcPct val="0"/>
              </a:spcBef>
              <a:spcAft>
                <a:spcPts val="0"/>
              </a:spcAft>
              <a:buClrTx/>
              <a:buSzTx/>
              <a:tabLst/>
              <a:defRPr/>
            </a:pPr>
            <a:r>
              <a:rPr kumimoji="0" lang="en-US" sz="4000" b="0" i="1" u="sng" strike="noStrike" kern="1200" cap="none" spc="0" normalizeH="0" baseline="0" noProof="0" dirty="0">
                <a:ln>
                  <a:noFill/>
                </a:ln>
                <a:solidFill>
                  <a:prstClr val="black"/>
                </a:solidFill>
                <a:effectLst/>
                <a:uLnTx/>
                <a:uFillTx/>
                <a:latin typeface="BigNoodleTitling" panose="02000708030402040100" pitchFamily="2" charset="0"/>
                <a:ea typeface="+mj-ea"/>
              </a:rPr>
              <a:t>Access to Jesus’ blood</a:t>
            </a:r>
          </a:p>
          <a:p>
            <a:pPr marR="0" lvl="0" defTabSz="1219170" rtl="0" eaLnBrk="1" fontAlgn="auto" latinLnBrk="0" hangingPunct="1">
              <a:lnSpc>
                <a:spcPct val="100000"/>
              </a:lnSpc>
              <a:spcBef>
                <a:spcPct val="0"/>
              </a:spcBef>
              <a:spcAft>
                <a:spcPts val="0"/>
              </a:spcAft>
              <a:buClrTx/>
              <a:buSzTx/>
              <a:tabLst/>
              <a:defRPr/>
            </a:pPr>
            <a:r>
              <a:rPr lang="en-US" sz="4000" i="1" dirty="0">
                <a:solidFill>
                  <a:prstClr val="black"/>
                </a:solidFill>
                <a:latin typeface="BigNoodleTitling" panose="02000708030402040100" pitchFamily="2" charset="0"/>
              </a:rPr>
              <a:t>Jn. 19:34</a:t>
            </a:r>
          </a:p>
          <a:p>
            <a:pPr marR="0" lvl="0" defTabSz="1219170" rtl="0" eaLnBrk="1" fontAlgn="auto" latinLnBrk="0" hangingPunct="1">
              <a:lnSpc>
                <a:spcPct val="100000"/>
              </a:lnSpc>
              <a:spcBef>
                <a:spcPct val="0"/>
              </a:spcBef>
              <a:spcAft>
                <a:spcPts val="0"/>
              </a:spcAft>
              <a:buClrTx/>
              <a:buSzTx/>
              <a:tabLst/>
              <a:defRPr/>
            </a:pPr>
            <a:r>
              <a:rPr lang="en-US" sz="4000" i="1" dirty="0">
                <a:solidFill>
                  <a:prstClr val="black"/>
                </a:solidFill>
                <a:latin typeface="BigNoodleTitling" panose="02000708030402040100" pitchFamily="2" charset="0"/>
              </a:rPr>
              <a:t>Eph. 2:18, 4:4-6</a:t>
            </a:r>
          </a:p>
          <a:p>
            <a:pPr marR="0" lvl="0" defTabSz="1219170" rtl="0" eaLnBrk="1" fontAlgn="auto" latinLnBrk="0" hangingPunct="1">
              <a:lnSpc>
                <a:spcPct val="100000"/>
              </a:lnSpc>
              <a:spcBef>
                <a:spcPct val="0"/>
              </a:spcBef>
              <a:spcAft>
                <a:spcPts val="0"/>
              </a:spcAft>
              <a:buClrTx/>
              <a:buSzTx/>
              <a:tabLst/>
              <a:defRPr/>
            </a:pPr>
            <a:r>
              <a:rPr lang="en-US" sz="4000" i="1" dirty="0">
                <a:solidFill>
                  <a:prstClr val="black"/>
                </a:solidFill>
                <a:latin typeface="BigNoodleTitling" panose="02000708030402040100" pitchFamily="2" charset="0"/>
              </a:rPr>
              <a:t>1 Pet. 3:20-21</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69924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dirty="0">
                <a:ln>
                  <a:noFill/>
                </a:ln>
                <a:solidFill>
                  <a:schemeClr val="bg1"/>
                </a:solidFill>
                <a:effectLst/>
                <a:uLnTx/>
                <a:uFillTx/>
                <a:latin typeface="BigNoodleTitling" panose="02000708030402040100" pitchFamily="2" charset="0"/>
                <a:ea typeface="+mj-ea"/>
              </a:rPr>
              <a:t>The prescription:</a:t>
            </a:r>
          </a:p>
        </p:txBody>
      </p:sp>
    </p:spTree>
    <p:extLst>
      <p:ext uri="{BB962C8B-B14F-4D97-AF65-F5344CB8AC3E}">
        <p14:creationId xmlns:p14="http://schemas.microsoft.com/office/powerpoint/2010/main" val="8727646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3" y="699247"/>
            <a:ext cx="10925453"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Hear god’s word – Rom. 10:17</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lang="en-US" sz="4000" i="1" dirty="0">
                <a:solidFill>
                  <a:prstClr val="black"/>
                </a:solidFill>
                <a:latin typeface="BigNoodleTitling" panose="02000708030402040100" pitchFamily="2" charset="0"/>
              </a:rPr>
              <a:t>Believe in his son – Jn. 14:1</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Confess his son – Rom. 10:9-10</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lang="en-US" sz="4000" i="1" dirty="0">
                <a:solidFill>
                  <a:prstClr val="black"/>
                </a:solidFill>
                <a:latin typeface="BigNoodleTitling" panose="02000708030402040100" pitchFamily="2" charset="0"/>
              </a:rPr>
              <a:t>Repent of your sins – </a:t>
            </a:r>
            <a:r>
              <a:rPr lang="en-US" sz="4000" i="1" dirty="0" err="1">
                <a:solidFill>
                  <a:prstClr val="black"/>
                </a:solidFill>
                <a:latin typeface="BigNoodleTitling" panose="02000708030402040100" pitchFamily="2" charset="0"/>
              </a:rPr>
              <a:t>aCts</a:t>
            </a:r>
            <a:r>
              <a:rPr lang="en-US" sz="4000" i="1" dirty="0">
                <a:solidFill>
                  <a:prstClr val="black"/>
                </a:solidFill>
                <a:latin typeface="BigNoodleTitling" panose="02000708030402040100" pitchFamily="2" charset="0"/>
              </a:rPr>
              <a:t> 17:30</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lang="en-US" sz="4000" i="1" dirty="0">
                <a:solidFill>
                  <a:prstClr val="black"/>
                </a:solidFill>
                <a:latin typeface="BigNoodleTitling" panose="02000708030402040100" pitchFamily="2" charset="0"/>
              </a:rPr>
              <a:t>Be baptized to receive forgiveness of sins – Acts 2:38</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69924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dirty="0">
                <a:ln>
                  <a:noFill/>
                </a:ln>
                <a:solidFill>
                  <a:schemeClr val="bg1"/>
                </a:solidFill>
                <a:effectLst/>
                <a:uLnTx/>
                <a:uFillTx/>
                <a:latin typeface="BigNoodleTitling" panose="02000708030402040100" pitchFamily="2" charset="0"/>
                <a:ea typeface="+mj-ea"/>
              </a:rPr>
              <a:t>The prescription:</a:t>
            </a:r>
          </a:p>
        </p:txBody>
      </p:sp>
    </p:spTree>
    <p:extLst>
      <p:ext uri="{BB962C8B-B14F-4D97-AF65-F5344CB8AC3E}">
        <p14:creationId xmlns:p14="http://schemas.microsoft.com/office/powerpoint/2010/main" val="33686041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068045"/>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9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are </a:t>
            </a:r>
            <a:r>
              <a:rPr kumimoji="0" lang="en-US" sz="9600" b="1" i="1" u="sng" strike="noStrike" kern="1200" cap="none" spc="0" normalizeH="0" baseline="0" noProof="0" dirty="0">
                <a:ln>
                  <a:noFill/>
                </a:ln>
                <a:solidFill>
                  <a:prstClr val="black"/>
                </a:solidFill>
                <a:effectLst/>
                <a:uLnTx/>
                <a:uFillTx/>
                <a:latin typeface="BigNoodleTitling" panose="02000708030402040100" pitchFamily="2" charset="0"/>
                <a:ea typeface="+mj-ea"/>
              </a:rPr>
              <a:t>you</a:t>
            </a:r>
            <a:r>
              <a:rPr lang="en-US" sz="9600" i="1" dirty="0">
                <a:solidFill>
                  <a:prstClr val="black"/>
                </a:solidFill>
                <a:latin typeface="BigNoodleTitling" panose="02000708030402040100" pitchFamily="2" charset="0"/>
              </a:rPr>
              <a:t> </a:t>
            </a:r>
            <a:r>
              <a:rPr kumimoji="0" lang="en-US" sz="9600" b="0" i="1" u="none" strike="noStrike" kern="1200" cap="none" spc="0" normalizeH="0" baseline="0" noProof="0" dirty="0">
                <a:ln>
                  <a:noFill/>
                </a:ln>
                <a:solidFill>
                  <a:prstClr val="black"/>
                </a:solidFill>
                <a:effectLst/>
                <a:uLnTx/>
                <a:uFillTx/>
                <a:latin typeface="BigNoodleTitling" panose="02000708030402040100" pitchFamily="2" charset="0"/>
                <a:ea typeface="+mj-ea"/>
              </a:rPr>
              <a:t>WASHED IN THE BLOOD?</a:t>
            </a:r>
          </a:p>
        </p:txBody>
      </p:sp>
    </p:spTree>
    <p:extLst>
      <p:ext uri="{BB962C8B-B14F-4D97-AF65-F5344CB8AC3E}">
        <p14:creationId xmlns:p14="http://schemas.microsoft.com/office/powerpoint/2010/main" val="17231881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5094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Walking in sunlight</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611</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0"/>
            <a:ext cx="5241303"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Invitation SONG:</a:t>
            </a:r>
          </a:p>
        </p:txBody>
      </p:sp>
    </p:spTree>
    <p:extLst>
      <p:ext uri="{BB962C8B-B14F-4D97-AF65-F5344CB8AC3E}">
        <p14:creationId xmlns:p14="http://schemas.microsoft.com/office/powerpoint/2010/main" val="15100111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9BF3CB7-75D2-88E6-A18A-D357DF31A99C}"/>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Walking in Sunlight</a:t>
            </a:r>
            <a:endParaRPr lang="en-US" dirty="0">
              <a:ea typeface="+mj-ea"/>
            </a:endParaRPr>
          </a:p>
        </p:txBody>
      </p:sp>
      <p:pic>
        <p:nvPicPr>
          <p:cNvPr id="2" name="Picture 57" descr="Walking in Sunlight-pp">
            <a:extLst>
              <a:ext uri="{FF2B5EF4-FFF2-40B4-BE49-F238E27FC236}">
                <a16:creationId xmlns:a16="http://schemas.microsoft.com/office/drawing/2014/main" id="{F63BDE07-3761-E4B1-15D4-9469BDDE3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5D0F21C7-9EDD-51BA-9330-0FCB34B1565E}"/>
              </a:ext>
            </a:extLst>
          </p:cNvPr>
          <p:cNvSpPr txBox="1">
            <a:spLocks noChangeArrowheads="1"/>
          </p:cNvSpPr>
          <p:nvPr/>
        </p:nvSpPr>
        <p:spPr bwMode="auto">
          <a:xfrm>
            <a:off x="101601" y="76201"/>
            <a:ext cx="37383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Walking In Sunlight</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473FACD8-43CD-4F5C-4B1A-0D0990739AD9}"/>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599560FE-3C1D-9BA4-C5F4-1A0C051A393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Walking in Sunlight</a:t>
            </a:r>
            <a:endParaRPr lang="en-US">
              <a:ea typeface="+mj-ea"/>
            </a:endParaRPr>
          </a:p>
        </p:txBody>
      </p:sp>
      <p:pic>
        <p:nvPicPr>
          <p:cNvPr id="3074" name="Picture 3" descr="Walking in Sunlight-pp">
            <a:extLst>
              <a:ext uri="{FF2B5EF4-FFF2-40B4-BE49-F238E27FC236}">
                <a16:creationId xmlns:a16="http://schemas.microsoft.com/office/drawing/2014/main" id="{714353A5-33AD-CB37-5B68-0AF241D84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4A230362-92E3-5E6B-C765-FF7FD4DCED63}"/>
              </a:ext>
            </a:extLst>
          </p:cNvPr>
          <p:cNvSpPr txBox="1">
            <a:spLocks noChangeArrowheads="1"/>
          </p:cNvSpPr>
          <p:nvPr/>
        </p:nvSpPr>
        <p:spPr bwMode="auto">
          <a:xfrm>
            <a:off x="101601" y="76201"/>
            <a:ext cx="37383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Walking In Sunlight</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417F9286-60C4-4F63-4DC7-021B35912705}"/>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673851DA-0E04-C457-6803-EFFEBCC0F342}"/>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C-1 Walking in Sunlight</a:t>
            </a:r>
            <a:endParaRPr lang="en-US" dirty="0">
              <a:ea typeface="+mj-ea"/>
            </a:endParaRPr>
          </a:p>
        </p:txBody>
      </p:sp>
      <p:pic>
        <p:nvPicPr>
          <p:cNvPr id="4098" name="Picture 3" descr="Walking in Sunlight-pp">
            <a:extLst>
              <a:ext uri="{FF2B5EF4-FFF2-40B4-BE49-F238E27FC236}">
                <a16:creationId xmlns:a16="http://schemas.microsoft.com/office/drawing/2014/main" id="{A28CDA06-E16D-0251-2656-667E1D126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FF4AA4DD-67EC-3F0C-A6B6-F9C40C345D72}"/>
              </a:ext>
            </a:extLst>
          </p:cNvPr>
          <p:cNvSpPr txBox="1">
            <a:spLocks noChangeArrowheads="1"/>
          </p:cNvSpPr>
          <p:nvPr/>
        </p:nvSpPr>
        <p:spPr bwMode="auto">
          <a:xfrm>
            <a:off x="101600" y="76201"/>
            <a:ext cx="11988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Walking In Sunlight</a:t>
            </a:r>
            <a:endParaRPr lang="en-US" sz="3200" dirty="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675CE91B-8245-3CAF-A327-577801C8CBC7}"/>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9C20DB28-B534-9DDE-BF3E-F151FB50AD5E}"/>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Walking in Sunlight</a:t>
            </a:r>
            <a:endParaRPr lang="en-US" dirty="0">
              <a:ea typeface="+mj-ea"/>
            </a:endParaRPr>
          </a:p>
        </p:txBody>
      </p:sp>
      <p:pic>
        <p:nvPicPr>
          <p:cNvPr id="5122" name="Picture 3" descr="Walking in Sunlight-pp">
            <a:extLst>
              <a:ext uri="{FF2B5EF4-FFF2-40B4-BE49-F238E27FC236}">
                <a16:creationId xmlns:a16="http://schemas.microsoft.com/office/drawing/2014/main" id="{79091E64-374E-24AB-8A5F-C712F6596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4FC73C59-79D2-49AB-B25F-51FA054C037E}"/>
              </a:ext>
            </a:extLst>
          </p:cNvPr>
          <p:cNvSpPr txBox="1">
            <a:spLocks noChangeArrowheads="1"/>
          </p:cNvSpPr>
          <p:nvPr/>
        </p:nvSpPr>
        <p:spPr bwMode="auto">
          <a:xfrm>
            <a:off x="101601" y="76201"/>
            <a:ext cx="37383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Walking In Sunlight</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1C13C628-9C9F-B6E1-8F77-C2DA7A120FBA}"/>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736294A4-DAE9-B949-55D9-4B372476B03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Walking in Sunlight</a:t>
            </a:r>
            <a:endParaRPr lang="en-US">
              <a:ea typeface="+mj-ea"/>
            </a:endParaRPr>
          </a:p>
        </p:txBody>
      </p:sp>
      <p:pic>
        <p:nvPicPr>
          <p:cNvPr id="10242" name="Picture 3" descr="Walking in Sunlight-pp">
            <a:extLst>
              <a:ext uri="{FF2B5EF4-FFF2-40B4-BE49-F238E27FC236}">
                <a16:creationId xmlns:a16="http://schemas.microsoft.com/office/drawing/2014/main" id="{7459A42D-3D59-71BF-F58B-99C7CF451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09A82D07-6EAD-0C38-0D27-656E65F39735}"/>
              </a:ext>
            </a:extLst>
          </p:cNvPr>
          <p:cNvSpPr txBox="1">
            <a:spLocks noChangeArrowheads="1"/>
          </p:cNvSpPr>
          <p:nvPr/>
        </p:nvSpPr>
        <p:spPr bwMode="auto">
          <a:xfrm>
            <a:off x="101601" y="76201"/>
            <a:ext cx="37383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Walking In Sunlight</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5868B6AD-F0A9-97ED-29D8-F7B5061429E1}"/>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EE73439A-1617-4144-94FD-59F7C32265B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In Moments Like These</a:t>
            </a:r>
            <a:endParaRPr lang="en-US">
              <a:ea typeface="+mj-ea"/>
            </a:endParaRPr>
          </a:p>
        </p:txBody>
      </p:sp>
      <p:pic>
        <p:nvPicPr>
          <p:cNvPr id="4098" name="Picture 3" descr="In moments like These-SFP-pp">
            <a:extLst>
              <a:ext uri="{FF2B5EF4-FFF2-40B4-BE49-F238E27FC236}">
                <a16:creationId xmlns:a16="http://schemas.microsoft.com/office/drawing/2014/main" id="{AC00392B-A978-E917-FF68-52BE875939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82EF73BF-CF40-08AA-C678-B4DBFC6C1F7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239</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B661B4CC-BFFA-9087-D805-31C7F790D097}"/>
              </a:ext>
            </a:extLst>
          </p:cNvPr>
          <p:cNvSpPr txBox="1">
            <a:spLocks noChangeArrowheads="1"/>
          </p:cNvSpPr>
          <p:nvPr/>
        </p:nvSpPr>
        <p:spPr bwMode="auto">
          <a:xfrm>
            <a:off x="101601" y="76201"/>
            <a:ext cx="43402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Moments Like These</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F4F6F0E6-53C4-5913-1CD8-03432158B2A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Walking in Sunlight</a:t>
            </a:r>
            <a:endParaRPr lang="en-US">
              <a:ea typeface="+mj-ea"/>
            </a:endParaRPr>
          </a:p>
        </p:txBody>
      </p:sp>
      <p:pic>
        <p:nvPicPr>
          <p:cNvPr id="11266" name="Picture 3" descr="Walking in Sunlight-pp">
            <a:extLst>
              <a:ext uri="{FF2B5EF4-FFF2-40B4-BE49-F238E27FC236}">
                <a16:creationId xmlns:a16="http://schemas.microsoft.com/office/drawing/2014/main" id="{9CC6FE7F-42D6-2962-EDF0-3FC6306DB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39ACEE84-DEE7-ED74-CDDA-EC8A72C981E8}"/>
              </a:ext>
            </a:extLst>
          </p:cNvPr>
          <p:cNvSpPr txBox="1">
            <a:spLocks noChangeArrowheads="1"/>
          </p:cNvSpPr>
          <p:nvPr/>
        </p:nvSpPr>
        <p:spPr bwMode="auto">
          <a:xfrm>
            <a:off x="101601" y="76201"/>
            <a:ext cx="37383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Walking In Sunlight</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F8B52535-26CE-C296-088E-EE90217539B6}"/>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FD13D2FC-7587-984F-F399-F0B9AB9C672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Walking in Sunlight</a:t>
            </a:r>
            <a:endParaRPr lang="en-US">
              <a:ea typeface="+mj-ea"/>
            </a:endParaRPr>
          </a:p>
        </p:txBody>
      </p:sp>
      <p:pic>
        <p:nvPicPr>
          <p:cNvPr id="12290" name="Picture 3" descr="Walking in Sunlight-pp">
            <a:extLst>
              <a:ext uri="{FF2B5EF4-FFF2-40B4-BE49-F238E27FC236}">
                <a16:creationId xmlns:a16="http://schemas.microsoft.com/office/drawing/2014/main" id="{BAC927B2-3FB7-C8A6-EDF0-D99A0631B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Text Box 5">
            <a:extLst>
              <a:ext uri="{FF2B5EF4-FFF2-40B4-BE49-F238E27FC236}">
                <a16:creationId xmlns:a16="http://schemas.microsoft.com/office/drawing/2014/main" id="{D0107726-6FC3-4174-AFDC-233A6BB5A431}"/>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
        <p:nvSpPr>
          <p:cNvPr id="8" name="Text Box 4">
            <a:extLst>
              <a:ext uri="{FF2B5EF4-FFF2-40B4-BE49-F238E27FC236}">
                <a16:creationId xmlns:a16="http://schemas.microsoft.com/office/drawing/2014/main" id="{44BEA7AA-A982-176A-B3CA-D24C299F104C}"/>
              </a:ext>
            </a:extLst>
          </p:cNvPr>
          <p:cNvSpPr txBox="1">
            <a:spLocks noChangeArrowheads="1"/>
          </p:cNvSpPr>
          <p:nvPr/>
        </p:nvSpPr>
        <p:spPr bwMode="auto">
          <a:xfrm>
            <a:off x="101600" y="76201"/>
            <a:ext cx="11988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Walking In Sunlight</a:t>
            </a:r>
            <a:endParaRPr lang="en-US" sz="3200" dirty="0">
              <a:solidFill>
                <a:srgbClr val="000000"/>
              </a:solidFill>
              <a:latin typeface="Times" charset="0"/>
              <a:ea typeface="ＭＳ Ｐゴシック" charset="0"/>
              <a:cs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C77AAB98-618D-32C4-7585-1575537273CF}"/>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Walking in Sunlight</a:t>
            </a:r>
            <a:endParaRPr lang="en-US" dirty="0">
              <a:ea typeface="+mj-ea"/>
            </a:endParaRPr>
          </a:p>
        </p:txBody>
      </p:sp>
      <p:pic>
        <p:nvPicPr>
          <p:cNvPr id="13314" name="Picture 3" descr="Walking in Sunlight-pp">
            <a:extLst>
              <a:ext uri="{FF2B5EF4-FFF2-40B4-BE49-F238E27FC236}">
                <a16:creationId xmlns:a16="http://schemas.microsoft.com/office/drawing/2014/main" id="{F1BA4DF8-699F-CDDE-5779-59DC4D158D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FCC15D53-C78D-D121-7144-B846E8F7DBE6}"/>
              </a:ext>
            </a:extLst>
          </p:cNvPr>
          <p:cNvSpPr txBox="1">
            <a:spLocks noChangeArrowheads="1"/>
          </p:cNvSpPr>
          <p:nvPr/>
        </p:nvSpPr>
        <p:spPr bwMode="auto">
          <a:xfrm>
            <a:off x="101601" y="76201"/>
            <a:ext cx="37383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Walking In Sunlight</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CDDFEF4C-F628-E7B3-7EA2-6E0031F52C04}"/>
              </a:ext>
            </a:extLst>
          </p:cNvPr>
          <p:cNvSpPr txBox="1">
            <a:spLocks noChangeArrowheads="1"/>
          </p:cNvSpPr>
          <p:nvPr/>
        </p:nvSpPr>
        <p:spPr bwMode="auto">
          <a:xfrm>
            <a:off x="11235267" y="76201"/>
            <a:ext cx="77758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611</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8D48113-5BE6-F8D3-4F75-8FF056FB28AF}"/>
              </a:ext>
            </a:extLst>
          </p:cNvPr>
          <p:cNvSpPr/>
          <p:nvPr/>
        </p:nvSpPr>
        <p:spPr>
          <a:xfrm>
            <a:off x="0" y="603315"/>
            <a:ext cx="12192000" cy="6322226"/>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129823"/>
            <a:ext cx="11001082" cy="457339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1 john 3:16-17</a:t>
            </a:r>
          </a:p>
          <a:p>
            <a:pPr marL="0" marR="0" lvl="0" indent="0" algn="just" defTabSz="1219170" rtl="0" eaLnBrk="1" fontAlgn="auto" latinLnBrk="0" hangingPunct="1">
              <a:lnSpc>
                <a:spcPct val="15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“By this we know love, because He laid down His life for us. And we also ought to lay down our lives for the brethren. But whoever has this world’s goods, and sees his brother in need, and shuts up his heart from him, how does the love of God abide in him?”</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75414"/>
            <a:ext cx="5019040"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OUR CONTRIBUTION</a:t>
            </a:r>
          </a:p>
        </p:txBody>
      </p:sp>
    </p:spTree>
    <p:extLst>
      <p:ext uri="{BB962C8B-B14F-4D97-AF65-F5344CB8AC3E}">
        <p14:creationId xmlns:p14="http://schemas.microsoft.com/office/powerpoint/2010/main" val="1277800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He paid a debt</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376</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39270131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DFD0617-594A-317D-FFF4-9F1EDA1EFA6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He Paid a Debt</a:t>
            </a:r>
            <a:endParaRPr lang="en-US">
              <a:ea typeface="+mj-ea"/>
            </a:endParaRPr>
          </a:p>
        </p:txBody>
      </p:sp>
      <p:pic>
        <p:nvPicPr>
          <p:cNvPr id="2" name="Picture 28" descr="He Paid A Debt-pp">
            <a:extLst>
              <a:ext uri="{FF2B5EF4-FFF2-40B4-BE49-F238E27FC236}">
                <a16:creationId xmlns:a16="http://schemas.microsoft.com/office/drawing/2014/main" id="{0DC304EA-8435-DF82-80E5-6A9E17861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7" name="Text Box 29">
            <a:extLst>
              <a:ext uri="{FF2B5EF4-FFF2-40B4-BE49-F238E27FC236}">
                <a16:creationId xmlns:a16="http://schemas.microsoft.com/office/drawing/2014/main" id="{B9B2DAC1-2CBA-A43C-2D33-7F293E748EA4}"/>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2078" name="Text Box 30">
            <a:extLst>
              <a:ext uri="{FF2B5EF4-FFF2-40B4-BE49-F238E27FC236}">
                <a16:creationId xmlns:a16="http://schemas.microsoft.com/office/drawing/2014/main" id="{29AD1F96-3F57-E04B-FE3A-9EE1140A8F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F6846CCD-833B-6427-7FBF-099088F25AE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He Paid a Debt</a:t>
            </a:r>
            <a:endParaRPr lang="en-US">
              <a:ea typeface="+mj-ea"/>
            </a:endParaRPr>
          </a:p>
        </p:txBody>
      </p:sp>
      <p:pic>
        <p:nvPicPr>
          <p:cNvPr id="3074" name="Picture 3" descr="He Paid A Debt-pp">
            <a:extLst>
              <a:ext uri="{FF2B5EF4-FFF2-40B4-BE49-F238E27FC236}">
                <a16:creationId xmlns:a16="http://schemas.microsoft.com/office/drawing/2014/main" id="{356C4913-8E40-4D06-7143-079A523E17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87B03054-CF88-4CE9-1098-9F9DD3661353}"/>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114693" name="Text Box 5">
            <a:extLst>
              <a:ext uri="{FF2B5EF4-FFF2-40B4-BE49-F238E27FC236}">
                <a16:creationId xmlns:a16="http://schemas.microsoft.com/office/drawing/2014/main" id="{9BAB0939-79B8-AA4B-8518-A1DD5DDAA98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C13B9A4D-7783-D782-EF8E-FEB92B864BF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He Paid a Debt</a:t>
            </a:r>
            <a:endParaRPr lang="en-US">
              <a:ea typeface="+mj-ea"/>
            </a:endParaRPr>
          </a:p>
        </p:txBody>
      </p:sp>
      <p:pic>
        <p:nvPicPr>
          <p:cNvPr id="4098" name="Picture 6" descr="He Paid A Debt-pp">
            <a:extLst>
              <a:ext uri="{FF2B5EF4-FFF2-40B4-BE49-F238E27FC236}">
                <a16:creationId xmlns:a16="http://schemas.microsoft.com/office/drawing/2014/main" id="{72A8FFE4-0B8F-FE42-9D75-9AA1FE548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9" name="Text Box 7">
            <a:extLst>
              <a:ext uri="{FF2B5EF4-FFF2-40B4-BE49-F238E27FC236}">
                <a16:creationId xmlns:a16="http://schemas.microsoft.com/office/drawing/2014/main" id="{65A44654-52AA-D796-9B58-7C2AEE5FD018}"/>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120840" name="Text Box 8">
            <a:extLst>
              <a:ext uri="{FF2B5EF4-FFF2-40B4-BE49-F238E27FC236}">
                <a16:creationId xmlns:a16="http://schemas.microsoft.com/office/drawing/2014/main" id="{78F4FB76-1918-350C-DD43-7910CF114DC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95D4F49A-D4E4-30E8-166E-6B25F53F3FD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He Paid a Debt</a:t>
            </a:r>
            <a:endParaRPr lang="en-US">
              <a:ea typeface="+mj-ea"/>
            </a:endParaRPr>
          </a:p>
        </p:txBody>
      </p:sp>
      <p:pic>
        <p:nvPicPr>
          <p:cNvPr id="5122" name="Picture 3" descr="He Paid A Debt-pp">
            <a:extLst>
              <a:ext uri="{FF2B5EF4-FFF2-40B4-BE49-F238E27FC236}">
                <a16:creationId xmlns:a16="http://schemas.microsoft.com/office/drawing/2014/main" id="{37681130-22B6-A2E2-60A3-CCD1B112C0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6FE3DA4A-4565-B76E-07B9-7312048AD5BD}"/>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5C0E16E4-22D4-B3C2-99F3-2F070233C7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2E6AEDA0-145D-3A11-573F-D2CA85D9DE3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He Paid a Debt</a:t>
            </a:r>
            <a:endParaRPr lang="en-US">
              <a:ea typeface="+mj-ea"/>
            </a:endParaRPr>
          </a:p>
        </p:txBody>
      </p:sp>
      <p:pic>
        <p:nvPicPr>
          <p:cNvPr id="6146" name="Picture 3" descr="He Paid A Debt-pp">
            <a:extLst>
              <a:ext uri="{FF2B5EF4-FFF2-40B4-BE49-F238E27FC236}">
                <a16:creationId xmlns:a16="http://schemas.microsoft.com/office/drawing/2014/main" id="{B4CDFB84-AC7B-41BA-0F92-5FBEE6DC4F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94B28EF8-7AED-069D-961D-4153470B50F6}"/>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116741" name="Text Box 5">
            <a:extLst>
              <a:ext uri="{FF2B5EF4-FFF2-40B4-BE49-F238E27FC236}">
                <a16:creationId xmlns:a16="http://schemas.microsoft.com/office/drawing/2014/main" id="{77CFAD0B-FEBF-B42C-F9F0-D01D02FEEEE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8A4E1255-5E8D-F6FB-3ACC-77B7E886233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In Moments Like These</a:t>
            </a:r>
            <a:endParaRPr lang="en-US">
              <a:ea typeface="+mj-ea"/>
            </a:endParaRPr>
          </a:p>
        </p:txBody>
      </p:sp>
      <p:pic>
        <p:nvPicPr>
          <p:cNvPr id="5122" name="Picture 3" descr="In moments like These-SFP-pp">
            <a:extLst>
              <a:ext uri="{FF2B5EF4-FFF2-40B4-BE49-F238E27FC236}">
                <a16:creationId xmlns:a16="http://schemas.microsoft.com/office/drawing/2014/main" id="{B40581D9-F932-4AC3-0BA2-C8518B8E7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9F94E498-F809-50B9-0F4C-79DCDBD57F7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239</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AABA3A00-C993-F95F-C7D6-AF9B2327C1A6}"/>
              </a:ext>
            </a:extLst>
          </p:cNvPr>
          <p:cNvSpPr txBox="1">
            <a:spLocks noChangeArrowheads="1"/>
          </p:cNvSpPr>
          <p:nvPr/>
        </p:nvSpPr>
        <p:spPr bwMode="auto">
          <a:xfrm>
            <a:off x="101601" y="76201"/>
            <a:ext cx="43402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Moments Like These</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C83C8D32-E814-FF41-FE63-AFA8B1C2F07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He Paid a Debt</a:t>
            </a:r>
            <a:endParaRPr lang="en-US">
              <a:ea typeface="+mj-ea"/>
            </a:endParaRPr>
          </a:p>
        </p:txBody>
      </p:sp>
      <p:pic>
        <p:nvPicPr>
          <p:cNvPr id="7170" name="Picture 6" descr="He Paid A Debt-pp">
            <a:extLst>
              <a:ext uri="{FF2B5EF4-FFF2-40B4-BE49-F238E27FC236}">
                <a16:creationId xmlns:a16="http://schemas.microsoft.com/office/drawing/2014/main" id="{FE858A06-17ED-407D-865E-15F3F715F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3" name="Text Box 7">
            <a:extLst>
              <a:ext uri="{FF2B5EF4-FFF2-40B4-BE49-F238E27FC236}">
                <a16:creationId xmlns:a16="http://schemas.microsoft.com/office/drawing/2014/main" id="{C946D3A7-421F-147A-1964-B4EBBAA1DBAE}"/>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121864" name="Text Box 8">
            <a:extLst>
              <a:ext uri="{FF2B5EF4-FFF2-40B4-BE49-F238E27FC236}">
                <a16:creationId xmlns:a16="http://schemas.microsoft.com/office/drawing/2014/main" id="{E9D9F2C4-5C77-F63B-EA8B-EFD53FE743C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23DB0BB0-5F93-CB91-29A7-8B64ED96796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He Paid a Debt</a:t>
            </a:r>
            <a:endParaRPr lang="en-US">
              <a:ea typeface="+mj-ea"/>
            </a:endParaRPr>
          </a:p>
        </p:txBody>
      </p:sp>
      <p:pic>
        <p:nvPicPr>
          <p:cNvPr id="8194" name="Picture 3" descr="He Paid A Debt-pp">
            <a:extLst>
              <a:ext uri="{FF2B5EF4-FFF2-40B4-BE49-F238E27FC236}">
                <a16:creationId xmlns:a16="http://schemas.microsoft.com/office/drawing/2014/main" id="{0B0742F9-7756-E2B9-C1F3-D4D293E76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F12B2783-6D7C-ECCB-CBE5-FFD3F0A1DA0B}"/>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117765" name="Text Box 5">
            <a:extLst>
              <a:ext uri="{FF2B5EF4-FFF2-40B4-BE49-F238E27FC236}">
                <a16:creationId xmlns:a16="http://schemas.microsoft.com/office/drawing/2014/main" id="{D07CA095-A8F8-017C-353F-E953933D521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96D07393-5940-C1B0-CAF5-C9333B1B267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He Paid a Debt</a:t>
            </a:r>
            <a:endParaRPr lang="en-US">
              <a:ea typeface="+mj-ea"/>
            </a:endParaRPr>
          </a:p>
        </p:txBody>
      </p:sp>
      <p:pic>
        <p:nvPicPr>
          <p:cNvPr id="9218" name="Picture 3" descr="He Paid A Debt-pp">
            <a:extLst>
              <a:ext uri="{FF2B5EF4-FFF2-40B4-BE49-F238E27FC236}">
                <a16:creationId xmlns:a16="http://schemas.microsoft.com/office/drawing/2014/main" id="{939B9A85-2430-6730-10F8-475DE06FFB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4">
            <a:extLst>
              <a:ext uri="{FF2B5EF4-FFF2-40B4-BE49-F238E27FC236}">
                <a16:creationId xmlns:a16="http://schemas.microsoft.com/office/drawing/2014/main" id="{5F2097BE-F276-8A22-6285-4D5325FB89E6}"/>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118789" name="Text Box 5">
            <a:extLst>
              <a:ext uri="{FF2B5EF4-FFF2-40B4-BE49-F238E27FC236}">
                <a16:creationId xmlns:a16="http://schemas.microsoft.com/office/drawing/2014/main" id="{B3AC487A-CFE9-8924-6832-74F2F61278C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3A6276CA-9A81-40D8-4B27-87861C9EBAF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He Paid a Debt</a:t>
            </a:r>
            <a:endParaRPr lang="en-US">
              <a:ea typeface="+mj-ea"/>
            </a:endParaRPr>
          </a:p>
        </p:txBody>
      </p:sp>
      <p:pic>
        <p:nvPicPr>
          <p:cNvPr id="10242" name="Picture 6" descr="He Paid A Debt-pp">
            <a:extLst>
              <a:ext uri="{FF2B5EF4-FFF2-40B4-BE49-F238E27FC236}">
                <a16:creationId xmlns:a16="http://schemas.microsoft.com/office/drawing/2014/main" id="{02CA34C8-36D1-06A8-9073-3D4CDF022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Text Box 7">
            <a:extLst>
              <a:ext uri="{FF2B5EF4-FFF2-40B4-BE49-F238E27FC236}">
                <a16:creationId xmlns:a16="http://schemas.microsoft.com/office/drawing/2014/main" id="{7E83735E-33E8-3F07-BA54-8D38A40A224A}"/>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119816" name="Text Box 8">
            <a:extLst>
              <a:ext uri="{FF2B5EF4-FFF2-40B4-BE49-F238E27FC236}">
                <a16:creationId xmlns:a16="http://schemas.microsoft.com/office/drawing/2014/main" id="{839E867B-F3A6-B8A1-AA87-B53868FB8B3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49ACF91-E94E-BF5D-D6EA-328536B1254F}"/>
              </a:ext>
            </a:extLst>
          </p:cNvPr>
          <p:cNvSpPr/>
          <p:nvPr/>
        </p:nvSpPr>
        <p:spPr>
          <a:xfrm>
            <a:off x="-155864" y="603315"/>
            <a:ext cx="12347864" cy="6592390"/>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055802"/>
            <a:ext cx="11001082" cy="539071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Revelation 1:17-18</a:t>
            </a:r>
            <a:endPar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L="0" marR="0" lvl="0" indent="0" algn="just" defTabSz="1219170" rtl="0" eaLnBrk="1" fontAlgn="auto" latinLnBrk="0" hangingPunct="1">
              <a:lnSpc>
                <a:spcPct val="150000"/>
              </a:lnSpc>
              <a:spcBef>
                <a:spcPct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“And when I saw Him, I fell at His feet as dead. But He laid His right hand on me, saying to me, “</a:t>
            </a:r>
            <a:r>
              <a:rPr kumimoji="0" lang="en-US" sz="3600" b="0" i="1" u="none" strike="noStrike" kern="1200" cap="none" spc="0" normalizeH="0" baseline="0" noProof="0" dirty="0">
                <a:ln>
                  <a:noFill/>
                </a:ln>
                <a:solidFill>
                  <a:srgbClr val="C00000"/>
                </a:solidFill>
                <a:effectLst/>
                <a:uLnTx/>
                <a:uFillTx/>
                <a:latin typeface="BigNoodleTitling" panose="02000708030402040100" pitchFamily="2" charset="0"/>
                <a:ea typeface="+mj-ea"/>
              </a:rPr>
              <a:t>Do not be afraid; I am the First and the Last. I am He who lives, and was dead, and behold, I am alive forevermore</a:t>
            </a: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THE UNLEAVENED BREAD</a:t>
            </a:r>
          </a:p>
        </p:txBody>
      </p:sp>
    </p:spTree>
    <p:extLst>
      <p:ext uri="{BB962C8B-B14F-4D97-AF65-F5344CB8AC3E}">
        <p14:creationId xmlns:p14="http://schemas.microsoft.com/office/powerpoint/2010/main" val="48635223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00A525E-C774-A830-8001-0F33FDB21FB9}"/>
              </a:ext>
            </a:extLst>
          </p:cNvPr>
          <p:cNvSpPr/>
          <p:nvPr/>
        </p:nvSpPr>
        <p:spPr>
          <a:xfrm>
            <a:off x="0" y="603314"/>
            <a:ext cx="12192000" cy="572474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779319"/>
            <a:ext cx="11001082" cy="5663045"/>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Revelation 5:9-10</a:t>
            </a:r>
          </a:p>
          <a:p>
            <a:pPr marL="0" marR="0" lvl="0" indent="0" algn="just" defTabSz="1219170" rtl="0" eaLnBrk="1" fontAlgn="auto" latinLnBrk="0" hangingPunct="1">
              <a:lnSpc>
                <a:spcPct val="150000"/>
              </a:lnSpc>
              <a:spcBef>
                <a:spcPct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BigNoodleTitling" panose="02000708030402040100" pitchFamily="2" charset="0"/>
                <a:ea typeface="+mj-ea"/>
              </a:rPr>
              <a:t>“ And they sang a new song, saying: ‘You are worthy to take the scroll, And to open its seals; For You were slain, And have redeemed us to God by Your blood Out of every tribe and tongue and people and nation, And have made us kings and priests to our God; And we shall reign on the earth.’ ”</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THE FRUIT OF THE VINE</a:t>
            </a:r>
          </a:p>
        </p:txBody>
      </p:sp>
    </p:spTree>
    <p:extLst>
      <p:ext uri="{BB962C8B-B14F-4D97-AF65-F5344CB8AC3E}">
        <p14:creationId xmlns:p14="http://schemas.microsoft.com/office/powerpoint/2010/main" val="1436448943"/>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620366" y="1919552"/>
            <a:ext cx="495126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black"/>
                </a:solidFill>
                <a:effectLst/>
                <a:uLnTx/>
                <a:uFillTx/>
                <a:latin typeface="BigNoodleTitling" panose="02000708030402040100" pitchFamily="2" charset="0"/>
                <a:ea typeface="+mj-ea"/>
              </a:rPr>
              <a:t>closing PRAYER</a:t>
            </a:r>
          </a:p>
        </p:txBody>
      </p:sp>
    </p:spTree>
    <p:extLst>
      <p:ext uri="{BB962C8B-B14F-4D97-AF65-F5344CB8AC3E}">
        <p14:creationId xmlns:p14="http://schemas.microsoft.com/office/powerpoint/2010/main" val="18655762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Jesus is all the world to me</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590</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50810596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F02CAA4-9D5B-8E06-ADEF-66CE3D89F97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Jesus is all the World to Me</a:t>
            </a:r>
            <a:endParaRPr lang="en-US">
              <a:ea typeface="+mj-ea"/>
            </a:endParaRPr>
          </a:p>
        </p:txBody>
      </p:sp>
      <p:pic>
        <p:nvPicPr>
          <p:cNvPr id="2" name="Picture 53" descr="Jesus is all the world-pp">
            <a:extLst>
              <a:ext uri="{FF2B5EF4-FFF2-40B4-BE49-F238E27FC236}">
                <a16:creationId xmlns:a16="http://schemas.microsoft.com/office/drawing/2014/main" id="{1BC61274-7936-DA57-BE70-8DA303847E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2" name="Text Box 54">
            <a:extLst>
              <a:ext uri="{FF2B5EF4-FFF2-40B4-BE49-F238E27FC236}">
                <a16:creationId xmlns:a16="http://schemas.microsoft.com/office/drawing/2014/main" id="{FEB3F473-72E2-B2BF-177C-09E5B11F6C5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590</a:t>
            </a:r>
            <a:endParaRPr lang="en-US" sz="3200">
              <a:solidFill>
                <a:srgbClr val="000000"/>
              </a:solidFill>
              <a:latin typeface="Times" charset="0"/>
              <a:ea typeface="ＭＳ Ｐゴシック" charset="0"/>
            </a:endParaRPr>
          </a:p>
        </p:txBody>
      </p:sp>
      <p:sp>
        <p:nvSpPr>
          <p:cNvPr id="2103" name="Text Box 55">
            <a:extLst>
              <a:ext uri="{FF2B5EF4-FFF2-40B4-BE49-F238E27FC236}">
                <a16:creationId xmlns:a16="http://schemas.microsoft.com/office/drawing/2014/main" id="{8CE3385A-84D9-D0AF-42AA-FCE897A4741E}"/>
              </a:ext>
            </a:extLst>
          </p:cNvPr>
          <p:cNvSpPr txBox="1">
            <a:spLocks noChangeArrowheads="1"/>
          </p:cNvSpPr>
          <p:nvPr/>
        </p:nvSpPr>
        <p:spPr bwMode="auto">
          <a:xfrm>
            <a:off x="101600" y="76201"/>
            <a:ext cx="52196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Is All the World To Me</a:t>
            </a:r>
            <a:endParaRPr lang="en-US" sz="3200">
              <a:solidFill>
                <a:srgbClr val="000000"/>
              </a:solidFill>
              <a:latin typeface="Times"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2D553ED2-CB18-69DD-04DF-AE008050FCB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Jesus is all the World to Me</a:t>
            </a:r>
            <a:endParaRPr lang="en-US">
              <a:ea typeface="+mj-ea"/>
            </a:endParaRPr>
          </a:p>
        </p:txBody>
      </p:sp>
      <p:pic>
        <p:nvPicPr>
          <p:cNvPr id="3074" name="Picture 3" descr="Jesus is all the world-pp">
            <a:extLst>
              <a:ext uri="{FF2B5EF4-FFF2-40B4-BE49-F238E27FC236}">
                <a16:creationId xmlns:a16="http://schemas.microsoft.com/office/drawing/2014/main" id="{E06398D4-CAB9-B6B6-174F-B6E7E5391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4F3D5FDA-71D8-64B3-45CF-360361D372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590</a:t>
            </a:r>
            <a:endParaRPr lang="en-US" sz="3200">
              <a:solidFill>
                <a:srgbClr val="000000"/>
              </a:solidFill>
              <a:latin typeface="Times" charset="0"/>
              <a:ea typeface="ＭＳ Ｐゴシック" charset="0"/>
            </a:endParaRPr>
          </a:p>
        </p:txBody>
      </p:sp>
      <p:sp>
        <p:nvSpPr>
          <p:cNvPr id="183301" name="Text Box 5">
            <a:extLst>
              <a:ext uri="{FF2B5EF4-FFF2-40B4-BE49-F238E27FC236}">
                <a16:creationId xmlns:a16="http://schemas.microsoft.com/office/drawing/2014/main" id="{7DA9EC33-78D4-8FAB-E5A7-8799DE5BCD11}"/>
              </a:ext>
            </a:extLst>
          </p:cNvPr>
          <p:cNvSpPr txBox="1">
            <a:spLocks noChangeArrowheads="1"/>
          </p:cNvSpPr>
          <p:nvPr/>
        </p:nvSpPr>
        <p:spPr bwMode="auto">
          <a:xfrm>
            <a:off x="101600" y="76201"/>
            <a:ext cx="52196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Is All the World To Me</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84DDE984-ABDC-4091-5BB4-E4985DB44DB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In Moments Like These</a:t>
            </a:r>
            <a:endParaRPr lang="en-US">
              <a:ea typeface="+mj-ea"/>
            </a:endParaRPr>
          </a:p>
        </p:txBody>
      </p:sp>
      <p:pic>
        <p:nvPicPr>
          <p:cNvPr id="6146" name="Picture 3" descr="In moments like These-SFP-pp">
            <a:extLst>
              <a:ext uri="{FF2B5EF4-FFF2-40B4-BE49-F238E27FC236}">
                <a16:creationId xmlns:a16="http://schemas.microsoft.com/office/drawing/2014/main" id="{29AC0681-5DD4-C6D7-DE2E-3E25F3B08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84900B23-D7B7-7A13-9867-E848EABB57E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239</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FE9D5EB6-3D48-26D7-C83B-D09AD4363D49}"/>
              </a:ext>
            </a:extLst>
          </p:cNvPr>
          <p:cNvSpPr txBox="1">
            <a:spLocks noChangeArrowheads="1"/>
          </p:cNvSpPr>
          <p:nvPr/>
        </p:nvSpPr>
        <p:spPr bwMode="auto">
          <a:xfrm>
            <a:off x="101601" y="76201"/>
            <a:ext cx="43402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Moments Like These</a:t>
            </a:r>
            <a:endParaRPr lang="en-US" sz="3200">
              <a:solidFill>
                <a:srgbClr val="000000"/>
              </a:solidFill>
              <a:latin typeface="Times" charset="0"/>
              <a:ea typeface="ＭＳ Ｐゴシック"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F8C176D6-4865-EB92-2328-2E75BBBBC28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Jesus is all the World to Me</a:t>
            </a:r>
            <a:endParaRPr lang="en-US">
              <a:ea typeface="+mj-ea"/>
            </a:endParaRPr>
          </a:p>
        </p:txBody>
      </p:sp>
      <p:pic>
        <p:nvPicPr>
          <p:cNvPr id="4098" name="Picture 3" descr="Jesus is all the world-pp">
            <a:extLst>
              <a:ext uri="{FF2B5EF4-FFF2-40B4-BE49-F238E27FC236}">
                <a16:creationId xmlns:a16="http://schemas.microsoft.com/office/drawing/2014/main" id="{D3002869-FDBB-9AB3-55A0-86A6A687BA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68057023-F1F1-9C37-3760-426608B3FC3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590</a:t>
            </a:r>
            <a:endParaRPr lang="en-US" sz="3200">
              <a:solidFill>
                <a:srgbClr val="000000"/>
              </a:solidFill>
              <a:latin typeface="Times" charset="0"/>
              <a:ea typeface="ＭＳ Ｐゴシック" charset="0"/>
            </a:endParaRPr>
          </a:p>
        </p:txBody>
      </p:sp>
      <p:sp>
        <p:nvSpPr>
          <p:cNvPr id="190469" name="Text Box 5">
            <a:extLst>
              <a:ext uri="{FF2B5EF4-FFF2-40B4-BE49-F238E27FC236}">
                <a16:creationId xmlns:a16="http://schemas.microsoft.com/office/drawing/2014/main" id="{E218D99E-0EA5-E12D-5507-FD944891509E}"/>
              </a:ext>
            </a:extLst>
          </p:cNvPr>
          <p:cNvSpPr txBox="1">
            <a:spLocks noChangeArrowheads="1"/>
          </p:cNvSpPr>
          <p:nvPr/>
        </p:nvSpPr>
        <p:spPr bwMode="auto">
          <a:xfrm>
            <a:off x="101600" y="76201"/>
            <a:ext cx="52196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Is All the World To Me</a:t>
            </a:r>
            <a:endParaRPr lang="en-US" sz="3200">
              <a:solidFill>
                <a:srgbClr val="000000"/>
              </a:solidFill>
              <a:latin typeface="Times" charset="0"/>
              <a:ea typeface="ＭＳ Ｐゴシック"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BDD25C95-CF12-C525-4B3B-8FD70C2A9EA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Jesus is all the World to Me</a:t>
            </a:r>
            <a:endParaRPr lang="en-US">
              <a:ea typeface="+mj-ea"/>
            </a:endParaRPr>
          </a:p>
        </p:txBody>
      </p:sp>
      <p:pic>
        <p:nvPicPr>
          <p:cNvPr id="8194" name="Picture 3" descr="Jesus is all the world-pp">
            <a:extLst>
              <a:ext uri="{FF2B5EF4-FFF2-40B4-BE49-F238E27FC236}">
                <a16:creationId xmlns:a16="http://schemas.microsoft.com/office/drawing/2014/main" id="{6F74BE62-2CEB-8F9C-5C53-89035851A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FC68F2B2-C102-68C5-D7C7-1011F6BDCAD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590</a:t>
            </a:r>
            <a:endParaRPr lang="en-US" sz="3200">
              <a:solidFill>
                <a:srgbClr val="000000"/>
              </a:solidFill>
              <a:latin typeface="Times" charset="0"/>
              <a:ea typeface="ＭＳ Ｐゴシック" charset="0"/>
            </a:endParaRPr>
          </a:p>
        </p:txBody>
      </p:sp>
      <p:sp>
        <p:nvSpPr>
          <p:cNvPr id="186373" name="Text Box 5">
            <a:extLst>
              <a:ext uri="{FF2B5EF4-FFF2-40B4-BE49-F238E27FC236}">
                <a16:creationId xmlns:a16="http://schemas.microsoft.com/office/drawing/2014/main" id="{13060657-49AB-F585-6FDA-6D8BA0F1F15D}"/>
              </a:ext>
            </a:extLst>
          </p:cNvPr>
          <p:cNvSpPr txBox="1">
            <a:spLocks noChangeArrowheads="1"/>
          </p:cNvSpPr>
          <p:nvPr/>
        </p:nvSpPr>
        <p:spPr bwMode="auto">
          <a:xfrm>
            <a:off x="101600" y="76201"/>
            <a:ext cx="52196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Is All the World To Me</a:t>
            </a:r>
            <a:endParaRPr lang="en-US" sz="3200">
              <a:solidFill>
                <a:srgbClr val="000000"/>
              </a:solidFill>
              <a:latin typeface="Times" charset="0"/>
              <a:ea typeface="ＭＳ Ｐゴシック"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BEC16731-0D6F-26F4-EB4D-F063E6257DA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Jesus is all the World to Me</a:t>
            </a:r>
            <a:endParaRPr lang="en-US">
              <a:ea typeface="+mj-ea"/>
            </a:endParaRPr>
          </a:p>
        </p:txBody>
      </p:sp>
      <p:pic>
        <p:nvPicPr>
          <p:cNvPr id="9218" name="Picture 3" descr="Jesus is all the world-pp">
            <a:extLst>
              <a:ext uri="{FF2B5EF4-FFF2-40B4-BE49-F238E27FC236}">
                <a16:creationId xmlns:a16="http://schemas.microsoft.com/office/drawing/2014/main" id="{B5144ABA-B584-7E78-D179-4D97CA94F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4A8826E7-D74D-F1C2-F160-052C81955E8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590</a:t>
            </a:r>
            <a:endParaRPr lang="en-US" sz="3200">
              <a:solidFill>
                <a:srgbClr val="000000"/>
              </a:solidFill>
              <a:latin typeface="Times" charset="0"/>
              <a:ea typeface="ＭＳ Ｐゴシック" charset="0"/>
            </a:endParaRPr>
          </a:p>
        </p:txBody>
      </p:sp>
      <p:sp>
        <p:nvSpPr>
          <p:cNvPr id="187397" name="Text Box 5">
            <a:extLst>
              <a:ext uri="{FF2B5EF4-FFF2-40B4-BE49-F238E27FC236}">
                <a16:creationId xmlns:a16="http://schemas.microsoft.com/office/drawing/2014/main" id="{7C4EC4BF-BCE7-9593-1E4E-79AF75C966DD}"/>
              </a:ext>
            </a:extLst>
          </p:cNvPr>
          <p:cNvSpPr txBox="1">
            <a:spLocks noChangeArrowheads="1"/>
          </p:cNvSpPr>
          <p:nvPr/>
        </p:nvSpPr>
        <p:spPr bwMode="auto">
          <a:xfrm>
            <a:off x="101600" y="76201"/>
            <a:ext cx="52196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Is All the World To Me</a:t>
            </a:r>
            <a:endParaRPr lang="en-US" sz="3200">
              <a:solidFill>
                <a:srgbClr val="000000"/>
              </a:solidFill>
              <a:latin typeface="Times" charset="0"/>
              <a:ea typeface="ＭＳ Ｐゴシック"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3B3252C6-5B30-CDA9-7C86-863E78F6E7C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Jesus is all the World to Me</a:t>
            </a:r>
            <a:endParaRPr lang="en-US">
              <a:ea typeface="+mj-ea"/>
            </a:endParaRPr>
          </a:p>
        </p:txBody>
      </p:sp>
      <p:pic>
        <p:nvPicPr>
          <p:cNvPr id="10242" name="Picture 3" descr="Jesus is all the world-pp">
            <a:extLst>
              <a:ext uri="{FF2B5EF4-FFF2-40B4-BE49-F238E27FC236}">
                <a16:creationId xmlns:a16="http://schemas.microsoft.com/office/drawing/2014/main" id="{A16566E8-374F-8AE9-6417-AF6FEE4E7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1" name="Text Box 5">
            <a:extLst>
              <a:ext uri="{FF2B5EF4-FFF2-40B4-BE49-F238E27FC236}">
                <a16:creationId xmlns:a16="http://schemas.microsoft.com/office/drawing/2014/main" id="{FAD6AA9C-A4E4-A429-BAA1-56865A91CBB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590</a:t>
            </a:r>
            <a:endParaRPr lang="en-US" sz="3200">
              <a:solidFill>
                <a:srgbClr val="000000"/>
              </a:solidFill>
              <a:latin typeface="Times" charset="0"/>
              <a:ea typeface="ＭＳ Ｐゴシック" charset="0"/>
            </a:endParaRPr>
          </a:p>
        </p:txBody>
      </p:sp>
      <p:sp>
        <p:nvSpPr>
          <p:cNvPr id="188422" name="Text Box 6">
            <a:extLst>
              <a:ext uri="{FF2B5EF4-FFF2-40B4-BE49-F238E27FC236}">
                <a16:creationId xmlns:a16="http://schemas.microsoft.com/office/drawing/2014/main" id="{6BE186E0-9948-9AF7-4BB6-4510A21FEB12}"/>
              </a:ext>
            </a:extLst>
          </p:cNvPr>
          <p:cNvSpPr txBox="1">
            <a:spLocks noChangeArrowheads="1"/>
          </p:cNvSpPr>
          <p:nvPr/>
        </p:nvSpPr>
        <p:spPr bwMode="auto">
          <a:xfrm>
            <a:off x="101600" y="76201"/>
            <a:ext cx="52196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Is All the World To Me</a:t>
            </a:r>
            <a:endParaRPr lang="en-US" sz="3200">
              <a:solidFill>
                <a:srgbClr val="000000"/>
              </a:solidFill>
              <a:latin typeface="Times" charset="0"/>
              <a:ea typeface="ＭＳ Ｐゴシック"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228892"/>
            <a:ext cx="12192000"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223520"/>
            <a:ext cx="7961168"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Today</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WORSHIP @ 6:00</a:t>
            </a:r>
          </a:p>
        </p:txBody>
      </p:sp>
      <p:sp>
        <p:nvSpPr>
          <p:cNvPr id="5" name="TextBox 4">
            <a:extLst>
              <a:ext uri="{FF2B5EF4-FFF2-40B4-BE49-F238E27FC236}">
                <a16:creationId xmlns:a16="http://schemas.microsoft.com/office/drawing/2014/main" id="{6604E7C0-691A-A1CF-F9D6-2D388605EB4E}"/>
              </a:ext>
            </a:extLst>
          </p:cNvPr>
          <p:cNvSpPr txBox="1"/>
          <p:nvPr/>
        </p:nvSpPr>
        <p:spPr>
          <a:xfrm>
            <a:off x="7682345" y="482208"/>
            <a:ext cx="4509655" cy="249299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0" i="1" u="none" strike="noStrike" kern="1200" cap="none" spc="0" normalizeH="0" baseline="0" noProof="0" dirty="0">
                <a:ln>
                  <a:noFill/>
                </a:ln>
                <a:solidFill>
                  <a:prstClr val="white"/>
                </a:solidFill>
                <a:effectLst/>
                <a:uLnTx/>
                <a:uFillTx/>
                <a:latin typeface="BigNoodleTitling" panose="02000708030402040100" pitchFamily="2" charset="0"/>
                <a:ea typeface="+mn-ea"/>
                <a:cs typeface="+mn-cs"/>
              </a:rPr>
              <a:t>Wednesday</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Worship &amp; Bible classes @ 6:30</a:t>
            </a:r>
          </a:p>
        </p:txBody>
      </p:sp>
    </p:spTree>
    <p:extLst>
      <p:ext uri="{BB962C8B-B14F-4D97-AF65-F5344CB8AC3E}">
        <p14:creationId xmlns:p14="http://schemas.microsoft.com/office/powerpoint/2010/main" val="1890954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3BB3DBEF-4D70-AD13-4E6D-8479C3D1E2B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In Moments Like These</a:t>
            </a:r>
            <a:endParaRPr lang="en-US">
              <a:ea typeface="+mj-ea"/>
            </a:endParaRPr>
          </a:p>
        </p:txBody>
      </p:sp>
      <p:pic>
        <p:nvPicPr>
          <p:cNvPr id="7170" name="Picture 3" descr="In moments like These-SFP-pp">
            <a:extLst>
              <a:ext uri="{FF2B5EF4-FFF2-40B4-BE49-F238E27FC236}">
                <a16:creationId xmlns:a16="http://schemas.microsoft.com/office/drawing/2014/main" id="{7A055F3F-A310-51D9-17E4-54A887DD69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921BF5CD-027C-DFB8-5422-50100D4B54C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239</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85DC4F21-A649-F885-5654-7687CF050EC4}"/>
              </a:ext>
            </a:extLst>
          </p:cNvPr>
          <p:cNvSpPr txBox="1">
            <a:spLocks noChangeArrowheads="1"/>
          </p:cNvSpPr>
          <p:nvPr/>
        </p:nvSpPr>
        <p:spPr bwMode="auto">
          <a:xfrm>
            <a:off x="101601" y="76201"/>
            <a:ext cx="43402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Moments Like These</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C2C2B1A8-572D-F61D-9438-681F2DA46E2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In Moments Like These</a:t>
            </a:r>
            <a:endParaRPr lang="en-US">
              <a:ea typeface="+mj-ea"/>
            </a:endParaRPr>
          </a:p>
        </p:txBody>
      </p:sp>
      <p:pic>
        <p:nvPicPr>
          <p:cNvPr id="8194" name="Picture 3" descr="In moments like These-SFP-pp">
            <a:extLst>
              <a:ext uri="{FF2B5EF4-FFF2-40B4-BE49-F238E27FC236}">
                <a16:creationId xmlns:a16="http://schemas.microsoft.com/office/drawing/2014/main" id="{E9EF2457-188E-6671-F3CB-1C6E07957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3951C38E-F816-CD4A-DCD0-CB745F75D8E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239</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C4EEE185-D28B-F36E-0250-E33C42713935}"/>
              </a:ext>
            </a:extLst>
          </p:cNvPr>
          <p:cNvSpPr txBox="1">
            <a:spLocks noChangeArrowheads="1"/>
          </p:cNvSpPr>
          <p:nvPr/>
        </p:nvSpPr>
        <p:spPr bwMode="auto">
          <a:xfrm>
            <a:off x="101601" y="76201"/>
            <a:ext cx="43402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Moments Like These</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394772DD-760C-9C32-1505-87FA00F0998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In Moments Like These</a:t>
            </a:r>
            <a:endParaRPr lang="en-US">
              <a:ea typeface="+mj-ea"/>
            </a:endParaRPr>
          </a:p>
        </p:txBody>
      </p:sp>
      <p:pic>
        <p:nvPicPr>
          <p:cNvPr id="9218" name="Picture 3" descr="In moments like These-SFP-pp">
            <a:extLst>
              <a:ext uri="{FF2B5EF4-FFF2-40B4-BE49-F238E27FC236}">
                <a16:creationId xmlns:a16="http://schemas.microsoft.com/office/drawing/2014/main" id="{0A8EA1FF-BF73-7B31-476C-D5094E039F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9BE3928B-FB68-56DC-99FC-65C1116A9D9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239</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2EF65DDF-CF6A-E224-59BF-1A4C55C7C95C}"/>
              </a:ext>
            </a:extLst>
          </p:cNvPr>
          <p:cNvSpPr txBox="1">
            <a:spLocks noChangeArrowheads="1"/>
          </p:cNvSpPr>
          <p:nvPr/>
        </p:nvSpPr>
        <p:spPr bwMode="auto">
          <a:xfrm>
            <a:off x="101601" y="76201"/>
            <a:ext cx="43402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Moments Like These</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I stand amazed</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147</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373070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E1993F6-F586-8A69-CAF9-B62D9DC6E8F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I Stand Amazed</a:t>
            </a:r>
            <a:endParaRPr lang="en-US">
              <a:ea typeface="+mj-ea"/>
            </a:endParaRPr>
          </a:p>
        </p:txBody>
      </p:sp>
      <p:pic>
        <p:nvPicPr>
          <p:cNvPr id="2" name="Picture 46" descr="I Stand Amazed In-pp">
            <a:extLst>
              <a:ext uri="{FF2B5EF4-FFF2-40B4-BE49-F238E27FC236}">
                <a16:creationId xmlns:a16="http://schemas.microsoft.com/office/drawing/2014/main" id="{BF5E4EE3-3227-0DF4-9AFE-3E01E47EA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85F1043C-B0B2-E2B3-C193-CF7C8ECC02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B8ACB331-6E6F-63A2-AF5B-FDA4050EBC9F}"/>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3BDADD65-A900-380B-4C35-BB352E31E1B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I Stand Amazed</a:t>
            </a:r>
            <a:endParaRPr lang="en-US">
              <a:ea typeface="+mj-ea"/>
            </a:endParaRPr>
          </a:p>
        </p:txBody>
      </p:sp>
      <p:pic>
        <p:nvPicPr>
          <p:cNvPr id="3074" name="Picture 3" descr="I Stand Amazed In-pp">
            <a:extLst>
              <a:ext uri="{FF2B5EF4-FFF2-40B4-BE49-F238E27FC236}">
                <a16:creationId xmlns:a16="http://schemas.microsoft.com/office/drawing/2014/main" id="{EA580B37-BEBB-1340-B455-C2659244E2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803504DC-D16F-BBC2-4908-B6B9DF3FAF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1613C124-CA63-E4D5-7B3B-C68C442EEC6F}"/>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50D6CFF6-A2A1-B181-4B32-40D2BC33124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Anywhere with Jesus</a:t>
            </a:r>
            <a:endParaRPr lang="en-US">
              <a:ea typeface="+mj-ea"/>
            </a:endParaRPr>
          </a:p>
        </p:txBody>
      </p:sp>
      <p:pic>
        <p:nvPicPr>
          <p:cNvPr id="3074" name="Picture 3" descr="Anywhere With Jesus-pp">
            <a:extLst>
              <a:ext uri="{FF2B5EF4-FFF2-40B4-BE49-F238E27FC236}">
                <a16:creationId xmlns:a16="http://schemas.microsoft.com/office/drawing/2014/main" id="{02A764AE-73D8-92F5-8BB7-803DE0949C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9BF4C8C8-6D17-B13D-3CB0-14A139841639}"/>
              </a:ext>
            </a:extLst>
          </p:cNvPr>
          <p:cNvSpPr txBox="1">
            <a:spLocks noChangeArrowheads="1"/>
          </p:cNvSpPr>
          <p:nvPr/>
        </p:nvSpPr>
        <p:spPr bwMode="auto">
          <a:xfrm>
            <a:off x="14818" y="76201"/>
            <a:ext cx="3993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Anywhere With Jesus</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162DA2C4-C6A7-2F41-FBE9-683053E6E20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414</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BAB20D20-AE07-1BFB-42DA-54008E0CE88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Stand Amazed</a:t>
            </a:r>
            <a:endParaRPr lang="en-US">
              <a:ea typeface="+mj-ea"/>
            </a:endParaRPr>
          </a:p>
        </p:txBody>
      </p:sp>
      <p:pic>
        <p:nvPicPr>
          <p:cNvPr id="4098" name="Picture 3" descr="I Stand Amazed In-pp">
            <a:extLst>
              <a:ext uri="{FF2B5EF4-FFF2-40B4-BE49-F238E27FC236}">
                <a16:creationId xmlns:a16="http://schemas.microsoft.com/office/drawing/2014/main" id="{FBADAD4D-F379-86B5-D366-4BC7D3FB6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FDF9BEC7-C25B-C2F6-4324-CD5BA1D5C35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D42B3969-B1AD-3001-42FC-CC22EBA5C4D6}"/>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8B47B2F9-6D80-C1A2-5F8A-B9DB537C326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Stand Amazed</a:t>
            </a:r>
            <a:endParaRPr lang="en-US">
              <a:ea typeface="+mj-ea"/>
            </a:endParaRPr>
          </a:p>
        </p:txBody>
      </p:sp>
      <p:pic>
        <p:nvPicPr>
          <p:cNvPr id="5122" name="Picture 3" descr="I Stand Amazed In-pp">
            <a:extLst>
              <a:ext uri="{FF2B5EF4-FFF2-40B4-BE49-F238E27FC236}">
                <a16:creationId xmlns:a16="http://schemas.microsoft.com/office/drawing/2014/main" id="{A0BA0135-79D4-715D-5B9A-6522B0D1E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81726EE0-D1E0-3999-9BFD-F7845F9973E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3E043988-5C5A-AB01-0F69-9E6E301276BC}"/>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76E53585-861B-398B-2011-365A7C42A4A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I Stand Amazed</a:t>
            </a:r>
            <a:endParaRPr lang="en-US">
              <a:ea typeface="+mj-ea"/>
            </a:endParaRPr>
          </a:p>
        </p:txBody>
      </p:sp>
      <p:pic>
        <p:nvPicPr>
          <p:cNvPr id="6146" name="Picture 3" descr="I Stand Amazed In-pp">
            <a:extLst>
              <a:ext uri="{FF2B5EF4-FFF2-40B4-BE49-F238E27FC236}">
                <a16:creationId xmlns:a16="http://schemas.microsoft.com/office/drawing/2014/main" id="{A99D62B7-C3C6-ECD9-6CAA-C902E6EB8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996097EA-A36C-285A-1D07-4A6E337DE16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4DD07380-C4CB-34A0-AFEC-E7A7F5EC0891}"/>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93767CF7-6C00-D1E1-54C9-9D967913184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I Stand Amazed</a:t>
            </a:r>
            <a:endParaRPr lang="en-US">
              <a:ea typeface="+mj-ea"/>
            </a:endParaRPr>
          </a:p>
        </p:txBody>
      </p:sp>
      <p:pic>
        <p:nvPicPr>
          <p:cNvPr id="7170" name="Picture 3" descr="I Stand Amazed In-pp">
            <a:extLst>
              <a:ext uri="{FF2B5EF4-FFF2-40B4-BE49-F238E27FC236}">
                <a16:creationId xmlns:a16="http://schemas.microsoft.com/office/drawing/2014/main" id="{693EDD87-2334-0C59-2F59-0901B0148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F071C772-37D1-16CC-F30D-D228F6A81C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1DC0597E-6430-1F9D-5E25-7222C2DB8E99}"/>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40AC4974-E1B7-7CC4-4886-BFFB12A6EC4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Stand Amazed</a:t>
            </a:r>
            <a:endParaRPr lang="en-US">
              <a:ea typeface="+mj-ea"/>
            </a:endParaRPr>
          </a:p>
        </p:txBody>
      </p:sp>
      <p:pic>
        <p:nvPicPr>
          <p:cNvPr id="8194" name="Picture 3" descr="I Stand Amazed In-pp">
            <a:extLst>
              <a:ext uri="{FF2B5EF4-FFF2-40B4-BE49-F238E27FC236}">
                <a16:creationId xmlns:a16="http://schemas.microsoft.com/office/drawing/2014/main" id="{69D3434D-176C-6854-02EF-C2FD26C00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CA0777C9-2FD1-17EB-91DF-DE55DF1B4D7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1C183103-13FC-9410-254E-A1182EDE7DDA}"/>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08713AC7-A95B-B2BD-C89F-B0BB7AF52D7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Stand Amazed</a:t>
            </a:r>
            <a:endParaRPr lang="en-US">
              <a:ea typeface="+mj-ea"/>
            </a:endParaRPr>
          </a:p>
        </p:txBody>
      </p:sp>
      <p:pic>
        <p:nvPicPr>
          <p:cNvPr id="9218" name="Picture 3" descr="I Stand Amazed In-pp">
            <a:extLst>
              <a:ext uri="{FF2B5EF4-FFF2-40B4-BE49-F238E27FC236}">
                <a16:creationId xmlns:a16="http://schemas.microsoft.com/office/drawing/2014/main" id="{EFECB887-45F3-24E5-ABD2-D09B7E64EF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790AFE0B-9156-DDB7-014A-1809659EA1D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C3556D8F-6976-7DA7-1834-1FAA6CDD0D05}"/>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04BA2589-FE0C-A59E-9EFD-F5104590C09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I Stand Amazed</a:t>
            </a:r>
            <a:endParaRPr lang="en-US">
              <a:ea typeface="+mj-ea"/>
            </a:endParaRPr>
          </a:p>
        </p:txBody>
      </p:sp>
      <p:pic>
        <p:nvPicPr>
          <p:cNvPr id="14338" name="Picture 3" descr="I Stand Amazed In-pp">
            <a:extLst>
              <a:ext uri="{FF2B5EF4-FFF2-40B4-BE49-F238E27FC236}">
                <a16:creationId xmlns:a16="http://schemas.microsoft.com/office/drawing/2014/main" id="{637CE93D-98FF-7587-0EF3-B4A0DAA0B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83DEE73C-D725-EBF7-ECE1-BF92D5ECD72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13AC9198-2A89-876A-1273-9B72B5879C78}"/>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D5B12811-36D8-916D-C3B2-7E0BAD08D6F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I Stand Amazed</a:t>
            </a:r>
            <a:endParaRPr lang="en-US">
              <a:ea typeface="+mj-ea"/>
            </a:endParaRPr>
          </a:p>
        </p:txBody>
      </p:sp>
      <p:pic>
        <p:nvPicPr>
          <p:cNvPr id="15362" name="Picture 6" descr="I Stand Amazed In-pp">
            <a:extLst>
              <a:ext uri="{FF2B5EF4-FFF2-40B4-BE49-F238E27FC236}">
                <a16:creationId xmlns:a16="http://schemas.microsoft.com/office/drawing/2014/main" id="{441A0168-0382-E889-3197-E3DA83F51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5" name="Text Box 7">
            <a:extLst>
              <a:ext uri="{FF2B5EF4-FFF2-40B4-BE49-F238E27FC236}">
                <a16:creationId xmlns:a16="http://schemas.microsoft.com/office/drawing/2014/main" id="{81E7D83F-3467-E67B-DB17-DED0F55DFD5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147</a:t>
            </a:r>
            <a:endParaRPr lang="en-US" sz="3200">
              <a:solidFill>
                <a:srgbClr val="000000"/>
              </a:solidFill>
              <a:latin typeface="Times" charset="0"/>
              <a:ea typeface="ＭＳ Ｐゴシック" charset="0"/>
            </a:endParaRPr>
          </a:p>
        </p:txBody>
      </p:sp>
      <p:sp>
        <p:nvSpPr>
          <p:cNvPr id="181256" name="Text Box 8">
            <a:extLst>
              <a:ext uri="{FF2B5EF4-FFF2-40B4-BE49-F238E27FC236}">
                <a16:creationId xmlns:a16="http://schemas.microsoft.com/office/drawing/2014/main" id="{E36D8BE9-03FC-AE19-A5CA-3010A6C5CCC6}"/>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Stand Amazed</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AFE30EE3-A621-9A8E-698A-CFC065D7041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Stand Amazed</a:t>
            </a:r>
            <a:endParaRPr lang="en-US">
              <a:ea typeface="+mj-ea"/>
            </a:endParaRPr>
          </a:p>
        </p:txBody>
      </p:sp>
      <p:pic>
        <p:nvPicPr>
          <p:cNvPr id="16386" name="Picture 3" descr="I Stand Amazed In-pp">
            <a:extLst>
              <a:ext uri="{FF2B5EF4-FFF2-40B4-BE49-F238E27FC236}">
                <a16:creationId xmlns:a16="http://schemas.microsoft.com/office/drawing/2014/main" id="{0E016CEE-C277-CCD6-F62A-933F5165B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D1D819CB-1FD0-2D75-F850-F9D298B46CB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F2B33111-F993-107B-6DB6-E2D07911D665}"/>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F1903A39-C2A4-6E7A-AA0A-BF9BE458278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Stand Amazed</a:t>
            </a:r>
            <a:endParaRPr lang="en-US">
              <a:ea typeface="+mj-ea"/>
            </a:endParaRPr>
          </a:p>
        </p:txBody>
      </p:sp>
      <p:pic>
        <p:nvPicPr>
          <p:cNvPr id="17410" name="Picture 3" descr="I Stand Amazed In-pp">
            <a:extLst>
              <a:ext uri="{FF2B5EF4-FFF2-40B4-BE49-F238E27FC236}">
                <a16:creationId xmlns:a16="http://schemas.microsoft.com/office/drawing/2014/main" id="{D4F3901A-729C-7137-0820-2D11C8BD2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99FA1736-20F6-E220-3152-124DC20C89B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AFACDB5A-0B34-B0CF-052B-1FF18C158F84}"/>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67CE97E8-A4BA-38FA-8D61-15ADD17F33B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Anywhere with Jesus</a:t>
            </a:r>
            <a:endParaRPr lang="en-US">
              <a:ea typeface="+mj-ea"/>
            </a:endParaRPr>
          </a:p>
        </p:txBody>
      </p:sp>
      <p:pic>
        <p:nvPicPr>
          <p:cNvPr id="4098" name="Picture 3" descr="Anywhere With Jesus-pp">
            <a:extLst>
              <a:ext uri="{FF2B5EF4-FFF2-40B4-BE49-F238E27FC236}">
                <a16:creationId xmlns:a16="http://schemas.microsoft.com/office/drawing/2014/main" id="{D71EDDD8-B8F3-6C2C-B3A7-941FE1F06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A1BE53D8-5EE2-4102-CB14-BC3FE1CA14B7}"/>
              </a:ext>
            </a:extLst>
          </p:cNvPr>
          <p:cNvSpPr txBox="1">
            <a:spLocks noChangeArrowheads="1"/>
          </p:cNvSpPr>
          <p:nvPr/>
        </p:nvSpPr>
        <p:spPr bwMode="auto">
          <a:xfrm>
            <a:off x="14818" y="76201"/>
            <a:ext cx="3993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Anywhere With Jesus</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46A29C18-9DA5-0708-CFA9-FDA3C99FAAC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414</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620366" y="1919552"/>
            <a:ext cx="495126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black"/>
                </a:solidFill>
                <a:effectLst/>
                <a:uLnTx/>
                <a:uFillTx/>
                <a:latin typeface="BigNoodleTitling" panose="02000708030402040100" pitchFamily="2" charset="0"/>
                <a:ea typeface="+mj-ea"/>
              </a:rPr>
              <a:t>OPENING PRAYER</a:t>
            </a:r>
          </a:p>
        </p:txBody>
      </p:sp>
    </p:spTree>
    <p:extLst>
      <p:ext uri="{BB962C8B-B14F-4D97-AF65-F5344CB8AC3E}">
        <p14:creationId xmlns:p14="http://schemas.microsoft.com/office/powerpoint/2010/main" val="1500613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Heaven came down</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517</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319562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2480B00-F0B0-957C-C3DC-4C5D5F37D2F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Heaven Came Down</a:t>
            </a:r>
            <a:endParaRPr lang="en-US">
              <a:ea typeface="+mj-ea"/>
            </a:endParaRPr>
          </a:p>
        </p:txBody>
      </p:sp>
      <p:pic>
        <p:nvPicPr>
          <p:cNvPr id="2" name="Picture 60" descr="Heaven Came Down-pp">
            <a:extLst>
              <a:ext uri="{FF2B5EF4-FFF2-40B4-BE49-F238E27FC236}">
                <a16:creationId xmlns:a16="http://schemas.microsoft.com/office/drawing/2014/main" id="{DCF04670-506E-062B-0EE5-374FF23614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 name="Text Box 61">
            <a:extLst>
              <a:ext uri="{FF2B5EF4-FFF2-40B4-BE49-F238E27FC236}">
                <a16:creationId xmlns:a16="http://schemas.microsoft.com/office/drawing/2014/main" id="{67395AEE-6CF4-FB7A-984A-2AF3E64AB261}"/>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110" name="Text Box 62">
            <a:extLst>
              <a:ext uri="{FF2B5EF4-FFF2-40B4-BE49-F238E27FC236}">
                <a16:creationId xmlns:a16="http://schemas.microsoft.com/office/drawing/2014/main" id="{47E1E303-F04F-097A-091C-5D3D8CBEB16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E6C5BA2D-EA3E-55E3-552A-D58D48CBDB7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Heaven Came Down</a:t>
            </a:r>
            <a:endParaRPr lang="en-US">
              <a:ea typeface="+mj-ea"/>
            </a:endParaRPr>
          </a:p>
        </p:txBody>
      </p:sp>
      <p:pic>
        <p:nvPicPr>
          <p:cNvPr id="3074" name="Picture 3" descr="Heaven Came Down-pp">
            <a:extLst>
              <a:ext uri="{FF2B5EF4-FFF2-40B4-BE49-F238E27FC236}">
                <a16:creationId xmlns:a16="http://schemas.microsoft.com/office/drawing/2014/main" id="{0E126820-5721-7DEB-531C-68A6324A2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8A710415-5510-953D-E377-49D794310F2A}"/>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3072F6E4-1630-F09C-83B0-08A33ECB616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7D037781-4ED5-A92E-8E91-B110800CE9F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Heaven Came Down</a:t>
            </a:r>
            <a:endParaRPr lang="en-US">
              <a:ea typeface="+mj-ea"/>
            </a:endParaRPr>
          </a:p>
        </p:txBody>
      </p:sp>
      <p:pic>
        <p:nvPicPr>
          <p:cNvPr id="4098" name="Picture 3" descr="Heaven Came Down-pp">
            <a:extLst>
              <a:ext uri="{FF2B5EF4-FFF2-40B4-BE49-F238E27FC236}">
                <a16:creationId xmlns:a16="http://schemas.microsoft.com/office/drawing/2014/main" id="{6A55C492-E7C5-3F71-389E-382BCE462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8B647D7D-3CF7-F88A-B60B-CE13CD588E92}"/>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20A6D7BF-0434-B1C1-18C7-88B6D480EBD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494E010A-DFE2-9FAC-E9AB-C52E8EE6D68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Heaven Came Down</a:t>
            </a:r>
            <a:endParaRPr lang="en-US">
              <a:ea typeface="+mj-ea"/>
            </a:endParaRPr>
          </a:p>
        </p:txBody>
      </p:sp>
      <p:pic>
        <p:nvPicPr>
          <p:cNvPr id="5122" name="Picture 3" descr="Heaven Came Down-pp">
            <a:extLst>
              <a:ext uri="{FF2B5EF4-FFF2-40B4-BE49-F238E27FC236}">
                <a16:creationId xmlns:a16="http://schemas.microsoft.com/office/drawing/2014/main" id="{1A1E5E62-71B0-03D5-24A6-C25580342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CD5C0B55-B6A6-8282-4DE5-0B3F9FBE01CA}"/>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8794BAEA-2A27-4A27-13BE-EDCC53322C8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EA098BE1-517D-64DC-FE9D-19A9C488609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Heaven Came Down</a:t>
            </a:r>
            <a:endParaRPr lang="en-US">
              <a:ea typeface="+mj-ea"/>
            </a:endParaRPr>
          </a:p>
        </p:txBody>
      </p:sp>
      <p:pic>
        <p:nvPicPr>
          <p:cNvPr id="6146" name="Picture 1027" descr="Heaven Came Down-pp">
            <a:extLst>
              <a:ext uri="{FF2B5EF4-FFF2-40B4-BE49-F238E27FC236}">
                <a16:creationId xmlns:a16="http://schemas.microsoft.com/office/drawing/2014/main" id="{F9676650-7067-31BE-FA06-6D0F4313B2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1028">
            <a:extLst>
              <a:ext uri="{FF2B5EF4-FFF2-40B4-BE49-F238E27FC236}">
                <a16:creationId xmlns:a16="http://schemas.microsoft.com/office/drawing/2014/main" id="{303083DC-EC31-C23A-04DC-44426D4D5BEC}"/>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18117" name="Text Box 1029">
            <a:extLst>
              <a:ext uri="{FF2B5EF4-FFF2-40B4-BE49-F238E27FC236}">
                <a16:creationId xmlns:a16="http://schemas.microsoft.com/office/drawing/2014/main" id="{8794C62F-0F7F-6304-4D9E-05E3019EFAB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E7437EE0-920A-A6A9-2BAC-005D712D0C6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Heaven Came Down</a:t>
            </a:r>
            <a:endParaRPr lang="en-US">
              <a:ea typeface="+mj-ea"/>
            </a:endParaRPr>
          </a:p>
        </p:txBody>
      </p:sp>
      <p:pic>
        <p:nvPicPr>
          <p:cNvPr id="7170" name="Picture 6" descr="Heaven Came Down-pp">
            <a:extLst>
              <a:ext uri="{FF2B5EF4-FFF2-40B4-BE49-F238E27FC236}">
                <a16:creationId xmlns:a16="http://schemas.microsoft.com/office/drawing/2014/main" id="{4DF59415-80A7-5C6F-C036-2BC80FE203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3" name="Text Box 7">
            <a:extLst>
              <a:ext uri="{FF2B5EF4-FFF2-40B4-BE49-F238E27FC236}">
                <a16:creationId xmlns:a16="http://schemas.microsoft.com/office/drawing/2014/main" id="{FB4867A6-A775-50F7-359B-30F96045E9EF}"/>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19144" name="Text Box 8">
            <a:extLst>
              <a:ext uri="{FF2B5EF4-FFF2-40B4-BE49-F238E27FC236}">
                <a16:creationId xmlns:a16="http://schemas.microsoft.com/office/drawing/2014/main" id="{D326DA86-ED36-0AA6-A78E-897B6250DDB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1026">
            <a:extLst>
              <a:ext uri="{FF2B5EF4-FFF2-40B4-BE49-F238E27FC236}">
                <a16:creationId xmlns:a16="http://schemas.microsoft.com/office/drawing/2014/main" id="{5AF1B794-5FE0-D2C3-E83A-B9AD2B8A37C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Heaven Came Down</a:t>
            </a:r>
            <a:endParaRPr lang="en-US">
              <a:ea typeface="+mj-ea"/>
            </a:endParaRPr>
          </a:p>
        </p:txBody>
      </p:sp>
      <p:pic>
        <p:nvPicPr>
          <p:cNvPr id="8194" name="Picture 1027" descr="Heaven Came Down-pp">
            <a:extLst>
              <a:ext uri="{FF2B5EF4-FFF2-40B4-BE49-F238E27FC236}">
                <a16:creationId xmlns:a16="http://schemas.microsoft.com/office/drawing/2014/main" id="{FBE0AEC6-E359-5DFC-13BB-DE0BBF475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1028">
            <a:extLst>
              <a:ext uri="{FF2B5EF4-FFF2-40B4-BE49-F238E27FC236}">
                <a16:creationId xmlns:a16="http://schemas.microsoft.com/office/drawing/2014/main" id="{23C8C668-6072-6C83-E1D1-5246E30EB457}"/>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20165" name="Text Box 1029">
            <a:extLst>
              <a:ext uri="{FF2B5EF4-FFF2-40B4-BE49-F238E27FC236}">
                <a16:creationId xmlns:a16="http://schemas.microsoft.com/office/drawing/2014/main" id="{1815EC6A-E9B3-D862-8352-2B90C8DE225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3EB32689-7CA1-61C9-5C41-60B7AD00108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Heaven Came Down</a:t>
            </a:r>
            <a:endParaRPr lang="en-US">
              <a:ea typeface="+mj-ea"/>
            </a:endParaRPr>
          </a:p>
        </p:txBody>
      </p:sp>
      <p:pic>
        <p:nvPicPr>
          <p:cNvPr id="9218" name="Picture 3" descr="Heaven Came Down-pp">
            <a:extLst>
              <a:ext uri="{FF2B5EF4-FFF2-40B4-BE49-F238E27FC236}">
                <a16:creationId xmlns:a16="http://schemas.microsoft.com/office/drawing/2014/main" id="{0869BAC1-A4F6-F49B-EE07-01A951826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C98F9E05-6C64-0724-95BF-21CBDCD0641D}"/>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CFDE81F4-3909-6546-BEBA-12C7F64968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2DEE38FF-73D7-AE94-37B4-123BBA7A709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Anywhere with Jesus</a:t>
            </a:r>
            <a:endParaRPr lang="en-US">
              <a:ea typeface="+mj-ea"/>
            </a:endParaRPr>
          </a:p>
        </p:txBody>
      </p:sp>
      <p:pic>
        <p:nvPicPr>
          <p:cNvPr id="11266" name="Picture 3" descr="Anywhere With Jesus-pp">
            <a:extLst>
              <a:ext uri="{FF2B5EF4-FFF2-40B4-BE49-F238E27FC236}">
                <a16:creationId xmlns:a16="http://schemas.microsoft.com/office/drawing/2014/main" id="{13CB9E9D-477C-4AC5-2741-FB45CB696A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79EAA160-0E04-A1D2-8B68-774A062CFA38}"/>
              </a:ext>
            </a:extLst>
          </p:cNvPr>
          <p:cNvSpPr txBox="1">
            <a:spLocks noChangeArrowheads="1"/>
          </p:cNvSpPr>
          <p:nvPr/>
        </p:nvSpPr>
        <p:spPr bwMode="auto">
          <a:xfrm>
            <a:off x="14818" y="76201"/>
            <a:ext cx="3993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Anywhere With Jesus</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04F47C1A-37E9-DA64-B9CC-3C85910E493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414</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24A68ADB-43D3-8577-C96E-8814A646A2D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Heaven Came Down</a:t>
            </a:r>
            <a:endParaRPr lang="en-US">
              <a:ea typeface="+mj-ea"/>
            </a:endParaRPr>
          </a:p>
        </p:txBody>
      </p:sp>
      <p:pic>
        <p:nvPicPr>
          <p:cNvPr id="10242" name="Picture 3" descr="Heaven Came Down-pp">
            <a:extLst>
              <a:ext uri="{FF2B5EF4-FFF2-40B4-BE49-F238E27FC236}">
                <a16:creationId xmlns:a16="http://schemas.microsoft.com/office/drawing/2014/main" id="{C2C40AAB-83B4-3779-D750-434812130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A9ECFBC4-672F-AEEE-F67C-EF3813AE95EB}"/>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D173C0E3-6108-9FF9-D681-61CB930A1B0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F3F610B1-46E0-5BBE-8005-E69F6E61410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Heaven Came Down</a:t>
            </a:r>
            <a:endParaRPr lang="en-US">
              <a:ea typeface="+mj-ea"/>
            </a:endParaRPr>
          </a:p>
        </p:txBody>
      </p:sp>
      <p:pic>
        <p:nvPicPr>
          <p:cNvPr id="11266" name="Picture 3" descr="Heaven Came Down-pp">
            <a:extLst>
              <a:ext uri="{FF2B5EF4-FFF2-40B4-BE49-F238E27FC236}">
                <a16:creationId xmlns:a16="http://schemas.microsoft.com/office/drawing/2014/main" id="{264830B5-F41A-BB7D-B46D-A62B549A7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14FEEDC3-F903-116F-49CF-AD5DE9F747ED}"/>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2375796A-3705-2C38-E26E-8028FFD0F12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DED53FAE-64CE-985E-7443-71D96EDD3C5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2-4 Heaven Came Down</a:t>
            </a:r>
            <a:endParaRPr lang="en-US">
              <a:ea typeface="+mj-ea"/>
            </a:endParaRPr>
          </a:p>
        </p:txBody>
      </p:sp>
      <p:pic>
        <p:nvPicPr>
          <p:cNvPr id="12290" name="Picture 3" descr="Heaven Came Down-pp">
            <a:extLst>
              <a:ext uri="{FF2B5EF4-FFF2-40B4-BE49-F238E27FC236}">
                <a16:creationId xmlns:a16="http://schemas.microsoft.com/office/drawing/2014/main" id="{B4383569-618A-0FB9-D3E1-AB558712F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709A07A0-49CB-9A39-E2A6-45982FCDE719}"/>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AEE09B6A-91D5-7FA2-9922-1CB6843A979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1026">
            <a:extLst>
              <a:ext uri="{FF2B5EF4-FFF2-40B4-BE49-F238E27FC236}">
                <a16:creationId xmlns:a16="http://schemas.microsoft.com/office/drawing/2014/main" id="{97943A14-DA7E-05EA-5318-7E86F65D61D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Heaven Came Down</a:t>
            </a:r>
            <a:endParaRPr lang="en-US">
              <a:ea typeface="+mj-ea"/>
            </a:endParaRPr>
          </a:p>
        </p:txBody>
      </p:sp>
      <p:pic>
        <p:nvPicPr>
          <p:cNvPr id="13314" name="Picture 1027" descr="Heaven Came Down-pp">
            <a:extLst>
              <a:ext uri="{FF2B5EF4-FFF2-40B4-BE49-F238E27FC236}">
                <a16:creationId xmlns:a16="http://schemas.microsoft.com/office/drawing/2014/main" id="{F4EB3AAF-0EBD-5EA0-0A25-276290A25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 Box 1028">
            <a:extLst>
              <a:ext uri="{FF2B5EF4-FFF2-40B4-BE49-F238E27FC236}">
                <a16:creationId xmlns:a16="http://schemas.microsoft.com/office/drawing/2014/main" id="{A0DDDC53-BBCF-85D9-4643-A35510F6EF37}"/>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21189" name="Text Box 1029">
            <a:extLst>
              <a:ext uri="{FF2B5EF4-FFF2-40B4-BE49-F238E27FC236}">
                <a16:creationId xmlns:a16="http://schemas.microsoft.com/office/drawing/2014/main" id="{B35E6F7E-DA86-82ED-1B73-03BFFAE6BBE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9BB3D8D5-B95F-79FD-4664-9BEDE102A3C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Heaven Came Down</a:t>
            </a:r>
            <a:endParaRPr lang="en-US">
              <a:ea typeface="+mj-ea"/>
            </a:endParaRPr>
          </a:p>
        </p:txBody>
      </p:sp>
      <p:pic>
        <p:nvPicPr>
          <p:cNvPr id="14338" name="Picture 6" descr="Heaven Came Down-pp">
            <a:extLst>
              <a:ext uri="{FF2B5EF4-FFF2-40B4-BE49-F238E27FC236}">
                <a16:creationId xmlns:a16="http://schemas.microsoft.com/office/drawing/2014/main" id="{1000DFC8-6872-66F8-26DE-1545611A9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5" name="Text Box 7">
            <a:extLst>
              <a:ext uri="{FF2B5EF4-FFF2-40B4-BE49-F238E27FC236}">
                <a16:creationId xmlns:a16="http://schemas.microsoft.com/office/drawing/2014/main" id="{548CBDEB-5F63-76CF-D7DF-68CC846081F2}"/>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22216" name="Text Box 8">
            <a:extLst>
              <a:ext uri="{FF2B5EF4-FFF2-40B4-BE49-F238E27FC236}">
                <a16:creationId xmlns:a16="http://schemas.microsoft.com/office/drawing/2014/main" id="{CD40EBC8-AEED-DE72-783B-2D32F83B948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1026">
            <a:extLst>
              <a:ext uri="{FF2B5EF4-FFF2-40B4-BE49-F238E27FC236}">
                <a16:creationId xmlns:a16="http://schemas.microsoft.com/office/drawing/2014/main" id="{81F302C1-F10C-70EB-7B72-30DDA9CFB82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Heaven Came Down</a:t>
            </a:r>
            <a:endParaRPr lang="en-US">
              <a:ea typeface="+mj-ea"/>
            </a:endParaRPr>
          </a:p>
        </p:txBody>
      </p:sp>
      <p:pic>
        <p:nvPicPr>
          <p:cNvPr id="15362" name="Picture 1027" descr="Heaven Came Down-pp">
            <a:extLst>
              <a:ext uri="{FF2B5EF4-FFF2-40B4-BE49-F238E27FC236}">
                <a16:creationId xmlns:a16="http://schemas.microsoft.com/office/drawing/2014/main" id="{704E5D1B-97AC-8D73-D657-65A029460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Text Box 1028">
            <a:extLst>
              <a:ext uri="{FF2B5EF4-FFF2-40B4-BE49-F238E27FC236}">
                <a16:creationId xmlns:a16="http://schemas.microsoft.com/office/drawing/2014/main" id="{9EFB4391-D0B9-84AD-9BB0-13B8B141FBF2}"/>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23237" name="Text Box 1029">
            <a:extLst>
              <a:ext uri="{FF2B5EF4-FFF2-40B4-BE49-F238E27FC236}">
                <a16:creationId xmlns:a16="http://schemas.microsoft.com/office/drawing/2014/main" id="{A7F40CF3-126D-A42C-02C2-CC05D631550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514B9DEE-EAF8-33A8-5846-2E37B960FEB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Heaven Came Down</a:t>
            </a:r>
            <a:endParaRPr lang="en-US">
              <a:ea typeface="+mj-ea"/>
            </a:endParaRPr>
          </a:p>
        </p:txBody>
      </p:sp>
      <p:pic>
        <p:nvPicPr>
          <p:cNvPr id="16386" name="Picture 3" descr="Heaven Came Down-pp">
            <a:extLst>
              <a:ext uri="{FF2B5EF4-FFF2-40B4-BE49-F238E27FC236}">
                <a16:creationId xmlns:a16="http://schemas.microsoft.com/office/drawing/2014/main" id="{24B6E63F-9B22-A3D9-C27B-5AE6F6254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99CFAC6F-8513-77A0-A3C1-DFAB53696D79}"/>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55248F4E-FCB5-7473-0268-0E15E3146E5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911BBBEC-F6D2-0CF9-77CD-9EE6A2136A7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Heaven Came Down</a:t>
            </a:r>
            <a:endParaRPr lang="en-US">
              <a:ea typeface="+mj-ea"/>
            </a:endParaRPr>
          </a:p>
        </p:txBody>
      </p:sp>
      <p:pic>
        <p:nvPicPr>
          <p:cNvPr id="17410" name="Picture 3" descr="Heaven Came Down-pp">
            <a:extLst>
              <a:ext uri="{FF2B5EF4-FFF2-40B4-BE49-F238E27FC236}">
                <a16:creationId xmlns:a16="http://schemas.microsoft.com/office/drawing/2014/main" id="{DDF45494-696C-CB1A-CBBB-CE9594309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4126DF05-0C08-F5CE-9649-C3E07D917ED5}"/>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831C64BE-FD8D-877C-C5CA-EB781B1E4A7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2E45F864-6946-B108-CC06-B25318147C7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Heaven Came Down</a:t>
            </a:r>
            <a:endParaRPr lang="en-US">
              <a:ea typeface="+mj-ea"/>
            </a:endParaRPr>
          </a:p>
        </p:txBody>
      </p:sp>
      <p:pic>
        <p:nvPicPr>
          <p:cNvPr id="18434" name="Picture 3" descr="Heaven Came Down-pp">
            <a:extLst>
              <a:ext uri="{FF2B5EF4-FFF2-40B4-BE49-F238E27FC236}">
                <a16:creationId xmlns:a16="http://schemas.microsoft.com/office/drawing/2014/main" id="{928FCEE5-5C98-5709-4049-5C2B43D9A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FED14603-A2EB-ADA4-73B6-49B78B1076EE}"/>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A23A136D-AAB9-9BDD-F9EE-C5D2A5D8DF5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67050B38-1030-6D27-6ED7-462EF7033DC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Heaven Came Down</a:t>
            </a:r>
            <a:endParaRPr lang="en-US">
              <a:ea typeface="+mj-ea"/>
            </a:endParaRPr>
          </a:p>
        </p:txBody>
      </p:sp>
      <p:pic>
        <p:nvPicPr>
          <p:cNvPr id="19458" name="Picture 3" descr="Heaven Came Down-pp">
            <a:extLst>
              <a:ext uri="{FF2B5EF4-FFF2-40B4-BE49-F238E27FC236}">
                <a16:creationId xmlns:a16="http://schemas.microsoft.com/office/drawing/2014/main" id="{E9BBE213-A45D-A4C7-5908-4D95485BA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1B6F2AE1-01EC-47BF-CFCC-7373CB956927}"/>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3CCD0D12-2BB0-00A3-21E3-8104B03C173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B7BC4FA8-478A-8E04-BC01-60362F815AE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Anywhere with Jesus</a:t>
            </a:r>
            <a:endParaRPr lang="en-US">
              <a:ea typeface="+mj-ea"/>
            </a:endParaRPr>
          </a:p>
        </p:txBody>
      </p:sp>
      <p:pic>
        <p:nvPicPr>
          <p:cNvPr id="12290" name="Picture 3" descr="Anywhere With Jesus-pp">
            <a:extLst>
              <a:ext uri="{FF2B5EF4-FFF2-40B4-BE49-F238E27FC236}">
                <a16:creationId xmlns:a16="http://schemas.microsoft.com/office/drawing/2014/main" id="{A6EA2624-B324-547A-B1DB-53C751F4C6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7A2FD04A-5AC7-39F5-7F09-797729DDF4C9}"/>
              </a:ext>
            </a:extLst>
          </p:cNvPr>
          <p:cNvSpPr txBox="1">
            <a:spLocks noChangeArrowheads="1"/>
          </p:cNvSpPr>
          <p:nvPr/>
        </p:nvSpPr>
        <p:spPr bwMode="auto">
          <a:xfrm>
            <a:off x="14818" y="76201"/>
            <a:ext cx="3993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Anywhere With Jesus</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2E697917-C471-FB83-2542-238CD7489F6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414</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C7D9A7EE-9A6D-0E95-DD5F-9860D76A518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Heaven Came Down</a:t>
            </a:r>
            <a:endParaRPr lang="en-US">
              <a:ea typeface="+mj-ea"/>
            </a:endParaRPr>
          </a:p>
        </p:txBody>
      </p:sp>
      <p:pic>
        <p:nvPicPr>
          <p:cNvPr id="20482" name="Picture 3" descr="Heaven Came Down-pp">
            <a:extLst>
              <a:ext uri="{FF2B5EF4-FFF2-40B4-BE49-F238E27FC236}">
                <a16:creationId xmlns:a16="http://schemas.microsoft.com/office/drawing/2014/main" id="{37DC0BC1-A18E-B717-F09E-3032951F5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4B17E51C-5AE5-A639-3434-87C381C4E6B8}"/>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15045" name="Text Box 5">
            <a:extLst>
              <a:ext uri="{FF2B5EF4-FFF2-40B4-BE49-F238E27FC236}">
                <a16:creationId xmlns:a16="http://schemas.microsoft.com/office/drawing/2014/main" id="{4E1CE56F-06F6-3BE7-1868-36922688F7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F1CD4836-492A-0A2D-50CF-FB742C797A1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Heaven Came Down</a:t>
            </a:r>
            <a:endParaRPr lang="en-US">
              <a:ea typeface="+mj-ea"/>
            </a:endParaRPr>
          </a:p>
        </p:txBody>
      </p:sp>
      <p:pic>
        <p:nvPicPr>
          <p:cNvPr id="21506" name="Picture 6" descr="Heaven Came Down-pp">
            <a:extLst>
              <a:ext uri="{FF2B5EF4-FFF2-40B4-BE49-F238E27FC236}">
                <a16:creationId xmlns:a16="http://schemas.microsoft.com/office/drawing/2014/main" id="{607DCB21-4299-44F5-5602-3F87611E9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1" name="Text Box 7">
            <a:extLst>
              <a:ext uri="{FF2B5EF4-FFF2-40B4-BE49-F238E27FC236}">
                <a16:creationId xmlns:a16="http://schemas.microsoft.com/office/drawing/2014/main" id="{2B6B8F4C-856D-A496-E024-404B3AD70038}"/>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16072" name="Text Box 8">
            <a:extLst>
              <a:ext uri="{FF2B5EF4-FFF2-40B4-BE49-F238E27FC236}">
                <a16:creationId xmlns:a16="http://schemas.microsoft.com/office/drawing/2014/main" id="{8713CC0B-B039-AA8C-66B7-338013F15E9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BD8CB15B-D311-E040-E537-3CDC29C8120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Heaven Came Down</a:t>
            </a:r>
            <a:endParaRPr lang="en-US">
              <a:ea typeface="+mj-ea"/>
            </a:endParaRPr>
          </a:p>
        </p:txBody>
      </p:sp>
      <p:pic>
        <p:nvPicPr>
          <p:cNvPr id="22530" name="Picture 3" descr="Heaven Came Down-pp">
            <a:extLst>
              <a:ext uri="{FF2B5EF4-FFF2-40B4-BE49-F238E27FC236}">
                <a16:creationId xmlns:a16="http://schemas.microsoft.com/office/drawing/2014/main" id="{3DB8C73D-E5C5-4118-FD14-6FFFB98D6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4">
            <a:extLst>
              <a:ext uri="{FF2B5EF4-FFF2-40B4-BE49-F238E27FC236}">
                <a16:creationId xmlns:a16="http://schemas.microsoft.com/office/drawing/2014/main" id="{6AB25B4D-2169-AF6D-5B48-CAAB6F939CDD}"/>
              </a:ext>
            </a:extLst>
          </p:cNvPr>
          <p:cNvSpPr txBox="1">
            <a:spLocks noChangeArrowheads="1"/>
          </p:cNvSpPr>
          <p:nvPr/>
        </p:nvSpPr>
        <p:spPr bwMode="auto">
          <a:xfrm>
            <a:off x="101600" y="76201"/>
            <a:ext cx="37641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Heaven Came Down</a:t>
            </a:r>
            <a:endParaRPr lang="en-US" sz="3200">
              <a:solidFill>
                <a:srgbClr val="000000"/>
              </a:solidFill>
              <a:latin typeface="Times" charset="0"/>
              <a:ea typeface="ＭＳ Ｐゴシック" charset="0"/>
              <a:cs typeface="ＭＳ Ｐゴシック" charset="0"/>
            </a:endParaRPr>
          </a:p>
        </p:txBody>
      </p:sp>
      <p:sp>
        <p:nvSpPr>
          <p:cNvPr id="217093" name="Text Box 5">
            <a:extLst>
              <a:ext uri="{FF2B5EF4-FFF2-40B4-BE49-F238E27FC236}">
                <a16:creationId xmlns:a16="http://schemas.microsoft.com/office/drawing/2014/main" id="{5EEA7133-6596-9CCE-C573-A0AE2F7A6EB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517</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great physician</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#291</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42903785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AB31A38-864C-E102-276C-68FCA685628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The Great Physician</a:t>
            </a:r>
            <a:endParaRPr lang="en-US">
              <a:ea typeface="+mj-ea"/>
            </a:endParaRPr>
          </a:p>
        </p:txBody>
      </p:sp>
      <p:pic>
        <p:nvPicPr>
          <p:cNvPr id="2" name="Picture 57" descr="The great Physician-pp">
            <a:extLst>
              <a:ext uri="{FF2B5EF4-FFF2-40B4-BE49-F238E27FC236}">
                <a16:creationId xmlns:a16="http://schemas.microsoft.com/office/drawing/2014/main" id="{EAC1FBB7-9720-2BCB-4B1B-0730FAAC1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1C2349B2-3823-A2AA-EB85-04D968A78AF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F30847B8-AC75-5DC6-10E9-3C4FA589C957}"/>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7FA50367-5C08-1344-BFCE-2AA59EFC7E3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The Great Physician</a:t>
            </a:r>
            <a:endParaRPr lang="en-US">
              <a:ea typeface="+mj-ea"/>
            </a:endParaRPr>
          </a:p>
        </p:txBody>
      </p:sp>
      <p:pic>
        <p:nvPicPr>
          <p:cNvPr id="3074" name="Picture 3" descr="The great Physician-pp">
            <a:extLst>
              <a:ext uri="{FF2B5EF4-FFF2-40B4-BE49-F238E27FC236}">
                <a16:creationId xmlns:a16="http://schemas.microsoft.com/office/drawing/2014/main" id="{1C29EA7F-BAFA-D4DF-5527-D60AB9BDD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8EA52B5D-66D7-106C-62DF-99F294FF44A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536D9A25-4404-151B-2E86-8F820C450AE1}"/>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FCD950A5-9B4B-3F75-A98F-2D73639C0F5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Great Physician</a:t>
            </a:r>
            <a:endParaRPr lang="en-US">
              <a:ea typeface="+mj-ea"/>
            </a:endParaRPr>
          </a:p>
        </p:txBody>
      </p:sp>
      <p:pic>
        <p:nvPicPr>
          <p:cNvPr id="4098" name="Picture 3" descr="The great Physician-pp">
            <a:extLst>
              <a:ext uri="{FF2B5EF4-FFF2-40B4-BE49-F238E27FC236}">
                <a16:creationId xmlns:a16="http://schemas.microsoft.com/office/drawing/2014/main" id="{8EFB84E6-BC56-58A3-0675-B9CD4CB68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9DC08966-CA6A-CED8-75B5-53CF1888BCB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40804A6A-A1A8-ADF9-1FDF-66CDDCD46869}"/>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2DEA9C97-9B4C-FF8B-5C1D-25069A620EA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Great Physician</a:t>
            </a:r>
            <a:endParaRPr lang="en-US">
              <a:ea typeface="+mj-ea"/>
            </a:endParaRPr>
          </a:p>
        </p:txBody>
      </p:sp>
      <p:pic>
        <p:nvPicPr>
          <p:cNvPr id="5122" name="Picture 3" descr="The great Physician-pp">
            <a:extLst>
              <a:ext uri="{FF2B5EF4-FFF2-40B4-BE49-F238E27FC236}">
                <a16:creationId xmlns:a16="http://schemas.microsoft.com/office/drawing/2014/main" id="{9E712DA6-5DE6-5E01-2D82-D8CD13993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C146F10C-CE92-ADF1-07DE-87103A777D7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E83F4FD4-F1C0-C514-C14F-F1105CF42578}"/>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49BC6DF9-658B-774D-F0EC-9E4C1DE7B54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The Great Physician</a:t>
            </a:r>
            <a:endParaRPr lang="en-US">
              <a:ea typeface="+mj-ea"/>
            </a:endParaRPr>
          </a:p>
        </p:txBody>
      </p:sp>
      <p:pic>
        <p:nvPicPr>
          <p:cNvPr id="6146" name="Picture 3" descr="The great Physician-pp">
            <a:extLst>
              <a:ext uri="{FF2B5EF4-FFF2-40B4-BE49-F238E27FC236}">
                <a16:creationId xmlns:a16="http://schemas.microsoft.com/office/drawing/2014/main" id="{2D8DAB30-076B-A1F8-0A1B-1466F1121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11757766-2339-3F99-814C-BB818A599EB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50C8004D-E21C-2985-D1E6-6349DC1F71BA}"/>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3E116AAC-0B08-424B-77FE-97703E03C54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The Great Physician</a:t>
            </a:r>
            <a:endParaRPr lang="en-US">
              <a:ea typeface="+mj-ea"/>
            </a:endParaRPr>
          </a:p>
        </p:txBody>
      </p:sp>
      <p:pic>
        <p:nvPicPr>
          <p:cNvPr id="7170" name="Picture 3" descr="The great Physician-pp">
            <a:extLst>
              <a:ext uri="{FF2B5EF4-FFF2-40B4-BE49-F238E27FC236}">
                <a16:creationId xmlns:a16="http://schemas.microsoft.com/office/drawing/2014/main" id="{805BADF0-EB79-0024-ED97-5E36C80BCD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FD099EF1-B880-9305-77C0-09E0BEF019E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60546393-BDEF-A3D9-EDD7-221C84B5E86A}"/>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95315869-0AEE-77FF-B602-043B4AA55E4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Anywhere with Jesus</a:t>
            </a:r>
            <a:endParaRPr lang="en-US">
              <a:ea typeface="+mj-ea"/>
            </a:endParaRPr>
          </a:p>
        </p:txBody>
      </p:sp>
      <p:pic>
        <p:nvPicPr>
          <p:cNvPr id="13314" name="Picture 3" descr="Anywhere With Jesus-pp">
            <a:extLst>
              <a:ext uri="{FF2B5EF4-FFF2-40B4-BE49-F238E27FC236}">
                <a16:creationId xmlns:a16="http://schemas.microsoft.com/office/drawing/2014/main" id="{40C2DCF3-296E-67BB-7BB0-E4DF1DA52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770E0DBC-8B3B-69EA-7A3D-1F7AB4FEF45A}"/>
              </a:ext>
            </a:extLst>
          </p:cNvPr>
          <p:cNvSpPr txBox="1">
            <a:spLocks noChangeArrowheads="1"/>
          </p:cNvSpPr>
          <p:nvPr/>
        </p:nvSpPr>
        <p:spPr bwMode="auto">
          <a:xfrm>
            <a:off x="14818" y="76201"/>
            <a:ext cx="3993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Anywhere With Jesus</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A24E2D3D-9C68-9880-4FF6-8FE35E01877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414</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097B109A-F0C2-0D92-3435-611D4456EF9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Great Physician</a:t>
            </a:r>
            <a:endParaRPr lang="en-US">
              <a:ea typeface="+mj-ea"/>
            </a:endParaRPr>
          </a:p>
        </p:txBody>
      </p:sp>
      <p:pic>
        <p:nvPicPr>
          <p:cNvPr id="8194" name="Picture 3" descr="The great Physician-pp">
            <a:extLst>
              <a:ext uri="{FF2B5EF4-FFF2-40B4-BE49-F238E27FC236}">
                <a16:creationId xmlns:a16="http://schemas.microsoft.com/office/drawing/2014/main" id="{4CBE3B4D-3B78-8849-2588-01165CE34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3336E15F-1DB0-E912-8B7A-D90C0E679C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B059A24A-C952-B404-A0EF-76FD9253C2E0}"/>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60E3CD7F-118E-BD9E-9F74-6EC8CC309BB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Great Physician</a:t>
            </a:r>
            <a:endParaRPr lang="en-US">
              <a:ea typeface="+mj-ea"/>
            </a:endParaRPr>
          </a:p>
        </p:txBody>
      </p:sp>
      <p:pic>
        <p:nvPicPr>
          <p:cNvPr id="9218" name="Picture 3" descr="The great Physician-pp">
            <a:extLst>
              <a:ext uri="{FF2B5EF4-FFF2-40B4-BE49-F238E27FC236}">
                <a16:creationId xmlns:a16="http://schemas.microsoft.com/office/drawing/2014/main" id="{7C612AE6-9664-C00D-69FD-152D08BE5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715DBD1B-630F-F104-8A3F-7CB5710A178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322E87AB-B5E2-E171-B553-F6F32CE09618}"/>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3562C9E4-03C0-6CD8-C8C6-8619ACA82D1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The Great Physician</a:t>
            </a:r>
            <a:endParaRPr lang="en-US">
              <a:ea typeface="+mj-ea"/>
            </a:endParaRPr>
          </a:p>
        </p:txBody>
      </p:sp>
      <p:pic>
        <p:nvPicPr>
          <p:cNvPr id="10242" name="Picture 3" descr="The great Physician-pp">
            <a:extLst>
              <a:ext uri="{FF2B5EF4-FFF2-40B4-BE49-F238E27FC236}">
                <a16:creationId xmlns:a16="http://schemas.microsoft.com/office/drawing/2014/main" id="{894EA2A4-5551-9AE4-DE36-92720FDFA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371BA8A5-6EE2-8487-721A-1557BA42405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10E58BB8-6F4F-BF53-78DC-9E811BE6B805}"/>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C71F6A51-FB58-5CF8-B7E1-24F381A0679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The Great Physician</a:t>
            </a:r>
            <a:endParaRPr lang="en-US">
              <a:ea typeface="+mj-ea"/>
            </a:endParaRPr>
          </a:p>
        </p:txBody>
      </p:sp>
      <p:pic>
        <p:nvPicPr>
          <p:cNvPr id="11266" name="Picture 3" descr="The great Physician-pp">
            <a:extLst>
              <a:ext uri="{FF2B5EF4-FFF2-40B4-BE49-F238E27FC236}">
                <a16:creationId xmlns:a16="http://schemas.microsoft.com/office/drawing/2014/main" id="{DAE63CAB-7C0B-9FE8-BBF5-A68BBD4220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17F95F22-F45C-D197-3F33-73EC2EB68BC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D65721CC-18D3-6E4C-CA89-C7082DDF05A4}"/>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1946F6E2-740B-DDBA-6A6F-2A12BACF2FE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Great Physician</a:t>
            </a:r>
            <a:endParaRPr lang="en-US">
              <a:ea typeface="+mj-ea"/>
            </a:endParaRPr>
          </a:p>
        </p:txBody>
      </p:sp>
      <p:pic>
        <p:nvPicPr>
          <p:cNvPr id="12290" name="Picture 3" descr="The great Physician-pp">
            <a:extLst>
              <a:ext uri="{FF2B5EF4-FFF2-40B4-BE49-F238E27FC236}">
                <a16:creationId xmlns:a16="http://schemas.microsoft.com/office/drawing/2014/main" id="{899D98ED-C5BA-AAD0-AF01-5258D6184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EBAAADDE-F224-DF60-EEBF-433A8DAB7FB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84BF5853-8EDD-E069-D1B2-862A8E6BA30C}"/>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C4C2F54A-24FE-8D3E-EDA6-6B54370FBA6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Great Physician</a:t>
            </a:r>
            <a:endParaRPr lang="en-US">
              <a:ea typeface="+mj-ea"/>
            </a:endParaRPr>
          </a:p>
        </p:txBody>
      </p:sp>
      <p:pic>
        <p:nvPicPr>
          <p:cNvPr id="13314" name="Picture 3" descr="The great Physician-pp">
            <a:extLst>
              <a:ext uri="{FF2B5EF4-FFF2-40B4-BE49-F238E27FC236}">
                <a16:creationId xmlns:a16="http://schemas.microsoft.com/office/drawing/2014/main" id="{33F958BD-AAFC-D915-90EB-03B435E57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A5F75867-48F7-CF56-F41D-91F97A26515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260E81A7-FF82-3819-A0DF-50705FC61EF4}"/>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C0CEBD7C-F755-F7A3-A041-F5F5C534E81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The Great Physician</a:t>
            </a:r>
            <a:endParaRPr lang="en-US">
              <a:ea typeface="+mj-ea"/>
            </a:endParaRPr>
          </a:p>
        </p:txBody>
      </p:sp>
      <p:pic>
        <p:nvPicPr>
          <p:cNvPr id="14338" name="Picture 3" descr="The great Physician-pp">
            <a:extLst>
              <a:ext uri="{FF2B5EF4-FFF2-40B4-BE49-F238E27FC236}">
                <a16:creationId xmlns:a16="http://schemas.microsoft.com/office/drawing/2014/main" id="{54165972-6F1A-B4A1-EC98-59371503A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3C00D43E-CBAF-71D1-B2F7-7EF18866D5E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B5CF3EAD-5F5B-5ECF-AF67-D9D9CC271F60}"/>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302A127F-7A0C-4001-09B6-CF78870F9EF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The Great Physician</a:t>
            </a:r>
            <a:endParaRPr lang="en-US">
              <a:ea typeface="+mj-ea"/>
            </a:endParaRPr>
          </a:p>
        </p:txBody>
      </p:sp>
      <p:pic>
        <p:nvPicPr>
          <p:cNvPr id="15362" name="Picture 3" descr="The great Physician-pp">
            <a:extLst>
              <a:ext uri="{FF2B5EF4-FFF2-40B4-BE49-F238E27FC236}">
                <a16:creationId xmlns:a16="http://schemas.microsoft.com/office/drawing/2014/main" id="{592AA5CB-9B72-280D-9733-705422261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53CAF6CD-00C4-54CE-8A89-A50BFEDDE9E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5F86EC6B-1739-9A88-86C6-3164B6009462}"/>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972771A8-A892-B279-F5AB-5C3E89E14E0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Great Physician</a:t>
            </a:r>
            <a:endParaRPr lang="en-US">
              <a:ea typeface="+mj-ea"/>
            </a:endParaRPr>
          </a:p>
        </p:txBody>
      </p:sp>
      <p:pic>
        <p:nvPicPr>
          <p:cNvPr id="16386" name="Picture 3" descr="The great Physician-pp">
            <a:extLst>
              <a:ext uri="{FF2B5EF4-FFF2-40B4-BE49-F238E27FC236}">
                <a16:creationId xmlns:a16="http://schemas.microsoft.com/office/drawing/2014/main" id="{7F9C4675-6045-EE8F-726A-B6CFB3E69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732798EA-D293-927D-6B34-3415BF8CD98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206997BC-19A6-CE0D-422C-054190D8A267}"/>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592BFC60-6DDE-3DE5-77DC-2F471056713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Great Physician</a:t>
            </a:r>
            <a:endParaRPr lang="en-US">
              <a:ea typeface="+mj-ea"/>
            </a:endParaRPr>
          </a:p>
        </p:txBody>
      </p:sp>
      <p:pic>
        <p:nvPicPr>
          <p:cNvPr id="17410" name="Picture 3" descr="The great Physician-pp">
            <a:extLst>
              <a:ext uri="{FF2B5EF4-FFF2-40B4-BE49-F238E27FC236}">
                <a16:creationId xmlns:a16="http://schemas.microsoft.com/office/drawing/2014/main" id="{DDD61783-2998-5DAD-7651-4E7E813ECC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51A357E5-39F2-C74A-5BE2-5D4CEF56C8C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BA74610E-3B44-3D80-F811-5013D93FCC1F}"/>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4E8E93-B4BB-879B-2C0B-6B588AAAF452}"/>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gradFill flip="none" rotWithShape="1">
                  <a:gsLst>
                    <a:gs pos="0">
                      <a:srgbClr val="333642"/>
                    </a:gs>
                    <a:gs pos="48000">
                      <a:srgbClr val="333642"/>
                    </a:gs>
                    <a:gs pos="100000">
                      <a:srgbClr val="333642">
                        <a:alpha val="0"/>
                      </a:srgbClr>
                    </a:gs>
                  </a:gsLst>
                  <a:lin ang="16200000" scaled="1"/>
                  <a:tileRect/>
                </a:gradFill>
                <a:effectLst/>
                <a:uLnTx/>
                <a:uFillTx/>
                <a:latin typeface="BigNoodleTitling" panose="02000708030402040100" pitchFamily="2" charset="0"/>
                <a:ea typeface="+mj-ea"/>
              </a:rPr>
              <a:t>WELCOME</a:t>
            </a:r>
          </a:p>
        </p:txBody>
      </p:sp>
      <p:sp>
        <p:nvSpPr>
          <p:cNvPr id="2" name="Title 1">
            <a:extLst>
              <a:ext uri="{FF2B5EF4-FFF2-40B4-BE49-F238E27FC236}">
                <a16:creationId xmlns:a16="http://schemas.microsoft.com/office/drawing/2014/main" id="{802D5153-3A64-8FC8-0D08-BD983D366FE8}"/>
              </a:ext>
            </a:extLst>
          </p:cNvPr>
          <p:cNvSpPr txBox="1">
            <a:spLocks/>
          </p:cNvSpPr>
          <p:nvPr/>
        </p:nvSpPr>
        <p:spPr>
          <a:xfrm>
            <a:off x="0" y="5352887"/>
            <a:ext cx="12192000" cy="938591"/>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400" b="0" i="1" u="none" strike="noStrike" kern="1200" cap="none" spc="0" normalizeH="0" baseline="0" noProof="0" dirty="0">
                <a:ln>
                  <a:noFill/>
                </a:ln>
                <a:solidFill>
                  <a:srgbClr val="C7B381"/>
                </a:solidFill>
                <a:effectLst/>
                <a:uLnTx/>
                <a:uFillTx/>
                <a:latin typeface="BigNoodleTitling" panose="02000708030402040100" pitchFamily="2" charset="0"/>
                <a:ea typeface="+mj-ea"/>
              </a:rPr>
              <a:t>To the Wheeler church of C</a:t>
            </a:r>
            <a:r>
              <a:rPr kumimoji="0" lang="en-US" sz="6400" b="0" i="1" u="none" strike="noStrike" kern="1200" cap="none" spc="0" normalizeH="0" baseline="0" noProof="0" dirty="0" err="1">
                <a:ln>
                  <a:noFill/>
                </a:ln>
                <a:solidFill>
                  <a:srgbClr val="C7B381"/>
                </a:solidFill>
                <a:effectLst/>
                <a:uLnTx/>
                <a:uFillTx/>
                <a:latin typeface="BigNoodleTitling" panose="02000708030402040100" pitchFamily="2" charset="0"/>
                <a:ea typeface="+mj-ea"/>
              </a:rPr>
              <a:t>hrist</a:t>
            </a:r>
            <a:endParaRPr kumimoji="0" lang="en-US" sz="6400" b="0" i="1" u="none" strike="noStrike" kern="1200" cap="none" spc="0" normalizeH="0" baseline="0" noProof="0" dirty="0">
              <a:ln>
                <a:noFill/>
              </a:ln>
              <a:solidFill>
                <a:srgbClr val="C7B38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33549175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8322" y="1402015"/>
            <a:ext cx="12192000" cy="2026985"/>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Matthew </a:t>
            </a:r>
            <a:r>
              <a:rPr lang="en-US" sz="6600" i="1" dirty="0">
                <a:solidFill>
                  <a:prstClr val="black"/>
                </a:solidFill>
                <a:latin typeface="BigNoodleTitling" panose="02000708030402040100" pitchFamily="2" charset="0"/>
              </a:rPr>
              <a:t>9</a:t>
            </a: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:12</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0"/>
            <a:ext cx="5943601"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SCRIPTURE READING:</a:t>
            </a:r>
          </a:p>
        </p:txBody>
      </p:sp>
    </p:spTree>
    <p:extLst>
      <p:ext uri="{BB962C8B-B14F-4D97-AF65-F5344CB8AC3E}">
        <p14:creationId xmlns:p14="http://schemas.microsoft.com/office/powerpoint/2010/main" val="25212026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solidFill>
                  <a:prstClr val="black"/>
                </a:solidFill>
                <a:effectLst/>
                <a:uLnTx/>
                <a:uFillTx/>
                <a:latin typeface="BigNoodleTitling" panose="02000708030402040100" pitchFamily="2" charset="0"/>
                <a:ea typeface="+mj-ea"/>
              </a:rPr>
              <a:t>IN PURSUIT</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832655" y="2847415"/>
            <a:ext cx="759644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r" defTabSz="1219170" rtl="0" eaLnBrk="1" fontAlgn="auto" latinLnBrk="0" hangingPunct="1">
              <a:lnSpc>
                <a:spcPct val="100000"/>
              </a:lnSpc>
              <a:spcBef>
                <a:spcPct val="0"/>
              </a:spcBef>
              <a:spcAft>
                <a:spcPts val="0"/>
              </a:spcAft>
              <a:buClrTx/>
              <a:buSzTx/>
              <a:buFontTx/>
              <a:buNone/>
              <a:tabLst/>
              <a:defRPr/>
            </a:pPr>
            <a:r>
              <a:rPr kumimoji="0" lang="en-US" sz="8800" b="0" i="1" u="none" strike="noStrike" kern="1200" cap="none" spc="0" normalizeH="0" baseline="0" noProof="0" dirty="0">
                <a:ln>
                  <a:noFill/>
                </a:ln>
                <a:solidFill>
                  <a:prstClr val="white"/>
                </a:solidFill>
                <a:effectLst/>
                <a:uLnTx/>
                <a:uFillTx/>
                <a:latin typeface="BigNoodleTitling" panose="02000708030402040100" pitchFamily="2" charset="0"/>
                <a:ea typeface="+mj-ea"/>
              </a:rPr>
              <a:t>OF THE KINGDOM	</a:t>
            </a:r>
          </a:p>
        </p:txBody>
      </p:sp>
    </p:spTree>
    <p:extLst>
      <p:ext uri="{BB962C8B-B14F-4D97-AF65-F5344CB8AC3E}">
        <p14:creationId xmlns:p14="http://schemas.microsoft.com/office/powerpoint/2010/main" val="24671335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solidFill>
                  <a:prstClr val="black"/>
                </a:solidFill>
                <a:effectLst/>
                <a:uLnTx/>
                <a:uFillTx/>
                <a:latin typeface="BigNoodleTitling" panose="02000708030402040100" pitchFamily="2" charset="0"/>
                <a:ea typeface="+mj-ea"/>
              </a:rPr>
              <a:t>IN PURSUIT</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832655" y="2847415"/>
            <a:ext cx="759644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r" defTabSz="1219170" rtl="0" eaLnBrk="1" fontAlgn="auto" latinLnBrk="0" hangingPunct="1">
              <a:lnSpc>
                <a:spcPct val="100000"/>
              </a:lnSpc>
              <a:spcBef>
                <a:spcPct val="0"/>
              </a:spcBef>
              <a:spcAft>
                <a:spcPts val="0"/>
              </a:spcAft>
              <a:buClrTx/>
              <a:buSzTx/>
              <a:buFontTx/>
              <a:buNone/>
              <a:tabLst/>
              <a:defRPr/>
            </a:pPr>
            <a:r>
              <a:rPr kumimoji="0" lang="en-US" sz="8800" b="0" i="1" u="none" strike="noStrike" kern="1200" cap="none" spc="0" normalizeH="0" baseline="0" noProof="0" dirty="0">
                <a:ln>
                  <a:noFill/>
                </a:ln>
                <a:solidFill>
                  <a:prstClr val="white"/>
                </a:solidFill>
                <a:effectLst/>
                <a:uLnTx/>
                <a:uFillTx/>
                <a:latin typeface="BigNoodleTitling" panose="02000708030402040100" pitchFamily="2" charset="0"/>
                <a:ea typeface="+mj-ea"/>
              </a:rPr>
              <a:t>OF THE KING	</a:t>
            </a:r>
          </a:p>
        </p:txBody>
      </p:sp>
    </p:spTree>
    <p:extLst>
      <p:ext uri="{BB962C8B-B14F-4D97-AF65-F5344CB8AC3E}">
        <p14:creationId xmlns:p14="http://schemas.microsoft.com/office/powerpoint/2010/main" val="9971280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solidFill>
                  <a:prstClr val="black"/>
                </a:solidFill>
                <a:effectLst/>
                <a:uLnTx/>
                <a:uFillTx/>
                <a:latin typeface="BigNoodleTitling" panose="02000708030402040100" pitchFamily="2" charset="0"/>
              </a:rPr>
              <a:t>Who is Jesus?</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738423" y="2847415"/>
            <a:ext cx="8690680"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1" u="none" strike="noStrike" kern="1200" cap="none" spc="0" normalizeH="0" baseline="0" noProof="0" dirty="0">
                <a:ln>
                  <a:noFill/>
                </a:ln>
                <a:solidFill>
                  <a:prstClr val="white"/>
                </a:solidFill>
                <a:effectLst/>
                <a:uLnTx/>
                <a:uFillTx/>
                <a:latin typeface="BigNoodleTitling" panose="02000708030402040100" pitchFamily="2" charset="0"/>
                <a:ea typeface="+mj-ea"/>
              </a:rPr>
              <a:t>According to </a:t>
            </a:r>
            <a:r>
              <a:rPr kumimoji="0" lang="en-US" sz="8800" b="0" i="1" u="none" strike="noStrike" kern="1200" cap="none" spc="0" normalizeH="0" baseline="0" noProof="0" dirty="0" err="1">
                <a:ln>
                  <a:noFill/>
                </a:ln>
                <a:solidFill>
                  <a:prstClr val="white"/>
                </a:solidFill>
                <a:effectLst/>
                <a:uLnTx/>
                <a:uFillTx/>
                <a:latin typeface="BigNoodleTitling" panose="02000708030402040100" pitchFamily="2" charset="0"/>
                <a:ea typeface="+mj-ea"/>
              </a:rPr>
              <a:t>matthew</a:t>
            </a:r>
            <a:endParaRPr kumimoji="0" lang="en-US" sz="88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25121950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Messiah (</a:t>
            </a:r>
            <a:r>
              <a:rPr kumimoji="0" lang="en-US" sz="54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ch.</a:t>
            </a: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 1)</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“king of the jews” (</a:t>
            </a:r>
            <a:r>
              <a:rPr kumimoji="0" lang="en-US" sz="54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ch.</a:t>
            </a: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 2, 27)</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“son of god” (</a:t>
            </a:r>
            <a:r>
              <a:rPr kumimoji="0" lang="en-US" sz="54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ch.</a:t>
            </a: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 3, 17)</a:t>
            </a:r>
          </a:p>
          <a:p>
            <a:pPr marL="0" marR="0" lvl="0" indent="0" algn="ctr" defTabSz="1219170" rtl="0" eaLnBrk="1" fontAlgn="auto" latinLnBrk="0" hangingPunct="1">
              <a:lnSpc>
                <a:spcPct val="100000"/>
              </a:lnSpc>
              <a:spcBef>
                <a:spcPct val="0"/>
              </a:spcBef>
              <a:spcAft>
                <a:spcPts val="0"/>
              </a:spcAft>
              <a:buClrTx/>
              <a:buSzTx/>
              <a:buFontTx/>
              <a:buNone/>
              <a:tabLst/>
              <a:defRPr/>
            </a:pPr>
            <a:r>
              <a:rPr lang="en-US" sz="5400" i="1" dirty="0">
                <a:solidFill>
                  <a:prstClr val="black"/>
                </a:solidFill>
                <a:latin typeface="BigNoodleTitling" panose="02000708030402040100" pitchFamily="2" charset="0"/>
              </a:rPr>
              <a:t>The Conqueror (Ch. 4)</a:t>
            </a:r>
          </a:p>
        </p:txBody>
      </p:sp>
    </p:spTree>
    <p:extLst>
      <p:ext uri="{BB962C8B-B14F-4D97-AF65-F5344CB8AC3E}">
        <p14:creationId xmlns:p14="http://schemas.microsoft.com/office/powerpoint/2010/main" val="8663968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Messiah (</a:t>
            </a:r>
            <a:r>
              <a:rPr kumimoji="0" lang="en-US" sz="54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ch.</a:t>
            </a: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 1)</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“king of the jews” (</a:t>
            </a:r>
            <a:r>
              <a:rPr kumimoji="0" lang="en-US" sz="54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ch.</a:t>
            </a: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 2, 27)</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“son of god” (</a:t>
            </a:r>
            <a:r>
              <a:rPr kumimoji="0" lang="en-US" sz="54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ch.</a:t>
            </a: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 3, 17)</a:t>
            </a:r>
          </a:p>
          <a:p>
            <a:pPr marL="0" marR="0" lvl="0" indent="0" algn="ctr" defTabSz="1219170" rtl="0" eaLnBrk="1" fontAlgn="auto" latinLnBrk="0" hangingPunct="1">
              <a:lnSpc>
                <a:spcPct val="100000"/>
              </a:lnSpc>
              <a:spcBef>
                <a:spcPct val="0"/>
              </a:spcBef>
              <a:spcAft>
                <a:spcPts val="0"/>
              </a:spcAft>
              <a:buClrTx/>
              <a:buSzTx/>
              <a:buFontTx/>
              <a:buNone/>
              <a:tabLst/>
              <a:defRPr/>
            </a:pPr>
            <a:r>
              <a:rPr lang="en-US" sz="5400" i="1" dirty="0">
                <a:solidFill>
                  <a:prstClr val="black"/>
                </a:solidFill>
                <a:latin typeface="BigNoodleTitling" panose="02000708030402040100" pitchFamily="2" charset="0"/>
              </a:rPr>
              <a:t>The Conqueror (Ch. 4)</a:t>
            </a:r>
          </a:p>
          <a:p>
            <a:pPr marL="0" marR="0" lvl="0" indent="0" algn="ctr" defTabSz="1219170" rtl="0" eaLnBrk="1" fontAlgn="auto" latinLnBrk="0" hangingPunct="1">
              <a:lnSpc>
                <a:spcPct val="100000"/>
              </a:lnSpc>
              <a:spcBef>
                <a:spcPct val="0"/>
              </a:spcBef>
              <a:spcAft>
                <a:spcPts val="0"/>
              </a:spcAft>
              <a:buClrTx/>
              <a:buSzTx/>
              <a:buFontTx/>
              <a:buNone/>
              <a:tabLst/>
              <a:defRPr/>
            </a:pPr>
            <a:r>
              <a:rPr lang="en-US" sz="5400" i="1" dirty="0">
                <a:solidFill>
                  <a:prstClr val="black"/>
                </a:solidFill>
                <a:latin typeface="BigNoodleTitling" panose="02000708030402040100" pitchFamily="2" charset="0"/>
              </a:rPr>
              <a:t>The great physician (</a:t>
            </a:r>
            <a:r>
              <a:rPr lang="en-US" sz="5400" i="1" dirty="0" err="1">
                <a:solidFill>
                  <a:prstClr val="black"/>
                </a:solidFill>
                <a:latin typeface="BigNoodleTitling" panose="02000708030402040100" pitchFamily="2" charset="0"/>
              </a:rPr>
              <a:t>ch.</a:t>
            </a:r>
            <a:r>
              <a:rPr lang="en-US" sz="5400" i="1" dirty="0">
                <a:solidFill>
                  <a:prstClr val="black"/>
                </a:solidFill>
                <a:latin typeface="BigNoodleTitling" panose="02000708030402040100" pitchFamily="2" charset="0"/>
              </a:rPr>
              <a:t> 8-9)</a:t>
            </a:r>
          </a:p>
        </p:txBody>
      </p:sp>
    </p:spTree>
    <p:extLst>
      <p:ext uri="{BB962C8B-B14F-4D97-AF65-F5344CB8AC3E}">
        <p14:creationId xmlns:p14="http://schemas.microsoft.com/office/powerpoint/2010/main" val="41477400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0"/>
            <a:ext cx="10689997" cy="4835562"/>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b="0" i="1" u="sng" strike="noStrike" kern="1200" cap="none" spc="0" normalizeH="0" baseline="0" noProof="0" dirty="0">
                <a:ln>
                  <a:noFill/>
                </a:ln>
                <a:solidFill>
                  <a:prstClr val="black"/>
                </a:solidFill>
                <a:effectLst/>
                <a:uLnTx/>
                <a:uFillTx/>
                <a:latin typeface="BigNoodleTitling" panose="02000708030402040100" pitchFamily="2" charset="0"/>
                <a:ea typeface="+mj-ea"/>
              </a:rPr>
              <a:t>Matthew chapters 8-9</a:t>
            </a:r>
          </a:p>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3 stories of </a:t>
            </a:r>
            <a:r>
              <a:rPr lang="en-US" sz="3600" i="1" dirty="0">
                <a:solidFill>
                  <a:prstClr val="black"/>
                </a:solidFill>
                <a:latin typeface="BigNoodleTitling" panose="02000708030402040100" pitchFamily="2" charset="0"/>
              </a:rPr>
              <a:t>miracles (8:1-17)</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3600" i="1" dirty="0">
                <a:solidFill>
                  <a:prstClr val="black"/>
                </a:solidFill>
                <a:latin typeface="BigNoodleTitling" panose="02000708030402040100" pitchFamily="2" charset="0"/>
              </a:rPr>
              <a:t>Discipleship lesson</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3600" i="1" dirty="0">
                <a:solidFill>
                  <a:prstClr val="black"/>
                </a:solidFill>
                <a:latin typeface="BigNoodleTitling" panose="02000708030402040100" pitchFamily="2" charset="0"/>
              </a:rPr>
              <a:t>3 stories of miracles (8:23-9:8)</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3600" i="1" dirty="0">
                <a:solidFill>
                  <a:prstClr val="black"/>
                </a:solidFill>
                <a:latin typeface="BigNoodleTitling" panose="02000708030402040100" pitchFamily="2" charset="0"/>
              </a:rPr>
              <a:t>Discipleship lesson</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3600" i="1" dirty="0">
                <a:solidFill>
                  <a:prstClr val="black"/>
                </a:solidFill>
                <a:latin typeface="BigNoodleTitling" panose="02000708030402040100" pitchFamily="2" charset="0"/>
              </a:rPr>
              <a:t>3 stories of miracles (9:18-34</a:t>
            </a:r>
            <a:endParaRPr lang="en-US" sz="4000" i="1" dirty="0">
              <a:solidFill>
                <a:prstClr val="black"/>
              </a:solidFill>
              <a:latin typeface="BigNoodleTitling" panose="02000708030402040100" pitchFamily="2" charset="0"/>
            </a:endParaRPr>
          </a:p>
        </p:txBody>
      </p:sp>
    </p:spTree>
    <p:extLst>
      <p:ext uri="{BB962C8B-B14F-4D97-AF65-F5344CB8AC3E}">
        <p14:creationId xmlns:p14="http://schemas.microsoft.com/office/powerpoint/2010/main" val="35918718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0400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schemeClr val="bg1"/>
                </a:solidFill>
                <a:effectLst/>
                <a:uLnTx/>
                <a:uFillTx/>
                <a:latin typeface="BigNoodleTitling" panose="02000708030402040100" pitchFamily="2" charset="0"/>
                <a:ea typeface="+mj-ea"/>
              </a:rPr>
              <a:t>Jesus has power over…</a:t>
            </a:r>
          </a:p>
        </p:txBody>
      </p:sp>
    </p:spTree>
    <p:extLst>
      <p:ext uri="{BB962C8B-B14F-4D97-AF65-F5344CB8AC3E}">
        <p14:creationId xmlns:p14="http://schemas.microsoft.com/office/powerpoint/2010/main" val="12378012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4" y="1011014"/>
            <a:ext cx="5462726"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…Disease (8:1-4, 14-17)</a:t>
            </a:r>
          </a:p>
          <a:p>
            <a:pPr marR="0" lvl="0" algn="l" defTabSz="1219170" rtl="0" eaLnBrk="1" fontAlgn="auto" latinLnBrk="0" hangingPunct="1">
              <a:lnSpc>
                <a:spcPct val="100000"/>
              </a:lnSpc>
              <a:spcBef>
                <a:spcPct val="0"/>
              </a:spcBef>
              <a:spcAft>
                <a:spcPts val="0"/>
              </a:spcAft>
              <a:buClrTx/>
              <a:buSzTx/>
              <a:tabLst/>
              <a:defRPr/>
            </a:pPr>
            <a:endPar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0400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schemeClr val="bg1"/>
                </a:solidFill>
                <a:effectLst/>
                <a:uLnTx/>
                <a:uFillTx/>
                <a:latin typeface="BigNoodleTitling" panose="02000708030402040100" pitchFamily="2" charset="0"/>
                <a:ea typeface="+mj-ea"/>
              </a:rPr>
              <a:t>Jesus has power over…</a:t>
            </a:r>
          </a:p>
        </p:txBody>
      </p:sp>
    </p:spTree>
    <p:extLst>
      <p:ext uri="{BB962C8B-B14F-4D97-AF65-F5344CB8AC3E}">
        <p14:creationId xmlns:p14="http://schemas.microsoft.com/office/powerpoint/2010/main" val="29581951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4" y="1011014"/>
            <a:ext cx="5462726"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…Disease (8:1-4, 14-17)</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…Distance (8:5-13)</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0400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schemeClr val="bg1"/>
                </a:solidFill>
                <a:effectLst/>
                <a:uLnTx/>
                <a:uFillTx/>
                <a:latin typeface="BigNoodleTitling" panose="02000708030402040100" pitchFamily="2" charset="0"/>
                <a:ea typeface="+mj-ea"/>
              </a:rPr>
              <a:t>Jesus has power over…</a:t>
            </a:r>
          </a:p>
        </p:txBody>
      </p:sp>
    </p:spTree>
    <p:extLst>
      <p:ext uri="{BB962C8B-B14F-4D97-AF65-F5344CB8AC3E}">
        <p14:creationId xmlns:p14="http://schemas.microsoft.com/office/powerpoint/2010/main" val="3617205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6600" i="1" dirty="0">
                <a:solidFill>
                  <a:prstClr val="black"/>
                </a:solidFill>
                <a:latin typeface="BigNoodleTitling" panose="02000708030402040100" pitchFamily="2" charset="0"/>
              </a:rPr>
              <a:t>In moments like these</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#239</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5299899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4" y="1011014"/>
            <a:ext cx="5462726"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…Disease (8:1-4, 14-17)</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…Distance (8:5-13)</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…Disciples (8:18-22)</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0400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schemeClr val="bg1"/>
                </a:solidFill>
                <a:effectLst/>
                <a:uLnTx/>
                <a:uFillTx/>
                <a:latin typeface="BigNoodleTitling" panose="02000708030402040100" pitchFamily="2" charset="0"/>
                <a:ea typeface="+mj-ea"/>
              </a:rPr>
              <a:t>Jesus has power over…</a:t>
            </a:r>
          </a:p>
        </p:txBody>
      </p:sp>
    </p:spTree>
    <p:extLst>
      <p:ext uri="{BB962C8B-B14F-4D97-AF65-F5344CB8AC3E}">
        <p14:creationId xmlns:p14="http://schemas.microsoft.com/office/powerpoint/2010/main" val="8439531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4" y="1011014"/>
            <a:ext cx="5462726"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…Disease (8:1-4, 14-17)</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…Distance (8:5-13)</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…Disciples (8:18-22)</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…Disaster (8:23-27)</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0400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schemeClr val="bg1"/>
                </a:solidFill>
                <a:effectLst/>
                <a:uLnTx/>
                <a:uFillTx/>
                <a:latin typeface="BigNoodleTitling" panose="02000708030402040100" pitchFamily="2" charset="0"/>
                <a:ea typeface="+mj-ea"/>
              </a:rPr>
              <a:t>Jesus has power over…</a:t>
            </a:r>
          </a:p>
        </p:txBody>
      </p:sp>
    </p:spTree>
    <p:extLst>
      <p:ext uri="{BB962C8B-B14F-4D97-AF65-F5344CB8AC3E}">
        <p14:creationId xmlns:p14="http://schemas.microsoft.com/office/powerpoint/2010/main" val="31555785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4" y="1011014"/>
            <a:ext cx="5462726"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…Disease (8:1-4, 14-17)</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…Distance (8:5-13)</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…Disciples (8:18-22)</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…Disaster (8:23-27)</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…Demons (8:1-4, 16, 28-34)</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0400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schemeClr val="bg1"/>
                </a:solidFill>
                <a:effectLst/>
                <a:uLnTx/>
                <a:uFillTx/>
                <a:latin typeface="BigNoodleTitling" panose="02000708030402040100" pitchFamily="2" charset="0"/>
                <a:ea typeface="+mj-ea"/>
              </a:rPr>
              <a:t>Jesus has power over…</a:t>
            </a:r>
          </a:p>
        </p:txBody>
      </p:sp>
    </p:spTree>
    <p:extLst>
      <p:ext uri="{BB962C8B-B14F-4D97-AF65-F5344CB8AC3E}">
        <p14:creationId xmlns:p14="http://schemas.microsoft.com/office/powerpoint/2010/main" val="30475072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4" y="1011014"/>
            <a:ext cx="5462726"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…Disease (8:1-4, 14-17)</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…Distance (8:5-13)</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…Disciples (8:18-22)</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…Disaster (8:23-27)</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…Demons (8:1-4, 16, 28-34)</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0400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schemeClr val="bg1"/>
                </a:solidFill>
                <a:effectLst/>
                <a:uLnTx/>
                <a:uFillTx/>
                <a:latin typeface="BigNoodleTitling" panose="02000708030402040100" pitchFamily="2" charset="0"/>
                <a:ea typeface="+mj-ea"/>
              </a:rPr>
              <a:t>Jesus has power over…</a:t>
            </a:r>
          </a:p>
        </p:txBody>
      </p:sp>
      <p:sp>
        <p:nvSpPr>
          <p:cNvPr id="5" name="TextBox 4">
            <a:extLst>
              <a:ext uri="{FF2B5EF4-FFF2-40B4-BE49-F238E27FC236}">
                <a16:creationId xmlns:a16="http://schemas.microsoft.com/office/drawing/2014/main" id="{CDF9C222-2029-5A16-2293-7205748462BE}"/>
              </a:ext>
            </a:extLst>
          </p:cNvPr>
          <p:cNvSpPr txBox="1"/>
          <p:nvPr/>
        </p:nvSpPr>
        <p:spPr>
          <a:xfrm>
            <a:off x="6096000" y="1011014"/>
            <a:ext cx="5693924" cy="1200329"/>
          </a:xfrm>
          <a:prstGeom prst="rect">
            <a:avLst/>
          </a:prstGeom>
          <a:noFill/>
        </p:spPr>
        <p:txBody>
          <a:bodyPr wrap="square">
            <a:spAutoFit/>
          </a:body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startAt="6"/>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…Despair (9:1-8)</a:t>
            </a:r>
          </a:p>
          <a:p>
            <a:pPr marR="0" lvl="0" algn="l" defTabSz="1219170" rtl="0" eaLnBrk="1" fontAlgn="auto" latinLnBrk="0" hangingPunct="1">
              <a:lnSpc>
                <a:spcPct val="100000"/>
              </a:lnSpc>
              <a:spcBef>
                <a:spcPct val="0"/>
              </a:spcBef>
              <a:spcAft>
                <a:spcPts val="0"/>
              </a:spcAft>
              <a:buClrTx/>
              <a:buSzTx/>
              <a:tabLst/>
              <a:defRPr/>
            </a:pPr>
            <a:endPar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endParaRPr>
          </a:p>
        </p:txBody>
      </p:sp>
    </p:spTree>
    <p:extLst>
      <p:ext uri="{BB962C8B-B14F-4D97-AF65-F5344CB8AC3E}">
        <p14:creationId xmlns:p14="http://schemas.microsoft.com/office/powerpoint/2010/main" val="3779932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4" y="1011014"/>
            <a:ext cx="5462726"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…Disease (8:1-4, 14-17)</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…Distance (8:5-13)</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…Disciples (8:18-22)</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…Disaster (8:23-27)</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…Demons (8:1-4, 16, 28-34)</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0400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schemeClr val="bg1"/>
                </a:solidFill>
                <a:effectLst/>
                <a:uLnTx/>
                <a:uFillTx/>
                <a:latin typeface="BigNoodleTitling" panose="02000708030402040100" pitchFamily="2" charset="0"/>
                <a:ea typeface="+mj-ea"/>
              </a:rPr>
              <a:t>Jesus has power over…</a:t>
            </a:r>
          </a:p>
        </p:txBody>
      </p:sp>
      <p:sp>
        <p:nvSpPr>
          <p:cNvPr id="5" name="TextBox 4">
            <a:extLst>
              <a:ext uri="{FF2B5EF4-FFF2-40B4-BE49-F238E27FC236}">
                <a16:creationId xmlns:a16="http://schemas.microsoft.com/office/drawing/2014/main" id="{CDF9C222-2029-5A16-2293-7205748462BE}"/>
              </a:ext>
            </a:extLst>
          </p:cNvPr>
          <p:cNvSpPr txBox="1"/>
          <p:nvPr/>
        </p:nvSpPr>
        <p:spPr>
          <a:xfrm>
            <a:off x="6096000" y="1011014"/>
            <a:ext cx="5693924" cy="1200329"/>
          </a:xfrm>
          <a:prstGeom prst="rect">
            <a:avLst/>
          </a:prstGeom>
          <a:noFill/>
        </p:spPr>
        <p:txBody>
          <a:bodyPr wrap="square">
            <a:spAutoFit/>
          </a:body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startAt="6"/>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…Despair (9:1-8)</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startAt="6"/>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…Disdain (9:9-17)</a:t>
            </a:r>
          </a:p>
        </p:txBody>
      </p:sp>
    </p:spTree>
    <p:extLst>
      <p:ext uri="{BB962C8B-B14F-4D97-AF65-F5344CB8AC3E}">
        <p14:creationId xmlns:p14="http://schemas.microsoft.com/office/powerpoint/2010/main" val="10477992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4" y="1011014"/>
            <a:ext cx="5462726"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…Disease (8:1-4, 14-17)</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…Distance (8:5-13)</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…Disciples (8:18-22)</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…Disaster (8:23-27)</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…Demons (8:1-4, 16, 28-34)</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0400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schemeClr val="bg1"/>
                </a:solidFill>
                <a:effectLst/>
                <a:uLnTx/>
                <a:uFillTx/>
                <a:latin typeface="BigNoodleTitling" panose="02000708030402040100" pitchFamily="2" charset="0"/>
                <a:ea typeface="+mj-ea"/>
              </a:rPr>
              <a:t>Jesus has power over…</a:t>
            </a:r>
          </a:p>
        </p:txBody>
      </p:sp>
      <p:sp>
        <p:nvSpPr>
          <p:cNvPr id="5" name="TextBox 4">
            <a:extLst>
              <a:ext uri="{FF2B5EF4-FFF2-40B4-BE49-F238E27FC236}">
                <a16:creationId xmlns:a16="http://schemas.microsoft.com/office/drawing/2014/main" id="{CDF9C222-2029-5A16-2293-7205748462BE}"/>
              </a:ext>
            </a:extLst>
          </p:cNvPr>
          <p:cNvSpPr txBox="1"/>
          <p:nvPr/>
        </p:nvSpPr>
        <p:spPr>
          <a:xfrm>
            <a:off x="6096000" y="1011014"/>
            <a:ext cx="5693924" cy="1754326"/>
          </a:xfrm>
          <a:prstGeom prst="rect">
            <a:avLst/>
          </a:prstGeom>
          <a:noFill/>
        </p:spPr>
        <p:txBody>
          <a:bodyPr wrap="square">
            <a:spAutoFit/>
          </a:body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startAt="6"/>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…Despair (9:1-8)</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startAt="6"/>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…Disdain (9:9-17)</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startAt="6"/>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…Death (9:18-25)</a:t>
            </a:r>
          </a:p>
        </p:txBody>
      </p:sp>
    </p:spTree>
    <p:extLst>
      <p:ext uri="{BB962C8B-B14F-4D97-AF65-F5344CB8AC3E}">
        <p14:creationId xmlns:p14="http://schemas.microsoft.com/office/powerpoint/2010/main" val="22935372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4" y="1011014"/>
            <a:ext cx="5462726"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…Disease (8:1-4, 14-17)</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…Distance (8:5-13)</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…Disciples (8:18-22)</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…Disaster (8:23-27)</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…Demons (8:1-4, 16, 28-34)</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0400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schemeClr val="bg1"/>
                </a:solidFill>
                <a:effectLst/>
                <a:uLnTx/>
                <a:uFillTx/>
                <a:latin typeface="BigNoodleTitling" panose="02000708030402040100" pitchFamily="2" charset="0"/>
                <a:ea typeface="+mj-ea"/>
              </a:rPr>
              <a:t>Jesus has power over…</a:t>
            </a:r>
          </a:p>
        </p:txBody>
      </p:sp>
      <p:sp>
        <p:nvSpPr>
          <p:cNvPr id="5" name="TextBox 4">
            <a:extLst>
              <a:ext uri="{FF2B5EF4-FFF2-40B4-BE49-F238E27FC236}">
                <a16:creationId xmlns:a16="http://schemas.microsoft.com/office/drawing/2014/main" id="{CDF9C222-2029-5A16-2293-7205748462BE}"/>
              </a:ext>
            </a:extLst>
          </p:cNvPr>
          <p:cNvSpPr txBox="1"/>
          <p:nvPr/>
        </p:nvSpPr>
        <p:spPr>
          <a:xfrm>
            <a:off x="6096000" y="1011014"/>
            <a:ext cx="5693924" cy="2308324"/>
          </a:xfrm>
          <a:prstGeom prst="rect">
            <a:avLst/>
          </a:prstGeom>
          <a:noFill/>
        </p:spPr>
        <p:txBody>
          <a:bodyPr wrap="square">
            <a:spAutoFit/>
          </a:body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startAt="6"/>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…Despair (9:1-8)</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startAt="6"/>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…Disdain (9:9-17)</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startAt="6"/>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…Death (9:18-25)</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startAt="6"/>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…Doubt (9:27-31)</a:t>
            </a:r>
            <a:endPar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endParaRPr>
          </a:p>
        </p:txBody>
      </p:sp>
    </p:spTree>
    <p:extLst>
      <p:ext uri="{BB962C8B-B14F-4D97-AF65-F5344CB8AC3E}">
        <p14:creationId xmlns:p14="http://schemas.microsoft.com/office/powerpoint/2010/main" val="2107397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0400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schemeClr val="bg1"/>
                </a:solidFill>
                <a:effectLst/>
                <a:uLnTx/>
                <a:uFillTx/>
                <a:latin typeface="BigNoodleTitling" panose="02000708030402040100" pitchFamily="2" charset="0"/>
                <a:ea typeface="+mj-ea"/>
              </a:rPr>
              <a:t>Jesus can heal you…</a:t>
            </a:r>
          </a:p>
        </p:txBody>
      </p:sp>
    </p:spTree>
    <p:extLst>
      <p:ext uri="{BB962C8B-B14F-4D97-AF65-F5344CB8AC3E}">
        <p14:creationId xmlns:p14="http://schemas.microsoft.com/office/powerpoint/2010/main" val="13320927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3" y="1011014"/>
            <a:ext cx="10925453"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…despite your status</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0400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schemeClr val="bg1"/>
                </a:solidFill>
                <a:effectLst/>
                <a:uLnTx/>
                <a:uFillTx/>
                <a:latin typeface="BigNoodleTitling" panose="02000708030402040100" pitchFamily="2" charset="0"/>
                <a:ea typeface="+mj-ea"/>
              </a:rPr>
              <a:t>Jesus can heal you…</a:t>
            </a:r>
          </a:p>
        </p:txBody>
      </p:sp>
    </p:spTree>
    <p:extLst>
      <p:ext uri="{BB962C8B-B14F-4D97-AF65-F5344CB8AC3E}">
        <p14:creationId xmlns:p14="http://schemas.microsoft.com/office/powerpoint/2010/main" val="38839620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3" y="981349"/>
            <a:ext cx="10925453"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R="0" lvl="0" defTabSz="1219170" rtl="0" eaLnBrk="1" fontAlgn="auto" latinLnBrk="0" hangingPunct="1">
              <a:lnSpc>
                <a:spcPct val="100000"/>
              </a:lnSpc>
              <a:spcBef>
                <a:spcPct val="0"/>
              </a:spcBef>
              <a:spcAft>
                <a:spcPts val="0"/>
              </a:spcAft>
              <a:buClrTx/>
              <a:buSzTx/>
              <a:tabLst/>
              <a:defRPr/>
            </a:pPr>
            <a:r>
              <a:rPr kumimoji="0" lang="en-US" sz="4000" b="0" i="1" u="sng" strike="noStrike" kern="1200" cap="none" spc="0" normalizeH="0" baseline="0" noProof="0" dirty="0">
                <a:ln>
                  <a:noFill/>
                </a:ln>
                <a:solidFill>
                  <a:prstClr val="black"/>
                </a:solidFill>
                <a:effectLst/>
                <a:uLnTx/>
                <a:uFillTx/>
                <a:latin typeface="BigNoodleTitling" panose="02000708030402040100" pitchFamily="2" charset="0"/>
                <a:ea typeface="+mj-ea"/>
              </a:rPr>
              <a:t>Equal at the foot of the cross</a:t>
            </a:r>
          </a:p>
          <a:p>
            <a:pPr marR="0" lvl="0" defTabSz="1219170" rtl="0" eaLnBrk="1" fontAlgn="auto" latinLnBrk="0" hangingPunct="1">
              <a:lnSpc>
                <a:spcPct val="100000"/>
              </a:lnSpc>
              <a:spcBef>
                <a:spcPct val="0"/>
              </a:spcBef>
              <a:spcAft>
                <a:spcPts val="0"/>
              </a:spcAft>
              <a:buClrTx/>
              <a:buSzTx/>
              <a:tabLst/>
              <a:defRPr/>
            </a:pPr>
            <a:endParaRPr lang="en-US" sz="4000" i="1" dirty="0">
              <a:solidFill>
                <a:prstClr val="black"/>
              </a:solidFill>
              <a:latin typeface="BigNoodleTitling" panose="02000708030402040100" pitchFamily="2" charset="0"/>
            </a:endParaRPr>
          </a:p>
          <a:p>
            <a:pPr marR="0" lvl="0" defTabSz="1219170" rtl="0" eaLnBrk="1" fontAlgn="auto" latinLnBrk="0" hangingPunct="1">
              <a:lnSpc>
                <a:spcPct val="100000"/>
              </a:lnSpc>
              <a:spcBef>
                <a:spcPct val="0"/>
              </a:spcBef>
              <a:spcAft>
                <a:spcPts val="0"/>
              </a:spcAft>
              <a:buClrTx/>
              <a:buSzTx/>
              <a:tabLst/>
              <a:defRPr/>
            </a:pPr>
            <a:endPar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69924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5400" i="1" dirty="0">
                <a:solidFill>
                  <a:schemeClr val="bg1"/>
                </a:solidFill>
                <a:latin typeface="BigNoodleTitling" panose="02000708030402040100" pitchFamily="2" charset="0"/>
              </a:rPr>
              <a:t>Despite your status</a:t>
            </a:r>
            <a:endParaRPr kumimoji="0" lang="en-US" sz="5400" b="0" i="1" u="none" strike="noStrike" kern="1200" cap="none" spc="0" normalizeH="0" baseline="0" noProof="0" dirty="0">
              <a:ln>
                <a:noFill/>
              </a:ln>
              <a:solidFill>
                <a:schemeClr val="bg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1028511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C5A1E7A-6343-AC06-B991-FF2F88F76A5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In Moments Like These</a:t>
            </a:r>
            <a:endParaRPr lang="en-US">
              <a:ea typeface="+mj-ea"/>
            </a:endParaRPr>
          </a:p>
        </p:txBody>
      </p:sp>
      <p:pic>
        <p:nvPicPr>
          <p:cNvPr id="2" name="Picture 63" descr="In moments like These-SFP-pp">
            <a:extLst>
              <a:ext uri="{FF2B5EF4-FFF2-40B4-BE49-F238E27FC236}">
                <a16:creationId xmlns:a16="http://schemas.microsoft.com/office/drawing/2014/main" id="{3EB275CB-C67B-554B-5A84-8418B2CF3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3D065871-76BA-2DD4-BAE7-D45DD307FA1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239</a:t>
            </a:r>
            <a:endParaRPr lang="en-US" sz="3200">
              <a:solidFill>
                <a:srgbClr val="000000"/>
              </a:solidFill>
              <a:latin typeface="Times" charset="0"/>
              <a:ea typeface="ＭＳ Ｐゴシック" charset="0"/>
              <a:cs typeface="ＭＳ Ｐゴシック" charset="0"/>
            </a:endParaRPr>
          </a:p>
        </p:txBody>
      </p:sp>
      <p:sp>
        <p:nvSpPr>
          <p:cNvPr id="2114" name="Text Box 66">
            <a:extLst>
              <a:ext uri="{FF2B5EF4-FFF2-40B4-BE49-F238E27FC236}">
                <a16:creationId xmlns:a16="http://schemas.microsoft.com/office/drawing/2014/main" id="{F532879B-08EE-75F7-7B0A-EC7D81156F1C}"/>
              </a:ext>
            </a:extLst>
          </p:cNvPr>
          <p:cNvSpPr txBox="1">
            <a:spLocks noChangeArrowheads="1"/>
          </p:cNvSpPr>
          <p:nvPr/>
        </p:nvSpPr>
        <p:spPr bwMode="auto">
          <a:xfrm>
            <a:off x="101601" y="76201"/>
            <a:ext cx="43402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In Moments Like These</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3" y="981349"/>
            <a:ext cx="10925453"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R="0" lvl="0" defTabSz="1219170" rtl="0" eaLnBrk="1" fontAlgn="auto" latinLnBrk="0" hangingPunct="1">
              <a:lnSpc>
                <a:spcPct val="100000"/>
              </a:lnSpc>
              <a:spcBef>
                <a:spcPct val="0"/>
              </a:spcBef>
              <a:spcAft>
                <a:spcPts val="0"/>
              </a:spcAft>
              <a:buClrTx/>
              <a:buSzTx/>
              <a:tabLst/>
              <a:defRPr/>
            </a:pPr>
            <a:r>
              <a:rPr kumimoji="0" lang="en-US" sz="4000" b="0" i="1" u="sng" strike="noStrike" kern="1200" cap="none" spc="0" normalizeH="0" baseline="0" noProof="0" dirty="0">
                <a:ln>
                  <a:noFill/>
                </a:ln>
                <a:solidFill>
                  <a:prstClr val="black"/>
                </a:solidFill>
                <a:effectLst/>
                <a:uLnTx/>
                <a:uFillTx/>
                <a:latin typeface="BigNoodleTitling" panose="02000708030402040100" pitchFamily="2" charset="0"/>
                <a:ea typeface="+mj-ea"/>
              </a:rPr>
              <a:t>Equal at the foot of the cross</a:t>
            </a:r>
          </a:p>
          <a:p>
            <a:pPr marR="0" lvl="0" defTabSz="1219170" rtl="0" eaLnBrk="1" fontAlgn="auto" latinLnBrk="0" hangingPunct="1">
              <a:lnSpc>
                <a:spcPct val="100000"/>
              </a:lnSpc>
              <a:spcBef>
                <a:spcPct val="0"/>
              </a:spcBef>
              <a:spcAft>
                <a:spcPts val="0"/>
              </a:spcAft>
              <a:buClrTx/>
              <a:buSzTx/>
              <a:tabLst/>
              <a:defRPr/>
            </a:pPr>
            <a:r>
              <a:rPr lang="en-US" sz="4000" i="1" dirty="0">
                <a:solidFill>
                  <a:prstClr val="black"/>
                </a:solidFill>
                <a:latin typeface="BigNoodleTitling" panose="02000708030402040100" pitchFamily="2" charset="0"/>
              </a:rPr>
              <a:t>Centurion or a servant</a:t>
            </a:r>
          </a:p>
          <a:p>
            <a:pPr marR="0" lvl="0" defTabSz="1219170" rtl="0" eaLnBrk="1" fontAlgn="auto" latinLnBrk="0" hangingPunct="1">
              <a:lnSpc>
                <a:spcPct val="100000"/>
              </a:lnSpc>
              <a:spcBef>
                <a:spcPct val="0"/>
              </a:spcBef>
              <a:spcAft>
                <a:spcPts val="0"/>
              </a:spcAft>
              <a:buClrTx/>
              <a:buSzTx/>
              <a:tabLst/>
              <a:defRPr/>
            </a:pPr>
            <a:r>
              <a:rPr lang="en-US" sz="4000" i="1" dirty="0">
                <a:solidFill>
                  <a:prstClr val="black"/>
                </a:solidFill>
                <a:latin typeface="BigNoodleTitling" panose="02000708030402040100" pitchFamily="2" charset="0"/>
              </a:rPr>
              <a:t>Ruler or subject</a:t>
            </a:r>
          </a:p>
          <a:p>
            <a:pPr marR="0" lvl="0" defTabSz="1219170" rtl="0" eaLnBrk="1" fontAlgn="auto" latinLnBrk="0" hangingPunct="1">
              <a:lnSpc>
                <a:spcPct val="100000"/>
              </a:lnSpc>
              <a:spcBef>
                <a:spcPct val="0"/>
              </a:spcBef>
              <a:spcAft>
                <a:spcPts val="0"/>
              </a:spcAft>
              <a:buClrTx/>
              <a:buSzTx/>
              <a:tabLst/>
              <a:defRPr/>
            </a:pPr>
            <a:r>
              <a:rPr lang="en-US" sz="4000" i="1" dirty="0">
                <a:solidFill>
                  <a:prstClr val="black"/>
                </a:solidFill>
                <a:latin typeface="BigNoodleTitling" panose="02000708030402040100" pitchFamily="2" charset="0"/>
              </a:rPr>
              <a:t>Acclaimed or outcast</a:t>
            </a:r>
          </a:p>
          <a:p>
            <a:pPr marR="0" lvl="0" defTabSz="1219170" rtl="0" eaLnBrk="1" fontAlgn="auto" latinLnBrk="0" hangingPunct="1">
              <a:lnSpc>
                <a:spcPct val="100000"/>
              </a:lnSpc>
              <a:spcBef>
                <a:spcPct val="0"/>
              </a:spcBef>
              <a:spcAft>
                <a:spcPts val="0"/>
              </a:spcAft>
              <a:buClrTx/>
              <a:buSzTx/>
              <a:tabLst/>
              <a:defRPr/>
            </a:pPr>
            <a:r>
              <a:rPr lang="en-US" sz="4000" i="1" dirty="0">
                <a:solidFill>
                  <a:prstClr val="black"/>
                </a:solidFill>
                <a:latin typeface="BigNoodleTitling" panose="02000708030402040100" pitchFamily="2" charset="0"/>
              </a:rPr>
              <a:t>Gal. 3:26-27</a:t>
            </a:r>
          </a:p>
          <a:p>
            <a:pPr marR="0" lvl="0" defTabSz="1219170" rtl="0" eaLnBrk="1" fontAlgn="auto" latinLnBrk="0" hangingPunct="1">
              <a:lnSpc>
                <a:spcPct val="100000"/>
              </a:lnSpc>
              <a:spcBef>
                <a:spcPct val="0"/>
              </a:spcBef>
              <a:spcAft>
                <a:spcPts val="0"/>
              </a:spcAft>
              <a:buClrTx/>
              <a:buSzTx/>
              <a:tabLst/>
              <a:defRPr/>
            </a:pPr>
            <a:endParaRPr lang="en-US" sz="4000" i="1" dirty="0">
              <a:solidFill>
                <a:prstClr val="black"/>
              </a:solidFill>
              <a:latin typeface="BigNoodleTitling" panose="02000708030402040100" pitchFamily="2" charset="0"/>
            </a:endParaRPr>
          </a:p>
          <a:p>
            <a:pPr marR="0" lvl="0" defTabSz="1219170" rtl="0" eaLnBrk="1" fontAlgn="auto" latinLnBrk="0" hangingPunct="1">
              <a:lnSpc>
                <a:spcPct val="100000"/>
              </a:lnSpc>
              <a:spcBef>
                <a:spcPct val="0"/>
              </a:spcBef>
              <a:spcAft>
                <a:spcPts val="0"/>
              </a:spcAft>
              <a:buClrTx/>
              <a:buSzTx/>
              <a:tabLst/>
              <a:defRPr/>
            </a:pPr>
            <a:endPar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69924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5400" i="1" dirty="0">
                <a:solidFill>
                  <a:schemeClr val="bg1"/>
                </a:solidFill>
                <a:latin typeface="BigNoodleTitling" panose="02000708030402040100" pitchFamily="2" charset="0"/>
              </a:rPr>
              <a:t>Despite your status</a:t>
            </a:r>
            <a:endParaRPr kumimoji="0" lang="en-US" sz="5400" b="0" i="1" u="none" strike="noStrike" kern="1200" cap="none" spc="0" normalizeH="0" baseline="0" noProof="0" dirty="0">
              <a:ln>
                <a:noFill/>
              </a:ln>
              <a:solidFill>
                <a:schemeClr val="bg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29250370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3" y="1011014"/>
            <a:ext cx="10925453"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…despite your status</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lang="en-US" sz="4000" i="1" dirty="0">
                <a:solidFill>
                  <a:prstClr val="black"/>
                </a:solidFill>
                <a:latin typeface="BigNoodleTitling" panose="02000708030402040100" pitchFamily="2" charset="0"/>
              </a:rPr>
              <a:t>…despite your situation</a:t>
            </a:r>
            <a:endPar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0400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schemeClr val="bg1"/>
                </a:solidFill>
                <a:effectLst/>
                <a:uLnTx/>
                <a:uFillTx/>
                <a:latin typeface="BigNoodleTitling" panose="02000708030402040100" pitchFamily="2" charset="0"/>
                <a:ea typeface="+mj-ea"/>
              </a:rPr>
              <a:t>Jesus can heal you…</a:t>
            </a:r>
          </a:p>
        </p:txBody>
      </p:sp>
    </p:spTree>
    <p:extLst>
      <p:ext uri="{BB962C8B-B14F-4D97-AF65-F5344CB8AC3E}">
        <p14:creationId xmlns:p14="http://schemas.microsoft.com/office/powerpoint/2010/main" val="17085175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3" y="981349"/>
            <a:ext cx="10925453"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R="0" lvl="0" defTabSz="1219170" rtl="0" eaLnBrk="1" fontAlgn="auto" latinLnBrk="0" hangingPunct="1">
              <a:lnSpc>
                <a:spcPct val="100000"/>
              </a:lnSpc>
              <a:spcBef>
                <a:spcPct val="0"/>
              </a:spcBef>
              <a:spcAft>
                <a:spcPts val="0"/>
              </a:spcAft>
              <a:buClrTx/>
              <a:buSzTx/>
              <a:tabLst/>
              <a:defRPr/>
            </a:pPr>
            <a:r>
              <a:rPr kumimoji="0" lang="en-US" sz="4000" b="0" i="1" u="sng" strike="noStrike" kern="1200" cap="none" spc="0" normalizeH="0" baseline="0" noProof="0" dirty="0">
                <a:ln>
                  <a:noFill/>
                </a:ln>
                <a:solidFill>
                  <a:prstClr val="black"/>
                </a:solidFill>
                <a:effectLst/>
                <a:uLnTx/>
                <a:uFillTx/>
                <a:latin typeface="BigNoodleTitling" panose="02000708030402040100" pitchFamily="2" charset="0"/>
                <a:ea typeface="+mj-ea"/>
              </a:rPr>
              <a:t>Any place or background</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69924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5400" i="1" dirty="0">
                <a:solidFill>
                  <a:schemeClr val="bg1"/>
                </a:solidFill>
                <a:latin typeface="BigNoodleTitling" panose="02000708030402040100" pitchFamily="2" charset="0"/>
              </a:rPr>
              <a:t>Despite your situation</a:t>
            </a:r>
            <a:endParaRPr kumimoji="0" lang="en-US" sz="5400" b="0" i="1" u="none" strike="noStrike" kern="1200" cap="none" spc="0" normalizeH="0" baseline="0" noProof="0" dirty="0">
              <a:ln>
                <a:noFill/>
              </a:ln>
              <a:solidFill>
                <a:schemeClr val="bg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8954186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3" y="981349"/>
            <a:ext cx="10925453"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R="0" lvl="0" defTabSz="1219170" rtl="0" eaLnBrk="1" fontAlgn="auto" latinLnBrk="0" hangingPunct="1">
              <a:lnSpc>
                <a:spcPct val="100000"/>
              </a:lnSpc>
              <a:spcBef>
                <a:spcPct val="0"/>
              </a:spcBef>
              <a:spcAft>
                <a:spcPts val="0"/>
              </a:spcAft>
              <a:buClrTx/>
              <a:buSzTx/>
              <a:tabLst/>
              <a:defRPr/>
            </a:pPr>
            <a:r>
              <a:rPr kumimoji="0" lang="en-US" sz="4000" b="0" i="1" u="sng" strike="noStrike" kern="1200" cap="none" spc="0" normalizeH="0" baseline="0" noProof="0" dirty="0">
                <a:ln>
                  <a:noFill/>
                </a:ln>
                <a:solidFill>
                  <a:prstClr val="black"/>
                </a:solidFill>
                <a:effectLst/>
                <a:uLnTx/>
                <a:uFillTx/>
                <a:latin typeface="BigNoodleTitling" panose="02000708030402040100" pitchFamily="2" charset="0"/>
                <a:ea typeface="+mj-ea"/>
              </a:rPr>
              <a:t>Any place or background</a:t>
            </a:r>
          </a:p>
          <a:p>
            <a:pPr marR="0" lvl="0" defTabSz="1219170" rtl="0" eaLnBrk="1" fontAlgn="auto" latinLnBrk="0" hangingPunct="1">
              <a:lnSpc>
                <a:spcPct val="100000"/>
              </a:lnSpc>
              <a:spcBef>
                <a:spcPct val="0"/>
              </a:spcBef>
              <a:spcAft>
                <a:spcPts val="0"/>
              </a:spcAft>
              <a:buClrTx/>
              <a:buSzTx/>
              <a:tabLst/>
              <a:defRPr/>
            </a:pPr>
            <a:r>
              <a:rPr lang="en-US" sz="4000" i="1" dirty="0">
                <a:solidFill>
                  <a:prstClr val="black"/>
                </a:solidFill>
                <a:latin typeface="BigNoodleTitling" panose="02000708030402040100" pitchFamily="2" charset="0"/>
              </a:rPr>
              <a:t>Near </a:t>
            </a:r>
            <a:r>
              <a:rPr lang="en-US" sz="4000" i="1" dirty="0" err="1">
                <a:solidFill>
                  <a:prstClr val="black"/>
                </a:solidFill>
                <a:latin typeface="BigNoodleTitling" panose="02000708030402040100" pitchFamily="2" charset="0"/>
              </a:rPr>
              <a:t>jesus</a:t>
            </a:r>
            <a:r>
              <a:rPr lang="en-US" sz="4000" i="1" dirty="0">
                <a:solidFill>
                  <a:prstClr val="black"/>
                </a:solidFill>
                <a:latin typeface="BigNoodleTitling" panose="02000708030402040100" pitchFamily="2" charset="0"/>
              </a:rPr>
              <a:t> or far away from him</a:t>
            </a:r>
          </a:p>
          <a:p>
            <a:pPr marR="0" lvl="0" defTabSz="1219170" rtl="0" eaLnBrk="1" fontAlgn="auto" latinLnBrk="0" hangingPunct="1">
              <a:lnSpc>
                <a:spcPct val="100000"/>
              </a:lnSpc>
              <a:spcBef>
                <a:spcPct val="0"/>
              </a:spcBef>
              <a:spcAft>
                <a:spcPts val="0"/>
              </a:spcAft>
              <a:buClrTx/>
              <a:buSzTx/>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Matt. 8:1-13</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69924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5400" i="1" dirty="0">
                <a:solidFill>
                  <a:schemeClr val="bg1"/>
                </a:solidFill>
                <a:latin typeface="BigNoodleTitling" panose="02000708030402040100" pitchFamily="2" charset="0"/>
              </a:rPr>
              <a:t>Despite your situation</a:t>
            </a:r>
            <a:endParaRPr kumimoji="0" lang="en-US" sz="5400" b="0" i="1" u="none" strike="noStrike" kern="1200" cap="none" spc="0" normalizeH="0" baseline="0" noProof="0" dirty="0">
              <a:ln>
                <a:noFill/>
              </a:ln>
              <a:solidFill>
                <a:schemeClr val="bg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36664169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3" y="1011014"/>
            <a:ext cx="10925453"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…despite your status</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lang="en-US" sz="4000" i="1" dirty="0">
                <a:solidFill>
                  <a:prstClr val="black"/>
                </a:solidFill>
                <a:latin typeface="BigNoodleTitling" panose="02000708030402040100" pitchFamily="2" charset="0"/>
              </a:rPr>
              <a:t>…despite your situation</a:t>
            </a:r>
            <a:endPar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…despite your sickness(es)</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0400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schemeClr val="bg1"/>
                </a:solidFill>
                <a:effectLst/>
                <a:uLnTx/>
                <a:uFillTx/>
                <a:latin typeface="BigNoodleTitling" panose="02000708030402040100" pitchFamily="2" charset="0"/>
                <a:ea typeface="+mj-ea"/>
              </a:rPr>
              <a:t>Jesus can heal you…</a:t>
            </a:r>
          </a:p>
        </p:txBody>
      </p:sp>
    </p:spTree>
    <p:extLst>
      <p:ext uri="{BB962C8B-B14F-4D97-AF65-F5344CB8AC3E}">
        <p14:creationId xmlns:p14="http://schemas.microsoft.com/office/powerpoint/2010/main" val="8914828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3" y="981349"/>
            <a:ext cx="10925453"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R="0" lvl="0" defTabSz="1219170" rtl="0" eaLnBrk="1" fontAlgn="auto" latinLnBrk="0" hangingPunct="1">
              <a:lnSpc>
                <a:spcPct val="100000"/>
              </a:lnSpc>
              <a:spcBef>
                <a:spcPct val="0"/>
              </a:spcBef>
              <a:spcAft>
                <a:spcPts val="0"/>
              </a:spcAft>
              <a:buClrTx/>
              <a:buSzTx/>
              <a:tabLst/>
              <a:defRPr/>
            </a:pPr>
            <a:r>
              <a:rPr kumimoji="0" lang="en-US" b="0" i="1" u="sng" strike="noStrike" kern="1200" cap="none" spc="0" normalizeH="0" baseline="0" noProof="0" dirty="0">
                <a:ln>
                  <a:noFill/>
                </a:ln>
                <a:solidFill>
                  <a:prstClr val="black"/>
                </a:solidFill>
                <a:effectLst/>
                <a:uLnTx/>
                <a:uFillTx/>
                <a:latin typeface="BigNoodleTitling" panose="02000708030402040100" pitchFamily="2" charset="0"/>
                <a:ea typeface="+mj-ea"/>
              </a:rPr>
              <a:t>Any sin</a:t>
            </a:r>
          </a:p>
          <a:p>
            <a:pPr marR="0" lvl="0" defTabSz="1219170" rtl="0" eaLnBrk="1" fontAlgn="auto" latinLnBrk="0" hangingPunct="1">
              <a:lnSpc>
                <a:spcPct val="100000"/>
              </a:lnSpc>
              <a:spcBef>
                <a:spcPct val="0"/>
              </a:spcBef>
              <a:spcAft>
                <a:spcPts val="0"/>
              </a:spcAft>
              <a:buClrTx/>
              <a:buSzTx/>
              <a:tabLst/>
              <a:defRPr/>
            </a:pPr>
            <a:r>
              <a:rPr kumimoji="0" lang="en-US" sz="4000" b="0" strike="noStrike" kern="1200" cap="none" spc="0" normalizeH="0" baseline="0" noProof="0" dirty="0">
                <a:ln>
                  <a:noFill/>
                </a:ln>
                <a:solidFill>
                  <a:prstClr val="black"/>
                </a:solidFill>
                <a:effectLst/>
                <a:uLnTx/>
                <a:uFillTx/>
                <a:latin typeface="BigNoodleTitling" panose="02000708030402040100" pitchFamily="2" charset="0"/>
                <a:ea typeface="+mj-ea"/>
              </a:rPr>
              <a:t>Matt. 4:23, 9:6</a:t>
            </a:r>
          </a:p>
          <a:p>
            <a:pPr marR="0" lvl="0" defTabSz="1219170" rtl="0" eaLnBrk="1" fontAlgn="auto" latinLnBrk="0" hangingPunct="1">
              <a:lnSpc>
                <a:spcPct val="100000"/>
              </a:lnSpc>
              <a:spcBef>
                <a:spcPct val="0"/>
              </a:spcBef>
              <a:spcAft>
                <a:spcPts val="0"/>
              </a:spcAft>
              <a:buClrTx/>
              <a:buSzTx/>
              <a:tabLst/>
              <a:defRPr/>
            </a:pPr>
            <a:r>
              <a:rPr lang="en-US" sz="4000" i="1" dirty="0">
                <a:solidFill>
                  <a:prstClr val="black"/>
                </a:solidFill>
                <a:latin typeface="BigNoodleTitling" panose="02000708030402040100" pitchFamily="2" charset="0"/>
              </a:rPr>
              <a:t>1 cor. 6:9-11</a:t>
            </a:r>
          </a:p>
          <a:p>
            <a:pPr marR="0" lvl="0" defTabSz="1219170" rtl="0" eaLnBrk="1" fontAlgn="auto" latinLnBrk="0" hangingPunct="1">
              <a:lnSpc>
                <a:spcPct val="100000"/>
              </a:lnSpc>
              <a:spcBef>
                <a:spcPct val="0"/>
              </a:spcBef>
              <a:spcAft>
                <a:spcPts val="0"/>
              </a:spcAft>
              <a:buClrTx/>
              <a:buSzTx/>
              <a:tabLst/>
              <a:defRPr/>
            </a:pPr>
            <a:r>
              <a:rPr lang="en-US" sz="4000" i="1" dirty="0">
                <a:solidFill>
                  <a:prstClr val="black"/>
                </a:solidFill>
                <a:latin typeface="BigNoodleTitling" panose="02000708030402040100" pitchFamily="2" charset="0"/>
              </a:rPr>
              <a:t>Rom. 5:20</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69924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5400" i="1" dirty="0">
                <a:solidFill>
                  <a:schemeClr val="bg1"/>
                </a:solidFill>
                <a:latin typeface="BigNoodleTitling" panose="02000708030402040100" pitchFamily="2" charset="0"/>
              </a:rPr>
              <a:t>Despite your sickness(es)</a:t>
            </a:r>
            <a:endParaRPr kumimoji="0" lang="en-US" sz="5400" b="0" i="1" u="none" strike="noStrike" kern="1200" cap="none" spc="0" normalizeH="0" baseline="0" noProof="0" dirty="0">
              <a:ln>
                <a:noFill/>
              </a:ln>
              <a:solidFill>
                <a:schemeClr val="bg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21171751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3" y="981349"/>
            <a:ext cx="10925453"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R="0" lvl="0" defTabSz="1219170" rtl="0" eaLnBrk="1" fontAlgn="auto" latinLnBrk="0" hangingPunct="1">
              <a:lnSpc>
                <a:spcPct val="100000"/>
              </a:lnSpc>
              <a:spcBef>
                <a:spcPct val="0"/>
              </a:spcBef>
              <a:spcAft>
                <a:spcPts val="0"/>
              </a:spcAft>
              <a:buClrTx/>
              <a:buSzTx/>
              <a:tabLst/>
              <a:defRPr/>
            </a:pPr>
            <a:r>
              <a:rPr lang="en-US" i="1" u="sng" dirty="0">
                <a:solidFill>
                  <a:prstClr val="black"/>
                </a:solidFill>
                <a:latin typeface="BigNoodleTitling" panose="02000708030402040100" pitchFamily="2" charset="0"/>
              </a:rPr>
              <a:t>Any amount of sins</a:t>
            </a:r>
          </a:p>
          <a:p>
            <a:pPr marR="0" lvl="0" defTabSz="1219170" rtl="0" eaLnBrk="1" fontAlgn="auto" latinLnBrk="0" hangingPunct="1">
              <a:lnSpc>
                <a:spcPct val="100000"/>
              </a:lnSpc>
              <a:spcBef>
                <a:spcPct val="0"/>
              </a:spcBef>
              <a:spcAft>
                <a:spcPts val="0"/>
              </a:spcAft>
              <a:buClrTx/>
              <a:buSzTx/>
              <a:tabLst/>
              <a:defRPr/>
            </a:pPr>
            <a:r>
              <a:rPr kumimoji="0" lang="en-US" sz="4000" i="1" strike="noStrike" kern="1200" cap="none" spc="0" normalizeH="0" baseline="0" noProof="0" dirty="0">
                <a:ln>
                  <a:noFill/>
                </a:ln>
                <a:solidFill>
                  <a:prstClr val="black"/>
                </a:solidFill>
                <a:effectLst/>
                <a:uLnTx/>
                <a:uFillTx/>
                <a:latin typeface="BigNoodleTitling" panose="02000708030402040100" pitchFamily="2" charset="0"/>
                <a:ea typeface="+mj-ea"/>
              </a:rPr>
              <a:t>Matt. 9:32-33</a:t>
            </a:r>
          </a:p>
          <a:p>
            <a:pPr marR="0" lvl="0" defTabSz="1219170" rtl="0" eaLnBrk="1" fontAlgn="auto" latinLnBrk="0" hangingPunct="1">
              <a:lnSpc>
                <a:spcPct val="100000"/>
              </a:lnSpc>
              <a:spcBef>
                <a:spcPct val="0"/>
              </a:spcBef>
              <a:spcAft>
                <a:spcPts val="0"/>
              </a:spcAft>
              <a:buClrTx/>
              <a:buSzTx/>
              <a:tabLst/>
              <a:defRPr/>
            </a:pPr>
            <a:r>
              <a:rPr lang="en-US" sz="4000" i="1" dirty="0">
                <a:solidFill>
                  <a:prstClr val="black"/>
                </a:solidFill>
                <a:latin typeface="BigNoodleTitling" panose="02000708030402040100" pitchFamily="2" charset="0"/>
              </a:rPr>
              <a:t>12:22</a:t>
            </a:r>
            <a:endParaRPr kumimoji="0" lang="en-US" sz="4000" i="1"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R="0" lvl="0" defTabSz="1219170" rtl="0" eaLnBrk="1" fontAlgn="auto" latinLnBrk="0" hangingPunct="1">
              <a:lnSpc>
                <a:spcPct val="100000"/>
              </a:lnSpc>
              <a:spcBef>
                <a:spcPct val="0"/>
              </a:spcBef>
              <a:spcAft>
                <a:spcPts val="0"/>
              </a:spcAft>
              <a:buClrTx/>
              <a:buSzTx/>
              <a:tabLst/>
              <a:defRPr/>
            </a:pPr>
            <a:endParaRPr kumimoji="0" lang="en-US" sz="4000" i="1"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69924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5400" i="1" dirty="0">
                <a:solidFill>
                  <a:schemeClr val="bg1"/>
                </a:solidFill>
                <a:latin typeface="BigNoodleTitling" panose="02000708030402040100" pitchFamily="2" charset="0"/>
              </a:rPr>
              <a:t>Despite your sickness(es)</a:t>
            </a:r>
            <a:endParaRPr kumimoji="0" lang="en-US" sz="5400" b="0" i="1" u="none" strike="noStrike" kern="1200" cap="none" spc="0" normalizeH="0" baseline="0" noProof="0" dirty="0">
              <a:ln>
                <a:noFill/>
              </a:ln>
              <a:solidFill>
                <a:schemeClr val="bg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5517629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3" y="1011014"/>
            <a:ext cx="10925453"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…despite your status</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lang="en-US" sz="4000" i="1" dirty="0">
                <a:solidFill>
                  <a:prstClr val="black"/>
                </a:solidFill>
                <a:latin typeface="BigNoodleTitling" panose="02000708030402040100" pitchFamily="2" charset="0"/>
              </a:rPr>
              <a:t>…despite your situation</a:t>
            </a:r>
            <a:endPar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…despite your sickness(es)</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…despite your suffering</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90400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schemeClr val="bg1"/>
                </a:solidFill>
                <a:effectLst/>
                <a:uLnTx/>
                <a:uFillTx/>
                <a:latin typeface="BigNoodleTitling" panose="02000708030402040100" pitchFamily="2" charset="0"/>
                <a:ea typeface="+mj-ea"/>
              </a:rPr>
              <a:t>Jesus can heal you…</a:t>
            </a:r>
          </a:p>
        </p:txBody>
      </p:sp>
    </p:spTree>
    <p:extLst>
      <p:ext uri="{BB962C8B-B14F-4D97-AF65-F5344CB8AC3E}">
        <p14:creationId xmlns:p14="http://schemas.microsoft.com/office/powerpoint/2010/main" val="27540617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3" y="981349"/>
            <a:ext cx="10925453"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R="0" lvl="0" defTabSz="1219170" rtl="0" eaLnBrk="1" fontAlgn="auto" latinLnBrk="0" hangingPunct="1">
              <a:lnSpc>
                <a:spcPct val="100000"/>
              </a:lnSpc>
              <a:spcBef>
                <a:spcPct val="0"/>
              </a:spcBef>
              <a:spcAft>
                <a:spcPts val="0"/>
              </a:spcAft>
              <a:buClrTx/>
              <a:buSzTx/>
              <a:tabLst/>
              <a:defRPr/>
            </a:pPr>
            <a:r>
              <a:rPr lang="en-US" i="1" u="sng" dirty="0">
                <a:solidFill>
                  <a:prstClr val="black"/>
                </a:solidFill>
                <a:latin typeface="BigNoodleTitling" panose="02000708030402040100" pitchFamily="2" charset="0"/>
              </a:rPr>
              <a:t>No matter how long you’ve been afflicted</a:t>
            </a:r>
          </a:p>
          <a:p>
            <a:pPr marR="0" lvl="0" defTabSz="1219170" rtl="0" eaLnBrk="1" fontAlgn="auto" latinLnBrk="0" hangingPunct="1">
              <a:lnSpc>
                <a:spcPct val="100000"/>
              </a:lnSpc>
              <a:spcBef>
                <a:spcPct val="0"/>
              </a:spcBef>
              <a:spcAft>
                <a:spcPts val="0"/>
              </a:spcAft>
              <a:buClrTx/>
              <a:buSzTx/>
              <a:tabLst/>
              <a:defRPr/>
            </a:pPr>
            <a:r>
              <a:rPr lang="en-US" sz="4000" i="1" dirty="0">
                <a:solidFill>
                  <a:prstClr val="black"/>
                </a:solidFill>
                <a:latin typeface="BigNoodleTitling" panose="02000708030402040100" pitchFamily="2" charset="0"/>
              </a:rPr>
              <a:t>Matt. 9:18-25</a:t>
            </a:r>
          </a:p>
          <a:p>
            <a:pPr marR="0" lvl="0" defTabSz="1219170" rtl="0" eaLnBrk="1" fontAlgn="auto" latinLnBrk="0" hangingPunct="1">
              <a:lnSpc>
                <a:spcPct val="100000"/>
              </a:lnSpc>
              <a:spcBef>
                <a:spcPct val="0"/>
              </a:spcBef>
              <a:spcAft>
                <a:spcPts val="0"/>
              </a:spcAft>
              <a:buClrTx/>
              <a:buSzTx/>
              <a:tabLst/>
              <a:defRPr/>
            </a:pPr>
            <a:endParaRPr kumimoji="0" lang="en-US" sz="4000" i="1"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69924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5400" i="1" dirty="0">
                <a:solidFill>
                  <a:schemeClr val="bg1"/>
                </a:solidFill>
                <a:latin typeface="BigNoodleTitling" panose="02000708030402040100" pitchFamily="2" charset="0"/>
              </a:rPr>
              <a:t>Despite your sickness(es)</a:t>
            </a:r>
            <a:endParaRPr kumimoji="0" lang="en-US" sz="5400" b="0" i="1" u="none" strike="noStrike" kern="1200" cap="none" spc="0" normalizeH="0" baseline="0" noProof="0" dirty="0">
              <a:ln>
                <a:noFill/>
              </a:ln>
              <a:solidFill>
                <a:schemeClr val="bg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41394334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33273" y="981349"/>
            <a:ext cx="10925453" cy="3512348"/>
          </a:xfrm>
          <a:prstGeom prst="rect">
            <a:avLst/>
          </a:prstGeom>
        </p:spPr>
        <p:txBody>
          <a:bodyPr numCol="1"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R="0" lvl="0" defTabSz="1219170" rtl="0" eaLnBrk="1" fontAlgn="auto" latinLnBrk="0" hangingPunct="1">
              <a:lnSpc>
                <a:spcPct val="100000"/>
              </a:lnSpc>
              <a:spcBef>
                <a:spcPct val="0"/>
              </a:spcBef>
              <a:spcAft>
                <a:spcPts val="0"/>
              </a:spcAft>
              <a:buClrTx/>
              <a:buSzTx/>
              <a:tabLst/>
              <a:defRPr/>
            </a:pPr>
            <a:r>
              <a:rPr lang="en-US" i="1" u="sng" dirty="0">
                <a:solidFill>
                  <a:prstClr val="black"/>
                </a:solidFill>
                <a:latin typeface="BigNoodleTitling" panose="02000708030402040100" pitchFamily="2" charset="0"/>
              </a:rPr>
              <a:t>No matter how long you’ve been afflicted</a:t>
            </a:r>
          </a:p>
          <a:p>
            <a:pPr marR="0" lvl="0" defTabSz="1219170" rtl="0" eaLnBrk="1" fontAlgn="auto" latinLnBrk="0" hangingPunct="1">
              <a:lnSpc>
                <a:spcPct val="100000"/>
              </a:lnSpc>
              <a:spcBef>
                <a:spcPct val="0"/>
              </a:spcBef>
              <a:spcAft>
                <a:spcPts val="0"/>
              </a:spcAft>
              <a:buClrTx/>
              <a:buSzTx/>
              <a:tabLst/>
              <a:defRPr/>
            </a:pPr>
            <a:r>
              <a:rPr lang="en-US" sz="4000" i="1" dirty="0">
                <a:solidFill>
                  <a:prstClr val="black"/>
                </a:solidFill>
                <a:latin typeface="BigNoodleTitling" panose="02000708030402040100" pitchFamily="2" charset="0"/>
              </a:rPr>
              <a:t>Matt. 9:18-25</a:t>
            </a:r>
          </a:p>
          <a:p>
            <a:pPr marR="0" lvl="0" defTabSz="1219170" rtl="0" eaLnBrk="1" fontAlgn="auto" latinLnBrk="0" hangingPunct="1">
              <a:lnSpc>
                <a:spcPct val="100000"/>
              </a:lnSpc>
              <a:spcBef>
                <a:spcPct val="0"/>
              </a:spcBef>
              <a:spcAft>
                <a:spcPts val="0"/>
              </a:spcAft>
              <a:buClrTx/>
              <a:buSzTx/>
              <a:tabLst/>
              <a:defRPr/>
            </a:pPr>
            <a:r>
              <a:rPr kumimoji="0" lang="en-US" sz="4000" i="1" strike="noStrike" kern="1200" cap="none" spc="0" normalizeH="0" baseline="0" noProof="0" dirty="0">
                <a:ln>
                  <a:noFill/>
                </a:ln>
                <a:solidFill>
                  <a:prstClr val="black"/>
                </a:solidFill>
                <a:effectLst/>
                <a:uLnTx/>
                <a:uFillTx/>
                <a:latin typeface="BigNoodleTitling" panose="02000708030402040100" pitchFamily="2" charset="0"/>
                <a:ea typeface="+mj-ea"/>
              </a:rPr>
              <a:t>“just died” </a:t>
            </a:r>
            <a:r>
              <a:rPr lang="en-US" sz="4000" i="1" dirty="0">
                <a:solidFill>
                  <a:prstClr val="black"/>
                </a:solidFill>
                <a:latin typeface="BigNoodleTitling" panose="02000708030402040100" pitchFamily="2" charset="0"/>
              </a:rPr>
              <a:t>or “for twelve years”</a:t>
            </a:r>
            <a:endParaRPr kumimoji="0" lang="en-US" sz="4000" i="1"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R="0" lvl="0" defTabSz="1219170" rtl="0" eaLnBrk="1" fontAlgn="auto" latinLnBrk="0" hangingPunct="1">
              <a:lnSpc>
                <a:spcPct val="100000"/>
              </a:lnSpc>
              <a:spcBef>
                <a:spcPct val="0"/>
              </a:spcBef>
              <a:spcAft>
                <a:spcPts val="0"/>
              </a:spcAft>
              <a:buClrTx/>
              <a:buSzTx/>
              <a:tabLst/>
              <a:defRPr/>
            </a:pPr>
            <a:endParaRPr kumimoji="0" lang="en-US" sz="4000" i="1"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69924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5400" i="1" dirty="0">
                <a:solidFill>
                  <a:schemeClr val="bg1"/>
                </a:solidFill>
                <a:latin typeface="BigNoodleTitling" panose="02000708030402040100" pitchFamily="2" charset="0"/>
              </a:rPr>
              <a:t>Despite your sickness(es)</a:t>
            </a:r>
            <a:endParaRPr kumimoji="0" lang="en-US" sz="5400" b="0" i="1" u="none" strike="noStrike" kern="1200" cap="none" spc="0" normalizeH="0" baseline="0" noProof="0" dirty="0">
              <a:ln>
                <a:noFill/>
              </a:ln>
              <a:solidFill>
                <a:schemeClr val="bg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2598152262"/>
      </p:ext>
    </p:extLst>
  </p:cSld>
  <p:clrMapOvr>
    <a:masterClrMapping/>
  </p:clrMapOvr>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3360</TotalTime>
  <Words>1804</Words>
  <Application>Microsoft Office PowerPoint</Application>
  <PresentationFormat>Widescreen</PresentationFormat>
  <Paragraphs>438</Paragraphs>
  <Slides>134</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134</vt:i4>
      </vt:variant>
    </vt:vector>
  </HeadingPairs>
  <TitlesOfParts>
    <vt:vector size="142" baseType="lpstr">
      <vt:lpstr>Calibri</vt:lpstr>
      <vt:lpstr>BigNoodleTitling</vt:lpstr>
      <vt:lpstr>Arial</vt:lpstr>
      <vt:lpstr>Times</vt:lpstr>
      <vt:lpstr>Trebuchet MS</vt:lpstr>
      <vt:lpstr>MS PGothic</vt:lpstr>
      <vt:lpstr>Default</vt:lpstr>
      <vt:lpstr>Blank</vt:lpstr>
      <vt:lpstr>1-1 Anywhere with Jesus</vt:lpstr>
      <vt:lpstr>1-2 Anywhere with Jesus</vt:lpstr>
      <vt:lpstr>C-1 Anywhere with Jesus</vt:lpstr>
      <vt:lpstr>4-1 Anywhere with Jesus</vt:lpstr>
      <vt:lpstr>4-2 Anywhere with Jesus</vt:lpstr>
      <vt:lpstr>C-1 Anywhere with Jesus</vt:lpstr>
      <vt:lpstr>PowerPoint Presentation</vt:lpstr>
      <vt:lpstr>PowerPoint Presentation</vt:lpstr>
      <vt:lpstr>1-1 In Moments Like These</vt:lpstr>
      <vt:lpstr>1-2 In Moments Like These</vt:lpstr>
      <vt:lpstr>C-1 In Moments Like These</vt:lpstr>
      <vt:lpstr>C-2 In Moments Like These</vt:lpstr>
      <vt:lpstr>2-1 In Moments Like These</vt:lpstr>
      <vt:lpstr>2-2 In Moments Like These</vt:lpstr>
      <vt:lpstr>C-1 In Moments Like These</vt:lpstr>
      <vt:lpstr>C-2 In Moments Like These</vt:lpstr>
      <vt:lpstr>PowerPoint Presentation</vt:lpstr>
      <vt:lpstr>1-1 I Stand Amazed</vt:lpstr>
      <vt:lpstr>1-2 I Stand Amazed</vt:lpstr>
      <vt:lpstr>C-1 I Stand Amazed</vt:lpstr>
      <vt:lpstr>C-2 I Stand Amazed</vt:lpstr>
      <vt:lpstr>2-1 I Stand Amazed</vt:lpstr>
      <vt:lpstr>2-2 I Stand Amazed</vt:lpstr>
      <vt:lpstr>C-1 I Stand Amazed</vt:lpstr>
      <vt:lpstr>C-2 I Stand Amazed</vt:lpstr>
      <vt:lpstr>4-1 I Stand Amazed</vt:lpstr>
      <vt:lpstr>4-2 I Stand Amazed</vt:lpstr>
      <vt:lpstr>C-1 I Stand Amazed</vt:lpstr>
      <vt:lpstr>C-2 I Stand Amazed</vt:lpstr>
      <vt:lpstr>PowerPoint Presentation</vt:lpstr>
      <vt:lpstr>PowerPoint Presentation</vt:lpstr>
      <vt:lpstr>1-1 Heaven Came Down</vt:lpstr>
      <vt:lpstr>1-2 Heaven Came Down</vt:lpstr>
      <vt:lpstr>1-3 Heaven Came Down</vt:lpstr>
      <vt:lpstr>1-4 Heaven Came Down</vt:lpstr>
      <vt:lpstr>C-1 Heaven Came Down</vt:lpstr>
      <vt:lpstr>C-2 Heaven Came Down</vt:lpstr>
      <vt:lpstr>C-3 Heaven Came Down</vt:lpstr>
      <vt:lpstr>2-1 Heaven Came Down</vt:lpstr>
      <vt:lpstr>2-2 Heaven Came Down</vt:lpstr>
      <vt:lpstr>2-3 Heaven Came Down</vt:lpstr>
      <vt:lpstr>2-4 Heaven Came Down</vt:lpstr>
      <vt:lpstr>C-1 Heaven Came Down</vt:lpstr>
      <vt:lpstr>C-2 Heaven Came Down</vt:lpstr>
      <vt:lpstr>C-3 Heaven Came Down</vt:lpstr>
      <vt:lpstr>3-1 Heaven Came Down</vt:lpstr>
      <vt:lpstr>3-2 Heaven Came Down</vt:lpstr>
      <vt:lpstr>3-3 Heaven Came Down</vt:lpstr>
      <vt:lpstr>3-4 Heaven Came Down</vt:lpstr>
      <vt:lpstr>C-1 Heaven Came Down</vt:lpstr>
      <vt:lpstr>C-2 Heaven Came Down</vt:lpstr>
      <vt:lpstr>C-3 Heaven Came Down</vt:lpstr>
      <vt:lpstr>PowerPoint Presentation</vt:lpstr>
      <vt:lpstr>1-1 The Great Physician</vt:lpstr>
      <vt:lpstr>1-2 The Great Physician</vt:lpstr>
      <vt:lpstr>C-1 The Great Physician</vt:lpstr>
      <vt:lpstr>C-2 The Great Physician</vt:lpstr>
      <vt:lpstr>2-1 The Great Physician</vt:lpstr>
      <vt:lpstr>2-2 The Great Physician</vt:lpstr>
      <vt:lpstr>C-1 The Great Physician</vt:lpstr>
      <vt:lpstr>C-2 The Great Physician</vt:lpstr>
      <vt:lpstr>3-1 The Great Physician</vt:lpstr>
      <vt:lpstr>3-2 The Great Physician</vt:lpstr>
      <vt:lpstr>C-1 The Great Physician</vt:lpstr>
      <vt:lpstr>C-2 The Great Physician</vt:lpstr>
      <vt:lpstr>4-1 The Great Physician</vt:lpstr>
      <vt:lpstr>4-2 The Great Physician</vt:lpstr>
      <vt:lpstr>C-1 The Great Physician</vt:lpstr>
      <vt:lpstr>C-2 The Great Physician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Walking in Sunlight</vt:lpstr>
      <vt:lpstr>1-2 Walking in Sunlight</vt:lpstr>
      <vt:lpstr>C-1 Walking in Sunlight</vt:lpstr>
      <vt:lpstr>C-2 Walking in Sunlight</vt:lpstr>
      <vt:lpstr>3-1 Walking in Sunlight</vt:lpstr>
      <vt:lpstr>3-2 Walking in Sunlight</vt:lpstr>
      <vt:lpstr>C-1 Walking in Sunlight</vt:lpstr>
      <vt:lpstr>C-2 Walking in Sunlight</vt:lpstr>
      <vt:lpstr>PowerPoint Presentation</vt:lpstr>
      <vt:lpstr>PowerPoint Presentation</vt:lpstr>
      <vt:lpstr>1-1 He Paid a Debt</vt:lpstr>
      <vt:lpstr>1-2 He Paid a Debt</vt:lpstr>
      <vt:lpstr>c He Paid a Debt</vt:lpstr>
      <vt:lpstr>2-1 He Paid a Debt</vt:lpstr>
      <vt:lpstr>2-2 He Paid a Debt</vt:lpstr>
      <vt:lpstr>c He Paid a Debt</vt:lpstr>
      <vt:lpstr>3-1 He Paid a Debt</vt:lpstr>
      <vt:lpstr>3-2 He Paid a Debt</vt:lpstr>
      <vt:lpstr>c He Paid a Debt</vt:lpstr>
      <vt:lpstr>PowerPoint Presentation</vt:lpstr>
      <vt:lpstr>PowerPoint Presentation</vt:lpstr>
      <vt:lpstr>PowerPoint Presentation</vt:lpstr>
      <vt:lpstr>PowerPoint Presentation</vt:lpstr>
      <vt:lpstr>1-1 Jesus is all the World to Me</vt:lpstr>
      <vt:lpstr>1-2 Jesus is all the World to Me</vt:lpstr>
      <vt:lpstr>1-3 Jesus is all the World to Me</vt:lpstr>
      <vt:lpstr>3-1 Jesus is all the World to Me</vt:lpstr>
      <vt:lpstr>3-2 Jesus is all the World to Me</vt:lpstr>
      <vt:lpstr>3-3 Jesus is all the World to 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28</cp:revision>
  <dcterms:created xsi:type="dcterms:W3CDTF">2023-03-07T16:31:43Z</dcterms:created>
  <dcterms:modified xsi:type="dcterms:W3CDTF">2023-03-12T03:26:06Z</dcterms:modified>
</cp:coreProperties>
</file>