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9" r:id="rId2"/>
  </p:sldMasterIdLst>
  <p:sldIdLst>
    <p:sldId id="256" r:id="rId3"/>
    <p:sldId id="257" r:id="rId4"/>
    <p:sldId id="258" r:id="rId5"/>
    <p:sldId id="259" r:id="rId6"/>
    <p:sldId id="260" r:id="rId7"/>
    <p:sldId id="261" r:id="rId8"/>
    <p:sldId id="3574" r:id="rId9"/>
    <p:sldId id="3405" r:id="rId10"/>
    <p:sldId id="3861" r:id="rId11"/>
    <p:sldId id="3862" r:id="rId12"/>
    <p:sldId id="264" r:id="rId13"/>
    <p:sldId id="265" r:id="rId14"/>
    <p:sldId id="3865" r:id="rId15"/>
    <p:sldId id="3866" r:id="rId16"/>
    <p:sldId id="262" r:id="rId17"/>
    <p:sldId id="263" r:id="rId18"/>
    <p:sldId id="3632" r:id="rId19"/>
    <p:sldId id="3867" r:id="rId20"/>
    <p:sldId id="3868" r:id="rId21"/>
    <p:sldId id="3869" r:id="rId22"/>
    <p:sldId id="3870" r:id="rId23"/>
    <p:sldId id="3873" r:id="rId24"/>
    <p:sldId id="3874" r:id="rId25"/>
    <p:sldId id="3647" r:id="rId26"/>
    <p:sldId id="3404" r:id="rId27"/>
    <p:sldId id="3875" r:id="rId28"/>
    <p:sldId id="3876" r:id="rId29"/>
    <p:sldId id="3877" r:id="rId30"/>
    <p:sldId id="3878" r:id="rId31"/>
    <p:sldId id="3605" r:id="rId32"/>
    <p:sldId id="3879" r:id="rId33"/>
    <p:sldId id="3880" r:id="rId34"/>
    <p:sldId id="3881" r:id="rId35"/>
    <p:sldId id="3882" r:id="rId36"/>
    <p:sldId id="271" r:id="rId37"/>
    <p:sldId id="272" r:id="rId38"/>
    <p:sldId id="273" r:id="rId39"/>
    <p:sldId id="3883" r:id="rId40"/>
    <p:sldId id="3884" r:id="rId41"/>
    <p:sldId id="3885" r:id="rId42"/>
    <p:sldId id="3886" r:id="rId43"/>
    <p:sldId id="274" r:id="rId44"/>
    <p:sldId id="275" r:id="rId45"/>
    <p:sldId id="276" r:id="rId46"/>
    <p:sldId id="3401" r:id="rId47"/>
    <p:sldId id="3766" r:id="rId48"/>
    <p:sldId id="3859" r:id="rId49"/>
    <p:sldId id="3929" r:id="rId50"/>
    <p:sldId id="3937" r:id="rId51"/>
    <p:sldId id="3955" r:id="rId52"/>
    <p:sldId id="3932" r:id="rId53"/>
    <p:sldId id="3503" r:id="rId54"/>
    <p:sldId id="3936" r:id="rId55"/>
    <p:sldId id="3957" r:id="rId56"/>
    <p:sldId id="3956" r:id="rId57"/>
    <p:sldId id="3959" r:id="rId58"/>
    <p:sldId id="3958" r:id="rId59"/>
    <p:sldId id="3763" r:id="rId60"/>
    <p:sldId id="3935" r:id="rId61"/>
    <p:sldId id="3938" r:id="rId62"/>
    <p:sldId id="3939" r:id="rId63"/>
    <p:sldId id="3940" r:id="rId64"/>
    <p:sldId id="3941" r:id="rId65"/>
    <p:sldId id="3954" r:id="rId66"/>
    <p:sldId id="3860" r:id="rId67"/>
    <p:sldId id="3933" r:id="rId68"/>
    <p:sldId id="3951" r:id="rId69"/>
    <p:sldId id="3942" r:id="rId70"/>
    <p:sldId id="3952" r:id="rId71"/>
    <p:sldId id="3943" r:id="rId72"/>
    <p:sldId id="3948" r:id="rId73"/>
    <p:sldId id="3944" r:id="rId74"/>
    <p:sldId id="3945" r:id="rId75"/>
    <p:sldId id="3934" r:id="rId76"/>
    <p:sldId id="3947" r:id="rId77"/>
    <p:sldId id="3949" r:id="rId78"/>
    <p:sldId id="3946" r:id="rId79"/>
    <p:sldId id="3953" r:id="rId80"/>
    <p:sldId id="3950" r:id="rId81"/>
    <p:sldId id="3734" r:id="rId82"/>
    <p:sldId id="3413" r:id="rId83"/>
    <p:sldId id="3887" r:id="rId84"/>
    <p:sldId id="3888" r:id="rId85"/>
    <p:sldId id="267" r:id="rId86"/>
    <p:sldId id="3889" r:id="rId87"/>
    <p:sldId id="3890" r:id="rId88"/>
    <p:sldId id="268" r:id="rId89"/>
    <p:sldId id="3891" r:id="rId90"/>
    <p:sldId id="3892" r:id="rId91"/>
    <p:sldId id="269" r:id="rId92"/>
    <p:sldId id="3893" r:id="rId93"/>
    <p:sldId id="3894" r:id="rId94"/>
    <p:sldId id="270" r:id="rId95"/>
    <p:sldId id="3895" r:id="rId96"/>
    <p:sldId id="3896" r:id="rId97"/>
    <p:sldId id="266" r:id="rId98"/>
    <p:sldId id="3407" r:id="rId99"/>
    <p:sldId id="3411" r:id="rId100"/>
    <p:sldId id="3897" r:id="rId101"/>
    <p:sldId id="3898" r:id="rId102"/>
    <p:sldId id="3899" r:id="rId103"/>
    <p:sldId id="3900" r:id="rId104"/>
    <p:sldId id="3905" r:id="rId105"/>
    <p:sldId id="3906" r:id="rId106"/>
    <p:sldId id="3907" r:id="rId107"/>
    <p:sldId id="3908" r:id="rId108"/>
    <p:sldId id="3909" r:id="rId109"/>
    <p:sldId id="3910" r:id="rId110"/>
    <p:sldId id="3911" r:id="rId111"/>
    <p:sldId id="3912" r:id="rId112"/>
    <p:sldId id="3500" r:id="rId113"/>
    <p:sldId id="3499" r:id="rId114"/>
    <p:sldId id="3745" r:id="rId115"/>
    <p:sldId id="3412" r:id="rId116"/>
    <p:sldId id="3913" r:id="rId117"/>
    <p:sldId id="3914" r:id="rId118"/>
    <p:sldId id="3915" r:id="rId119"/>
    <p:sldId id="3916" r:id="rId120"/>
    <p:sldId id="3925" r:id="rId121"/>
    <p:sldId id="3926" r:id="rId122"/>
    <p:sldId id="3927" r:id="rId123"/>
    <p:sldId id="3928" r:id="rId124"/>
    <p:sldId id="3746" r:id="rId125"/>
  </p:sldIdLst>
  <p:sldSz cx="12192000" cy="6858000"/>
  <p:notesSz cx="6858000" cy="9144000"/>
  <p:embeddedFontLst>
    <p:embeddedFont>
      <p:font typeface="MS PGothic" panose="020B0600070205080204" pitchFamily="34" charset="-128"/>
      <p:regular r:id="rId126"/>
    </p:embeddedFont>
    <p:embeddedFont>
      <p:font typeface="BigNoodleTitling" panose="02000708030402040100" pitchFamily="2" charset="0"/>
      <p:regular r:id="rId127"/>
      <p:italic r:id="rId128"/>
    </p:embeddedFont>
    <p:embeddedFont>
      <p:font typeface="Calibri" panose="020F0502020204030204" pitchFamily="34" charset="0"/>
      <p:regular r:id="rId129"/>
      <p:bold r:id="rId130"/>
      <p:italic r:id="rId131"/>
      <p:boldItalic r:id="rId132"/>
    </p:embeddedFont>
    <p:embeddedFont>
      <p:font typeface="Times" panose="02020603050405020304" pitchFamily="18" charset="0"/>
      <p:regular r:id="rId133"/>
      <p:bold r:id="rId134"/>
      <p:italic r:id="rId135"/>
      <p:boldItalic r:id="rId136"/>
    </p:embeddedFont>
    <p:embeddedFont>
      <p:font typeface="Trebuchet MS" panose="020B0603020202020204" pitchFamily="34" charset="0"/>
      <p:regular r:id="rId137"/>
      <p:bold r:id="rId138"/>
      <p:italic r:id="rId139"/>
      <p:boldItalic r:id="rId1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5C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0" autoAdjust="0"/>
    <p:restoredTop sz="94660"/>
  </p:normalViewPr>
  <p:slideViewPr>
    <p:cSldViewPr snapToGrid="0">
      <p:cViewPr varScale="1">
        <p:scale>
          <a:sx n="47" d="100"/>
          <a:sy n="47" d="100"/>
        </p:scale>
        <p:origin x="42" y="9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8.fntdata"/><Relationship Id="rId138" Type="http://schemas.openxmlformats.org/officeDocument/2006/relationships/font" Target="fonts/font13.fntdata"/><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font" Target="fonts/font3.fntdata"/><Relationship Id="rId144"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font" Target="fonts/font9.fntdata"/><Relationship Id="rId139"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font" Target="fonts/font4.fntdata"/><Relationship Id="rId137"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font" Target="fonts/font7.fntdata"/><Relationship Id="rId140"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font" Target="fonts/font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font" Target="fonts/font5.fntdata"/><Relationship Id="rId135" Type="http://schemas.openxmlformats.org/officeDocument/2006/relationships/font" Target="fonts/font10.fntdata"/><Relationship Id="rId14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6.fntdata"/><Relationship Id="rId136" Type="http://schemas.openxmlformats.org/officeDocument/2006/relationships/font" Target="fonts/font11.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1.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5339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08877C9-3FAF-10E1-649C-439A22B99C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8D2F4B5-768F-3D17-EE8B-40359E3515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2D78B9B-1263-C55B-5635-260FC6065C6F}"/>
              </a:ext>
            </a:extLst>
          </p:cNvPr>
          <p:cNvSpPr>
            <a:spLocks noGrp="1" noChangeArrowheads="1"/>
          </p:cNvSpPr>
          <p:nvPr>
            <p:ph type="sldNum" sz="quarter" idx="12"/>
          </p:nvPr>
        </p:nvSpPr>
        <p:spPr>
          <a:ln/>
        </p:spPr>
        <p:txBody>
          <a:bodyPr/>
          <a:lstStyle>
            <a:lvl1pPr>
              <a:defRPr/>
            </a:lvl1pPr>
          </a:lstStyle>
          <a:p>
            <a:fld id="{4CF515CD-1453-477E-BFCC-BDE8BED27FD5}" type="slidenum">
              <a:rPr lang="en-US" altLang="en-US"/>
              <a:pPr/>
              <a:t>‹#›</a:t>
            </a:fld>
            <a:endParaRPr lang="en-US" altLang="en-US"/>
          </a:p>
        </p:txBody>
      </p:sp>
    </p:spTree>
    <p:extLst>
      <p:ext uri="{BB962C8B-B14F-4D97-AF65-F5344CB8AC3E}">
        <p14:creationId xmlns:p14="http://schemas.microsoft.com/office/powerpoint/2010/main" val="2832963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51FE22B0-8825-7DDA-46B7-D4C46505F24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C0F3975-7C64-F0CC-F67F-EE2D776453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F9D604-0ADD-E903-8E1B-8691F3EBC979}"/>
              </a:ext>
            </a:extLst>
          </p:cNvPr>
          <p:cNvSpPr>
            <a:spLocks noGrp="1" noChangeArrowheads="1"/>
          </p:cNvSpPr>
          <p:nvPr>
            <p:ph type="sldNum" sz="quarter" idx="12"/>
          </p:nvPr>
        </p:nvSpPr>
        <p:spPr>
          <a:ln/>
        </p:spPr>
        <p:txBody>
          <a:bodyPr/>
          <a:lstStyle>
            <a:lvl1pPr>
              <a:defRPr/>
            </a:lvl1pPr>
          </a:lstStyle>
          <a:p>
            <a:fld id="{3E5D4CBF-1255-4051-91AB-E6F822FA7A13}" type="slidenum">
              <a:rPr lang="en-US" altLang="en-US"/>
              <a:pPr/>
              <a:t>‹#›</a:t>
            </a:fld>
            <a:endParaRPr lang="en-US" altLang="en-US"/>
          </a:p>
        </p:txBody>
      </p:sp>
    </p:spTree>
    <p:extLst>
      <p:ext uri="{BB962C8B-B14F-4D97-AF65-F5344CB8AC3E}">
        <p14:creationId xmlns:p14="http://schemas.microsoft.com/office/powerpoint/2010/main" val="4080301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B26F477-D3FA-1FA6-F343-DA4A71FEB0D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019663A-7912-A713-37E4-C5A419C770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A5AE683-51B6-9AB0-EB9B-29499C3803F3}"/>
              </a:ext>
            </a:extLst>
          </p:cNvPr>
          <p:cNvSpPr>
            <a:spLocks noGrp="1" noChangeArrowheads="1"/>
          </p:cNvSpPr>
          <p:nvPr>
            <p:ph type="sldNum" sz="quarter" idx="12"/>
          </p:nvPr>
        </p:nvSpPr>
        <p:spPr>
          <a:ln/>
        </p:spPr>
        <p:txBody>
          <a:bodyPr/>
          <a:lstStyle>
            <a:lvl1pPr>
              <a:defRPr/>
            </a:lvl1pPr>
          </a:lstStyle>
          <a:p>
            <a:fld id="{BB69FBD6-31DB-4B80-A835-E47AF083FB19}" type="slidenum">
              <a:rPr lang="en-US" altLang="en-US"/>
              <a:pPr/>
              <a:t>‹#›</a:t>
            </a:fld>
            <a:endParaRPr lang="en-US" altLang="en-US"/>
          </a:p>
        </p:txBody>
      </p:sp>
    </p:spTree>
    <p:extLst>
      <p:ext uri="{BB962C8B-B14F-4D97-AF65-F5344CB8AC3E}">
        <p14:creationId xmlns:p14="http://schemas.microsoft.com/office/powerpoint/2010/main" val="4216541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BC75842-BE0F-AA12-EEF3-12EBC3632FD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13BB6A6-97E0-B638-7CA8-B7D379B171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4134147-5510-CBDD-44AF-38CE7F56F122}"/>
              </a:ext>
            </a:extLst>
          </p:cNvPr>
          <p:cNvSpPr>
            <a:spLocks noGrp="1" noChangeArrowheads="1"/>
          </p:cNvSpPr>
          <p:nvPr>
            <p:ph type="sldNum" sz="quarter" idx="12"/>
          </p:nvPr>
        </p:nvSpPr>
        <p:spPr>
          <a:ln/>
        </p:spPr>
        <p:txBody>
          <a:bodyPr/>
          <a:lstStyle>
            <a:lvl1pPr>
              <a:defRPr/>
            </a:lvl1pPr>
          </a:lstStyle>
          <a:p>
            <a:fld id="{FA60F895-C2ED-4C5C-96B0-6C5861D7126E}" type="slidenum">
              <a:rPr lang="en-US" altLang="en-US"/>
              <a:pPr/>
              <a:t>‹#›</a:t>
            </a:fld>
            <a:endParaRPr lang="en-US" altLang="en-US"/>
          </a:p>
        </p:txBody>
      </p:sp>
    </p:spTree>
    <p:extLst>
      <p:ext uri="{BB962C8B-B14F-4D97-AF65-F5344CB8AC3E}">
        <p14:creationId xmlns:p14="http://schemas.microsoft.com/office/powerpoint/2010/main" val="3343776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82A8751-26CB-B644-CA49-94F1386B41E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F4A3C62-EAB3-F51A-4A9E-3641BBC7EB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574526E-93A7-EF97-406D-4FB6DD13B3DE}"/>
              </a:ext>
            </a:extLst>
          </p:cNvPr>
          <p:cNvSpPr>
            <a:spLocks noGrp="1" noChangeArrowheads="1"/>
          </p:cNvSpPr>
          <p:nvPr>
            <p:ph type="sldNum" sz="quarter" idx="12"/>
          </p:nvPr>
        </p:nvSpPr>
        <p:spPr>
          <a:ln/>
        </p:spPr>
        <p:txBody>
          <a:bodyPr/>
          <a:lstStyle>
            <a:lvl1pPr>
              <a:defRPr/>
            </a:lvl1pPr>
          </a:lstStyle>
          <a:p>
            <a:fld id="{C4CB5F60-63FD-4FEF-B21C-B068D50D89BF}" type="slidenum">
              <a:rPr lang="en-US" altLang="en-US"/>
              <a:pPr/>
              <a:t>‹#›</a:t>
            </a:fld>
            <a:endParaRPr lang="en-US" altLang="en-US"/>
          </a:p>
        </p:txBody>
      </p:sp>
    </p:spTree>
    <p:extLst>
      <p:ext uri="{BB962C8B-B14F-4D97-AF65-F5344CB8AC3E}">
        <p14:creationId xmlns:p14="http://schemas.microsoft.com/office/powerpoint/2010/main" val="2301179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2EA5991-8ADF-0096-7390-B6F414E4F4A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DC7CE10-A894-9047-5E10-F04C645C55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815E54D-B896-5596-77B7-8C5BC39A0603}"/>
              </a:ext>
            </a:extLst>
          </p:cNvPr>
          <p:cNvSpPr>
            <a:spLocks noGrp="1" noChangeArrowheads="1"/>
          </p:cNvSpPr>
          <p:nvPr>
            <p:ph type="sldNum" sz="quarter" idx="12"/>
          </p:nvPr>
        </p:nvSpPr>
        <p:spPr>
          <a:ln/>
        </p:spPr>
        <p:txBody>
          <a:bodyPr/>
          <a:lstStyle>
            <a:lvl1pPr>
              <a:defRPr/>
            </a:lvl1pPr>
          </a:lstStyle>
          <a:p>
            <a:fld id="{0C3BF338-8204-408C-AEAB-6530C3E2998F}" type="slidenum">
              <a:rPr lang="en-US" altLang="en-US"/>
              <a:pPr/>
              <a:t>‹#›</a:t>
            </a:fld>
            <a:endParaRPr lang="en-US" altLang="en-US"/>
          </a:p>
        </p:txBody>
      </p:sp>
    </p:spTree>
    <p:extLst>
      <p:ext uri="{BB962C8B-B14F-4D97-AF65-F5344CB8AC3E}">
        <p14:creationId xmlns:p14="http://schemas.microsoft.com/office/powerpoint/2010/main" val="3502384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34F88519-EE90-7824-8F59-06A2B6DAA6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FB592C1-2CC8-2DE3-4043-420DDE399A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788A692-47AC-F843-415B-7F449BFD068E}"/>
              </a:ext>
            </a:extLst>
          </p:cNvPr>
          <p:cNvSpPr>
            <a:spLocks noGrp="1" noChangeArrowheads="1"/>
          </p:cNvSpPr>
          <p:nvPr>
            <p:ph type="sldNum" sz="quarter" idx="12"/>
          </p:nvPr>
        </p:nvSpPr>
        <p:spPr>
          <a:ln/>
        </p:spPr>
        <p:txBody>
          <a:bodyPr/>
          <a:lstStyle>
            <a:lvl1pPr>
              <a:defRPr/>
            </a:lvl1pPr>
          </a:lstStyle>
          <a:p>
            <a:fld id="{5425D044-425B-4A19-98B5-B4B1A72F2B4D}" type="slidenum">
              <a:rPr lang="en-US" altLang="en-US"/>
              <a:pPr/>
              <a:t>‹#›</a:t>
            </a:fld>
            <a:endParaRPr lang="en-US" altLang="en-US"/>
          </a:p>
        </p:txBody>
      </p:sp>
    </p:spTree>
    <p:extLst>
      <p:ext uri="{BB962C8B-B14F-4D97-AF65-F5344CB8AC3E}">
        <p14:creationId xmlns:p14="http://schemas.microsoft.com/office/powerpoint/2010/main" val="1501935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07909404-A9E3-AD73-044E-6F3134F904D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3B0CC0E-5F52-4891-DD51-CE139CA5E3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BE8C7C5-E934-A3FC-7D32-832DCF84E2C8}"/>
              </a:ext>
            </a:extLst>
          </p:cNvPr>
          <p:cNvSpPr>
            <a:spLocks noGrp="1" noChangeArrowheads="1"/>
          </p:cNvSpPr>
          <p:nvPr>
            <p:ph type="sldNum" sz="quarter" idx="12"/>
          </p:nvPr>
        </p:nvSpPr>
        <p:spPr>
          <a:ln/>
        </p:spPr>
        <p:txBody>
          <a:bodyPr/>
          <a:lstStyle>
            <a:lvl1pPr>
              <a:defRPr/>
            </a:lvl1pPr>
          </a:lstStyle>
          <a:p>
            <a:fld id="{2589B153-C6DE-471A-B22E-377B214E547D}" type="slidenum">
              <a:rPr lang="en-US" altLang="en-US"/>
              <a:pPr/>
              <a:t>‹#›</a:t>
            </a:fld>
            <a:endParaRPr lang="en-US" altLang="en-US"/>
          </a:p>
        </p:txBody>
      </p:sp>
    </p:spTree>
    <p:extLst>
      <p:ext uri="{BB962C8B-B14F-4D97-AF65-F5344CB8AC3E}">
        <p14:creationId xmlns:p14="http://schemas.microsoft.com/office/powerpoint/2010/main" val="2074328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771EC54-C33A-069B-6CB6-6D6EFFF696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293F657-597B-7336-D135-915FD39655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FD2DFC-5876-BA46-7551-D1F823628B20}"/>
              </a:ext>
            </a:extLst>
          </p:cNvPr>
          <p:cNvSpPr>
            <a:spLocks noGrp="1" noChangeArrowheads="1"/>
          </p:cNvSpPr>
          <p:nvPr>
            <p:ph type="sldNum" sz="quarter" idx="12"/>
          </p:nvPr>
        </p:nvSpPr>
        <p:spPr>
          <a:ln/>
        </p:spPr>
        <p:txBody>
          <a:bodyPr/>
          <a:lstStyle>
            <a:lvl1pPr>
              <a:defRPr/>
            </a:lvl1pPr>
          </a:lstStyle>
          <a:p>
            <a:fld id="{17DA02DB-D806-4E04-8FD4-439CC4C9FA15}" type="slidenum">
              <a:rPr lang="en-US" altLang="en-US"/>
              <a:pPr/>
              <a:t>‹#›</a:t>
            </a:fld>
            <a:endParaRPr lang="en-US" altLang="en-US"/>
          </a:p>
        </p:txBody>
      </p:sp>
    </p:spTree>
    <p:extLst>
      <p:ext uri="{BB962C8B-B14F-4D97-AF65-F5344CB8AC3E}">
        <p14:creationId xmlns:p14="http://schemas.microsoft.com/office/powerpoint/2010/main" val="1272911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6462FFC-2DD3-A978-A06A-1E667ECAE2A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DE4F29-7127-8AB5-2813-80BB9AF36C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33C66F-7903-EEA6-E5AA-1EDE02C44918}"/>
              </a:ext>
            </a:extLst>
          </p:cNvPr>
          <p:cNvSpPr>
            <a:spLocks noGrp="1" noChangeArrowheads="1"/>
          </p:cNvSpPr>
          <p:nvPr>
            <p:ph type="sldNum" sz="quarter" idx="12"/>
          </p:nvPr>
        </p:nvSpPr>
        <p:spPr>
          <a:ln/>
        </p:spPr>
        <p:txBody>
          <a:bodyPr/>
          <a:lstStyle>
            <a:lvl1pPr>
              <a:defRPr/>
            </a:lvl1pPr>
          </a:lstStyle>
          <a:p>
            <a:fld id="{52BF28A1-D6DB-4072-823A-5A52E082B9A6}" type="slidenum">
              <a:rPr lang="en-US" altLang="en-US"/>
              <a:pPr/>
              <a:t>‹#›</a:t>
            </a:fld>
            <a:endParaRPr lang="en-US" altLang="en-US"/>
          </a:p>
        </p:txBody>
      </p:sp>
    </p:spTree>
    <p:extLst>
      <p:ext uri="{BB962C8B-B14F-4D97-AF65-F5344CB8AC3E}">
        <p14:creationId xmlns:p14="http://schemas.microsoft.com/office/powerpoint/2010/main" val="1977129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3259808" y="6110306"/>
            <a:ext cx="5642208" cy="294140"/>
          </a:xfrm>
        </p:spPr>
        <p:txBody>
          <a:bodyPr anchor="ct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2446218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3259808" y="6110306"/>
            <a:ext cx="5642208" cy="294140"/>
          </a:xfrm>
        </p:spPr>
        <p:txBody>
          <a:bodyPr anchor="ctr">
            <a:normAutofit/>
          </a:bodyPr>
          <a:lstStyle>
            <a:lvl1pPr>
              <a:defRPr sz="2133"/>
            </a:lvl1pPr>
          </a:lstStyle>
          <a:p>
            <a:pPr lvl="0"/>
            <a:r>
              <a:rPr lang="en-US" dirty="0"/>
              <a:t>Add Your Subtitle</a:t>
            </a:r>
          </a:p>
        </p:txBody>
      </p:sp>
      <p:sp>
        <p:nvSpPr>
          <p:cNvPr id="5" name="Title 1"/>
          <p:cNvSpPr>
            <a:spLocks noGrp="1"/>
          </p:cNvSpPr>
          <p:nvPr>
            <p:ph type="title" hasCustomPrompt="1"/>
          </p:nvPr>
        </p:nvSpPr>
        <p:spPr>
          <a:xfrm>
            <a:off x="3105796" y="1990553"/>
            <a:ext cx="5905145" cy="2749153"/>
          </a:xfrm>
        </p:spPr>
        <p:txBody>
          <a:bodyPr/>
          <a:lstStyle/>
          <a:p>
            <a:r>
              <a:rPr lang="en-US" dirty="0"/>
              <a:t>Add Your Title</a:t>
            </a:r>
          </a:p>
        </p:txBody>
      </p:sp>
    </p:spTree>
    <p:extLst>
      <p:ext uri="{BB962C8B-B14F-4D97-AF65-F5344CB8AC3E}">
        <p14:creationId xmlns:p14="http://schemas.microsoft.com/office/powerpoint/2010/main" val="3636325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703813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882725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4621179" y="4572648"/>
            <a:ext cx="2944051" cy="1438624"/>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3727986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2959070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2950443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908DF02-736D-0EA9-2DF1-DEC973F652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95C0B6-1962-91EA-0FC4-12A7D05F75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2BBEA7-8D19-23C9-DB42-6F8DDEF3819C}"/>
              </a:ext>
            </a:extLst>
          </p:cNvPr>
          <p:cNvSpPr>
            <a:spLocks noGrp="1" noChangeArrowheads="1"/>
          </p:cNvSpPr>
          <p:nvPr>
            <p:ph type="sldNum" sz="quarter" idx="12"/>
          </p:nvPr>
        </p:nvSpPr>
        <p:spPr>
          <a:ln/>
        </p:spPr>
        <p:txBody>
          <a:bodyPr/>
          <a:lstStyle>
            <a:lvl1pPr>
              <a:defRPr/>
            </a:lvl1pPr>
          </a:lstStyle>
          <a:p>
            <a:fld id="{3E87893D-9ED6-4288-8733-E965E0BA3722}" type="slidenum">
              <a:rPr lang="en-US" altLang="en-US"/>
              <a:pPr/>
              <a:t>‹#›</a:t>
            </a:fld>
            <a:endParaRPr lang="en-US" altLang="en-US"/>
          </a:p>
        </p:txBody>
      </p:sp>
    </p:spTree>
    <p:extLst>
      <p:ext uri="{BB962C8B-B14F-4D97-AF65-F5344CB8AC3E}">
        <p14:creationId xmlns:p14="http://schemas.microsoft.com/office/powerpoint/2010/main" val="394609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3/18/2023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84768581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1219170" rtl="0" eaLnBrk="1" latinLnBrk="0" hangingPunct="1">
        <a:spcBef>
          <a:spcPct val="0"/>
        </a:spcBef>
        <a:buNone/>
        <a:defRPr sz="5867" kern="1200">
          <a:solidFill>
            <a:srgbClr val="333642"/>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33364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33364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B039AA1-4E22-E5AA-B6F9-B371BE06EC19}"/>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0B8F62C7-21FE-B5B3-BAA4-4367468104EA}"/>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87C4F10F-162E-2E32-18A1-1E66A63E19BB}"/>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C8A98E65-CE70-D968-5AB2-D859D5316CAD}"/>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AB5A01F8-644E-1D02-FB75-04264C73ECD1}"/>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DE17D13C-A467-46EC-92B2-1C6913780E85}" type="slidenum">
              <a:rPr lang="en-US" altLang="en-US"/>
              <a:pPr/>
              <a:t>‹#›</a:t>
            </a:fld>
            <a:endParaRPr lang="en-US" altLang="en-US"/>
          </a:p>
        </p:txBody>
      </p:sp>
    </p:spTree>
    <p:extLst>
      <p:ext uri="{BB962C8B-B14F-4D97-AF65-F5344CB8AC3E}">
        <p14:creationId xmlns:p14="http://schemas.microsoft.com/office/powerpoint/2010/main" val="149031276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D7F1863-0652-6795-451E-C734D454189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We Have Heard the Joyful Sound</a:t>
            </a:r>
            <a:endParaRPr lang="en-US">
              <a:ea typeface="+mj-ea"/>
            </a:endParaRPr>
          </a:p>
        </p:txBody>
      </p:sp>
      <p:pic>
        <p:nvPicPr>
          <p:cNvPr id="2" name="Picture 63" descr="We Have Heard the-pp-w-o desc">
            <a:extLst>
              <a:ext uri="{FF2B5EF4-FFF2-40B4-BE49-F238E27FC236}">
                <a16:creationId xmlns:a16="http://schemas.microsoft.com/office/drawing/2014/main" id="{6A38C509-68C1-0E85-A2BB-DE5A67EF10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F31E9607-1C1A-FA38-D1E5-53FF1EF2659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652</a:t>
            </a:r>
            <a:endParaRPr lang="en-US" sz="3200">
              <a:solidFill>
                <a:srgbClr val="000000"/>
              </a:solidFill>
              <a:latin typeface="Times" charset="0"/>
              <a:ea typeface="ＭＳ Ｐゴシック" charset="0"/>
            </a:endParaRPr>
          </a:p>
        </p:txBody>
      </p:sp>
      <p:sp>
        <p:nvSpPr>
          <p:cNvPr id="2113" name="Text Box 65">
            <a:extLst>
              <a:ext uri="{FF2B5EF4-FFF2-40B4-BE49-F238E27FC236}">
                <a16:creationId xmlns:a16="http://schemas.microsoft.com/office/drawing/2014/main" id="{27C5D84C-7BFF-2131-E915-D660EDE0F58D}"/>
              </a:ext>
            </a:extLst>
          </p:cNvPr>
          <p:cNvSpPr txBox="1">
            <a:spLocks noChangeArrowheads="1"/>
          </p:cNvSpPr>
          <p:nvPr/>
        </p:nvSpPr>
        <p:spPr bwMode="auto">
          <a:xfrm>
            <a:off x="80434" y="76201"/>
            <a:ext cx="605306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Have Heard the Joyful Sound</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10D7D9FB-5468-25F4-6DD1-5564D7A100A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Seeking the Lost</a:t>
            </a:r>
            <a:endParaRPr lang="en-US">
              <a:ea typeface="+mj-ea"/>
            </a:endParaRPr>
          </a:p>
        </p:txBody>
      </p:sp>
      <p:pic>
        <p:nvPicPr>
          <p:cNvPr id="3074" name="Picture 3" descr="Seeking the Lost-pp">
            <a:extLst>
              <a:ext uri="{FF2B5EF4-FFF2-40B4-BE49-F238E27FC236}">
                <a16:creationId xmlns:a16="http://schemas.microsoft.com/office/drawing/2014/main" id="{D7578CB2-6D08-219F-0DD0-B726A1BB4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CC6324E9-6B32-F624-B3FB-64980634DAC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624</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5431A029-7D0C-0FA2-E6F1-4C179321E92B}"/>
              </a:ext>
            </a:extLst>
          </p:cNvPr>
          <p:cNvSpPr txBox="1">
            <a:spLocks noChangeArrowheads="1"/>
          </p:cNvSpPr>
          <p:nvPr/>
        </p:nvSpPr>
        <p:spPr bwMode="auto">
          <a:xfrm>
            <a:off x="101601" y="76201"/>
            <a:ext cx="30796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Seeking the Lost</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0D07E2F9-51AB-D148-1025-22E1355FEAC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Alas and Did My Savior Bleed</a:t>
            </a:r>
            <a:endParaRPr lang="en-US">
              <a:ea typeface="+mj-ea"/>
            </a:endParaRPr>
          </a:p>
        </p:txBody>
      </p:sp>
      <p:pic>
        <p:nvPicPr>
          <p:cNvPr id="3074" name="Picture 3" descr="Alas and did my Savior-SFP=pp">
            <a:extLst>
              <a:ext uri="{FF2B5EF4-FFF2-40B4-BE49-F238E27FC236}">
                <a16:creationId xmlns:a16="http://schemas.microsoft.com/office/drawing/2014/main" id="{2ECA5509-1A7D-AE4D-3D0A-19819CBF42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8D339D93-2410-3410-C2C0-48CAEEF9C9E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E88D4A67-24AC-2CE0-FEC9-35559EE9A3B6}"/>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EA640924-1BD9-BEF1-7D14-9E331E1CDE5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Alas and Did My Savior Bleed</a:t>
            </a:r>
            <a:endParaRPr lang="en-US">
              <a:ea typeface="+mj-ea"/>
            </a:endParaRPr>
          </a:p>
        </p:txBody>
      </p:sp>
      <p:pic>
        <p:nvPicPr>
          <p:cNvPr id="4098" name="Picture 3" descr="Alas and did my Savior-SFP=pp">
            <a:extLst>
              <a:ext uri="{FF2B5EF4-FFF2-40B4-BE49-F238E27FC236}">
                <a16:creationId xmlns:a16="http://schemas.microsoft.com/office/drawing/2014/main" id="{F9E882E1-7781-1538-3C08-D79BE40B1F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F2BC25A0-0600-F333-EE2A-FAE4389B4D5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16A74D3F-0549-2DF1-5ACA-1B79C2B8C659}"/>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9B806A44-ACB1-A4FB-28C1-74518CC1D58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Alas and Did My Savior Bleed</a:t>
            </a:r>
            <a:endParaRPr lang="en-US">
              <a:ea typeface="+mj-ea"/>
            </a:endParaRPr>
          </a:p>
        </p:txBody>
      </p:sp>
      <p:pic>
        <p:nvPicPr>
          <p:cNvPr id="5122" name="Picture 3" descr="Alas and did my Savior-SFP=pp">
            <a:extLst>
              <a:ext uri="{FF2B5EF4-FFF2-40B4-BE49-F238E27FC236}">
                <a16:creationId xmlns:a16="http://schemas.microsoft.com/office/drawing/2014/main" id="{09ACAE67-E3CC-1FE5-C923-EA551FEFE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A073B573-038A-54D3-3CA5-077F6771E04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EFA7B2E2-DEB9-C6FA-77E8-41F341F9D9C7}"/>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934B42CE-9B40-EC59-BDC2-CA17C70E930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Alas and Did My Savior Bleed</a:t>
            </a:r>
            <a:endParaRPr lang="en-US">
              <a:ea typeface="+mj-ea"/>
            </a:endParaRPr>
          </a:p>
        </p:txBody>
      </p:sp>
      <p:pic>
        <p:nvPicPr>
          <p:cNvPr id="10242" name="Picture 6" descr="Alas and did my Savior-SFP=pp">
            <a:extLst>
              <a:ext uri="{FF2B5EF4-FFF2-40B4-BE49-F238E27FC236}">
                <a16:creationId xmlns:a16="http://schemas.microsoft.com/office/drawing/2014/main" id="{9B25A5A1-9E01-D708-EA28-8EEDFBAF2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3" name="Text Box 7">
            <a:extLst>
              <a:ext uri="{FF2B5EF4-FFF2-40B4-BE49-F238E27FC236}">
                <a16:creationId xmlns:a16="http://schemas.microsoft.com/office/drawing/2014/main" id="{43AEF6E4-261F-13ED-2786-0711A750D4A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78184" name="Text Box 8">
            <a:extLst>
              <a:ext uri="{FF2B5EF4-FFF2-40B4-BE49-F238E27FC236}">
                <a16:creationId xmlns:a16="http://schemas.microsoft.com/office/drawing/2014/main" id="{99673A4D-5289-5BE3-E07A-DC7E3C571365}"/>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A9FF05FE-E2E6-90E6-39C0-48B97C0877D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Alas and Did My Savior Bleed</a:t>
            </a:r>
            <a:endParaRPr lang="en-US">
              <a:ea typeface="+mj-ea"/>
            </a:endParaRPr>
          </a:p>
        </p:txBody>
      </p:sp>
      <p:pic>
        <p:nvPicPr>
          <p:cNvPr id="11266" name="Picture 3" descr="Alas and did my Savior-SFP=pp">
            <a:extLst>
              <a:ext uri="{FF2B5EF4-FFF2-40B4-BE49-F238E27FC236}">
                <a16:creationId xmlns:a16="http://schemas.microsoft.com/office/drawing/2014/main" id="{3550C8CB-5348-41B2-48D8-3E01C6A4B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6CA01ACA-40B0-CEE5-AF85-33BE8949B6D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89ACC6CD-6BA0-2FA7-253F-8F3CDC38E67B}"/>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1026">
            <a:extLst>
              <a:ext uri="{FF2B5EF4-FFF2-40B4-BE49-F238E27FC236}">
                <a16:creationId xmlns:a16="http://schemas.microsoft.com/office/drawing/2014/main" id="{ACF97287-02B2-5F4F-577A-BA9AF8A6706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Alas and Did My Savior Bleed</a:t>
            </a:r>
            <a:endParaRPr lang="en-US">
              <a:ea typeface="+mj-ea"/>
            </a:endParaRPr>
          </a:p>
        </p:txBody>
      </p:sp>
      <p:pic>
        <p:nvPicPr>
          <p:cNvPr id="12290" name="Picture 1027" descr="Alas and did my Savior-SFP=pp">
            <a:extLst>
              <a:ext uri="{FF2B5EF4-FFF2-40B4-BE49-F238E27FC236}">
                <a16:creationId xmlns:a16="http://schemas.microsoft.com/office/drawing/2014/main" id="{9D42E8A3-7201-880E-F090-E5D5A1D070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1028">
            <a:extLst>
              <a:ext uri="{FF2B5EF4-FFF2-40B4-BE49-F238E27FC236}">
                <a16:creationId xmlns:a16="http://schemas.microsoft.com/office/drawing/2014/main" id="{49431BF3-734A-FC90-E084-8B1A863F890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8421" name="Text Box 1029">
            <a:extLst>
              <a:ext uri="{FF2B5EF4-FFF2-40B4-BE49-F238E27FC236}">
                <a16:creationId xmlns:a16="http://schemas.microsoft.com/office/drawing/2014/main" id="{4464FF35-BD0E-0404-4596-E1490175CA48}"/>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1026">
            <a:extLst>
              <a:ext uri="{FF2B5EF4-FFF2-40B4-BE49-F238E27FC236}">
                <a16:creationId xmlns:a16="http://schemas.microsoft.com/office/drawing/2014/main" id="{B414BD18-4F91-DB1F-86E5-3E8FB652368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Alas and Did My Savior Bleed</a:t>
            </a:r>
            <a:endParaRPr lang="en-US">
              <a:ea typeface="+mj-ea"/>
            </a:endParaRPr>
          </a:p>
        </p:txBody>
      </p:sp>
      <p:pic>
        <p:nvPicPr>
          <p:cNvPr id="13314" name="Picture 1027" descr="Alas and did my Savior-SFP=pp">
            <a:extLst>
              <a:ext uri="{FF2B5EF4-FFF2-40B4-BE49-F238E27FC236}">
                <a16:creationId xmlns:a16="http://schemas.microsoft.com/office/drawing/2014/main" id="{6C6C514A-9BBE-2B80-9895-D1B4BB44F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1028">
            <a:extLst>
              <a:ext uri="{FF2B5EF4-FFF2-40B4-BE49-F238E27FC236}">
                <a16:creationId xmlns:a16="http://schemas.microsoft.com/office/drawing/2014/main" id="{EB226531-D1CB-769F-FA0F-B761A5C6B29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9445" name="Text Box 1029">
            <a:extLst>
              <a:ext uri="{FF2B5EF4-FFF2-40B4-BE49-F238E27FC236}">
                <a16:creationId xmlns:a16="http://schemas.microsoft.com/office/drawing/2014/main" id="{4573B837-1FF8-8241-0AE9-09FA8653E425}"/>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D45ACFFD-8D9A-82AF-67EF-FA1E7010118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Alas and Did My Savior Bleed</a:t>
            </a:r>
            <a:endParaRPr lang="en-US">
              <a:ea typeface="+mj-ea"/>
            </a:endParaRPr>
          </a:p>
        </p:txBody>
      </p:sp>
      <p:pic>
        <p:nvPicPr>
          <p:cNvPr id="14338" name="Picture 6" descr="Alas and did my Savior-SFP=pp">
            <a:extLst>
              <a:ext uri="{FF2B5EF4-FFF2-40B4-BE49-F238E27FC236}">
                <a16:creationId xmlns:a16="http://schemas.microsoft.com/office/drawing/2014/main" id="{72DE914C-A4B5-992E-A78B-FCC9276F9C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1" name="Text Box 7">
            <a:extLst>
              <a:ext uri="{FF2B5EF4-FFF2-40B4-BE49-F238E27FC236}">
                <a16:creationId xmlns:a16="http://schemas.microsoft.com/office/drawing/2014/main" id="{D46EADA6-0C22-0DD6-DA83-753D645F9D4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0232" name="Text Box 8">
            <a:extLst>
              <a:ext uri="{FF2B5EF4-FFF2-40B4-BE49-F238E27FC236}">
                <a16:creationId xmlns:a16="http://schemas.microsoft.com/office/drawing/2014/main" id="{074FD65E-27CC-35E2-1D77-6CF05247B997}"/>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DC2DE901-4A91-8444-1A40-0993B21438D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Alas and Did My Savior Bleed</a:t>
            </a:r>
            <a:endParaRPr lang="en-US">
              <a:ea typeface="+mj-ea"/>
            </a:endParaRPr>
          </a:p>
        </p:txBody>
      </p:sp>
      <p:pic>
        <p:nvPicPr>
          <p:cNvPr id="15362" name="Picture 3" descr="Alas and did my Savior-SFP=pp">
            <a:extLst>
              <a:ext uri="{FF2B5EF4-FFF2-40B4-BE49-F238E27FC236}">
                <a16:creationId xmlns:a16="http://schemas.microsoft.com/office/drawing/2014/main" id="{F597FD5D-5754-8B2E-F132-9E9ED94B10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7116F3D9-BC7D-9902-CD4A-98784592F7A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F59704E0-DCA4-4441-21FC-C1BE84ABAE05}"/>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05135882-3240-B4DC-32D3-488D46B86F3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Alas and Did My Savior Bleed</a:t>
            </a:r>
            <a:endParaRPr lang="en-US">
              <a:ea typeface="+mj-ea"/>
            </a:endParaRPr>
          </a:p>
        </p:txBody>
      </p:sp>
      <p:pic>
        <p:nvPicPr>
          <p:cNvPr id="16386" name="Picture 3" descr="Alas and did my Savior-SFP=pp">
            <a:extLst>
              <a:ext uri="{FF2B5EF4-FFF2-40B4-BE49-F238E27FC236}">
                <a16:creationId xmlns:a16="http://schemas.microsoft.com/office/drawing/2014/main" id="{98BDEA8A-EA3A-BE2C-7324-77E9C3514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01F5F730-78EA-933F-171F-6322EEB171A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C9B75AA3-F197-0E0F-481E-780365E53069}"/>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57890E58-3D48-00BE-E4F4-0BF11796763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Seeking the Lost</a:t>
            </a:r>
            <a:endParaRPr lang="en-US">
              <a:ea typeface="+mj-ea"/>
            </a:endParaRPr>
          </a:p>
        </p:txBody>
      </p:sp>
      <p:pic>
        <p:nvPicPr>
          <p:cNvPr id="4098" name="Picture 3" descr="Seeking the Lost-pp">
            <a:extLst>
              <a:ext uri="{FF2B5EF4-FFF2-40B4-BE49-F238E27FC236}">
                <a16:creationId xmlns:a16="http://schemas.microsoft.com/office/drawing/2014/main" id="{C5CA4037-62E4-5D91-EA00-620642F6FF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E8D63811-5C78-9921-5A49-5E8EAF1EA99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624</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F929D6AF-5A03-7803-15B1-D5457F0A0D84}"/>
              </a:ext>
            </a:extLst>
          </p:cNvPr>
          <p:cNvSpPr txBox="1">
            <a:spLocks noChangeArrowheads="1"/>
          </p:cNvSpPr>
          <p:nvPr/>
        </p:nvSpPr>
        <p:spPr bwMode="auto">
          <a:xfrm>
            <a:off x="101601" y="76201"/>
            <a:ext cx="30796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Seeking the Lost</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B33073E7-415C-C779-3260-422CEA53099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Alas and Did My Savior Bleed</a:t>
            </a:r>
            <a:endParaRPr lang="en-US">
              <a:ea typeface="+mj-ea"/>
            </a:endParaRPr>
          </a:p>
        </p:txBody>
      </p:sp>
      <p:pic>
        <p:nvPicPr>
          <p:cNvPr id="17410" name="Picture 3" descr="Alas and did my Savior-SFP=pp">
            <a:extLst>
              <a:ext uri="{FF2B5EF4-FFF2-40B4-BE49-F238E27FC236}">
                <a16:creationId xmlns:a16="http://schemas.microsoft.com/office/drawing/2014/main" id="{67ED30F7-5720-40DF-F4B8-150E2DB64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1727B8C7-5E84-1021-562B-9489845FDAA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7A022253-208C-7D4F-5CB0-CDF4C1C22BEA}"/>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49ACF91-E94E-BF5D-D6EA-328536B1254F}"/>
              </a:ext>
            </a:extLst>
          </p:cNvPr>
          <p:cNvSpPr/>
          <p:nvPr/>
        </p:nvSpPr>
        <p:spPr>
          <a:xfrm>
            <a:off x="0" y="603315"/>
            <a:ext cx="12192000" cy="5806912"/>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1343716"/>
            <a:ext cx="11001082" cy="417056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Romans 5:18-19</a:t>
            </a:r>
          </a:p>
          <a:p>
            <a:pPr marL="0" marR="0" lvl="0" indent="0" algn="just" defTabSz="1219170" rtl="0" eaLnBrk="1" fontAlgn="auto" latinLnBrk="0" hangingPunct="1">
              <a:lnSpc>
                <a:spcPct val="100000"/>
              </a:lnSpc>
              <a:spcBef>
                <a:spcPct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“Therefore, as through one man’s offense judgment came to all men, resulting in condemnation, even so through one Man’s righteous act the free gift came to all men, resulting in justification of life. 19 For as by one man’s disobedience many were made sinners, so also by one Man’s obedience many will be made righteous.”</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 y="0"/>
            <a:ext cx="5684365"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THE UNLEAVENED BREAD</a:t>
            </a:r>
          </a:p>
        </p:txBody>
      </p:sp>
    </p:spTree>
    <p:extLst>
      <p:ext uri="{BB962C8B-B14F-4D97-AF65-F5344CB8AC3E}">
        <p14:creationId xmlns:p14="http://schemas.microsoft.com/office/powerpoint/2010/main" val="2068206560"/>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00A525E-C774-A830-8001-0F33FDB21FB9}"/>
              </a:ext>
            </a:extLst>
          </p:cNvPr>
          <p:cNvSpPr/>
          <p:nvPr/>
        </p:nvSpPr>
        <p:spPr>
          <a:xfrm>
            <a:off x="0" y="603315"/>
            <a:ext cx="12192000" cy="5806912"/>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1033896"/>
            <a:ext cx="11001082" cy="479020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Romans 5:9-11</a:t>
            </a:r>
          </a:p>
          <a:p>
            <a:pPr marL="0" marR="0" lvl="0" indent="0" algn="just" defTabSz="1219170" rtl="0" eaLnBrk="1" fontAlgn="auto" latinLnBrk="0" hangingPunct="1">
              <a:lnSpc>
                <a:spcPct val="100000"/>
              </a:lnSpc>
              <a:spcBef>
                <a:spcPct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“Since, therefore, we have now been justified by his blood, much more shall we be saved by him from the wrath of God. For if while we were enemies we were reconciled to God by the death of his Son, much more, now that we are reconciled, shall we be saved by his life. More than that, we also rejoice in God through our Lord Jesus Christ, through whom we have now received reconciliation.”</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 y="0"/>
            <a:ext cx="5684365"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THE FRUIT OF THE VINE</a:t>
            </a:r>
          </a:p>
        </p:txBody>
      </p:sp>
    </p:spTree>
    <p:extLst>
      <p:ext uri="{BB962C8B-B14F-4D97-AF65-F5344CB8AC3E}">
        <p14:creationId xmlns:p14="http://schemas.microsoft.com/office/powerpoint/2010/main" val="687198272"/>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7C3E19-64E5-5F4D-2F64-3CE9B5DCF24B}"/>
              </a:ext>
            </a:extLst>
          </p:cNvPr>
          <p:cNvSpPr txBox="1">
            <a:spLocks/>
          </p:cNvSpPr>
          <p:nvPr/>
        </p:nvSpPr>
        <p:spPr>
          <a:xfrm>
            <a:off x="3620366" y="1919552"/>
            <a:ext cx="495126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000" b="0" i="1" u="none" strike="noStrike" kern="1200" cap="none" spc="0" normalizeH="0" baseline="0" noProof="0" dirty="0">
                <a:ln>
                  <a:noFill/>
                </a:ln>
                <a:solidFill>
                  <a:prstClr val="black"/>
                </a:solidFill>
                <a:effectLst/>
                <a:uLnTx/>
                <a:uFillTx/>
                <a:latin typeface="BigNoodleTitling" panose="02000708030402040100" pitchFamily="2" charset="0"/>
                <a:ea typeface="+mj-ea"/>
              </a:rPr>
              <a:t>closing PRAYER</a:t>
            </a:r>
          </a:p>
        </p:txBody>
      </p:sp>
    </p:spTree>
    <p:extLst>
      <p:ext uri="{BB962C8B-B14F-4D97-AF65-F5344CB8AC3E}">
        <p14:creationId xmlns:p14="http://schemas.microsoft.com/office/powerpoint/2010/main" val="186557628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6600" i="1" dirty="0">
                <a:solidFill>
                  <a:prstClr val="black"/>
                </a:solidFill>
                <a:latin typeface="BigNoodleTitling" panose="02000708030402040100" pitchFamily="2" charset="0"/>
              </a:rPr>
              <a:t>On Jordan’s stormy banks</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886</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5081059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4851043-CB4F-3EE1-F94F-98F11554935D}"/>
              </a:ext>
            </a:extLst>
          </p:cNvPr>
          <p:cNvSpPr>
            <a:spLocks noGrp="1" noChangeArrowheads="1"/>
          </p:cNvSpPr>
          <p:nvPr>
            <p:ph type="ctrTitle"/>
          </p:nvPr>
        </p:nvSpPr>
        <p:spPr>
          <a:xfrm>
            <a:off x="101600" y="152400"/>
            <a:ext cx="5384800" cy="228600"/>
          </a:xfrm>
        </p:spPr>
        <p:txBody>
          <a:bodyPr/>
          <a:lstStyle/>
          <a:p>
            <a:pPr eaLnBrk="1" hangingPunct="1"/>
            <a:r>
              <a:rPr lang="en-US" altLang="en-US" sz="2400"/>
              <a:t>1-1 On Jordan</a:t>
            </a:r>
            <a:r>
              <a:rPr lang="ja-JP" altLang="en-US" sz="2400">
                <a:latin typeface="Arial" panose="020B0604020202020204" pitchFamily="34" charset="0"/>
              </a:rPr>
              <a:t>’</a:t>
            </a:r>
            <a:r>
              <a:rPr lang="en-US" altLang="ja-JP" sz="2400"/>
              <a:t>s Stormy Banks</a:t>
            </a:r>
            <a:endParaRPr lang="en-US" altLang="en-US"/>
          </a:p>
        </p:txBody>
      </p:sp>
      <p:pic>
        <p:nvPicPr>
          <p:cNvPr id="2" name="Picture 57" descr="On Jordan's Stormy Banks-pp">
            <a:extLst>
              <a:ext uri="{FF2B5EF4-FFF2-40B4-BE49-F238E27FC236}">
                <a16:creationId xmlns:a16="http://schemas.microsoft.com/office/drawing/2014/main" id="{7091E076-CA99-406D-47E6-1AAE07E99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22205E30-E004-8D11-4A0F-A2FEAFD45C26}"/>
              </a:ext>
            </a:extLst>
          </p:cNvPr>
          <p:cNvSpPr txBox="1">
            <a:spLocks noChangeArrowheads="1"/>
          </p:cNvSpPr>
          <p:nvPr/>
        </p:nvSpPr>
        <p:spPr bwMode="auto">
          <a:xfrm>
            <a:off x="101600" y="76201"/>
            <a:ext cx="505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On Jordan</a:t>
            </a:r>
            <a:r>
              <a:rPr lang="ja-JP" altLang="en-US" sz="3200" b="1">
                <a:solidFill>
                  <a:srgbClr val="000000"/>
                </a:solidFill>
                <a:latin typeface="Arial" panose="020B0604020202020204" pitchFamily="34" charset="0"/>
              </a:rPr>
              <a:t>’</a:t>
            </a:r>
            <a:r>
              <a:rPr lang="en-US" altLang="ja-JP" sz="3200" b="1">
                <a:solidFill>
                  <a:srgbClr val="000000"/>
                </a:solidFill>
              </a:rPr>
              <a:t>s Stormy Banks</a:t>
            </a:r>
            <a:endParaRPr lang="en-US" altLang="en-US" sz="3200">
              <a:solidFill>
                <a:srgbClr val="000000"/>
              </a:solidFill>
            </a:endParaRPr>
          </a:p>
        </p:txBody>
      </p:sp>
      <p:sp>
        <p:nvSpPr>
          <p:cNvPr id="2107" name="Text Box 59">
            <a:extLst>
              <a:ext uri="{FF2B5EF4-FFF2-40B4-BE49-F238E27FC236}">
                <a16:creationId xmlns:a16="http://schemas.microsoft.com/office/drawing/2014/main" id="{E5612DC2-1C02-A71F-E22A-792709296EC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886</a:t>
            </a:r>
            <a:endParaRPr lang="en-US" sz="3200">
              <a:solidFill>
                <a:srgbClr val="000000"/>
              </a:solidFill>
              <a:latin typeface="Times" charset="0"/>
              <a:ea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DEA85291-D76F-2D4B-5107-F58969AC9D20}"/>
              </a:ext>
            </a:extLst>
          </p:cNvPr>
          <p:cNvSpPr>
            <a:spLocks noGrp="1" noChangeArrowheads="1"/>
          </p:cNvSpPr>
          <p:nvPr>
            <p:ph type="ctrTitle"/>
          </p:nvPr>
        </p:nvSpPr>
        <p:spPr>
          <a:xfrm>
            <a:off x="101600" y="152400"/>
            <a:ext cx="5384800" cy="228600"/>
          </a:xfrm>
        </p:spPr>
        <p:txBody>
          <a:bodyPr/>
          <a:lstStyle/>
          <a:p>
            <a:pPr eaLnBrk="1" hangingPunct="1"/>
            <a:r>
              <a:rPr lang="en-US" altLang="en-US" sz="2400"/>
              <a:t>1-2 On Jordan</a:t>
            </a:r>
            <a:r>
              <a:rPr lang="ja-JP" altLang="en-US" sz="2400">
                <a:latin typeface="Arial" panose="020B0604020202020204" pitchFamily="34" charset="0"/>
              </a:rPr>
              <a:t>’</a:t>
            </a:r>
            <a:r>
              <a:rPr lang="en-US" altLang="ja-JP" sz="2400"/>
              <a:t>s Stormy Banks</a:t>
            </a:r>
            <a:endParaRPr lang="en-US" altLang="en-US"/>
          </a:p>
        </p:txBody>
      </p:sp>
      <p:pic>
        <p:nvPicPr>
          <p:cNvPr id="3074" name="Picture 3" descr="On Jordan's Stormy Banks-pp">
            <a:extLst>
              <a:ext uri="{FF2B5EF4-FFF2-40B4-BE49-F238E27FC236}">
                <a16:creationId xmlns:a16="http://schemas.microsoft.com/office/drawing/2014/main" id="{D2BAE994-88E4-9F9B-3F94-B6FE0AAB0A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684FFA95-9452-1E5A-C734-C4F89A347340}"/>
              </a:ext>
            </a:extLst>
          </p:cNvPr>
          <p:cNvSpPr txBox="1">
            <a:spLocks noChangeArrowheads="1"/>
          </p:cNvSpPr>
          <p:nvPr/>
        </p:nvSpPr>
        <p:spPr bwMode="auto">
          <a:xfrm>
            <a:off x="101600" y="76201"/>
            <a:ext cx="505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On Jordan</a:t>
            </a:r>
            <a:r>
              <a:rPr lang="ja-JP" altLang="en-US" sz="3200" b="1">
                <a:solidFill>
                  <a:srgbClr val="000000"/>
                </a:solidFill>
                <a:latin typeface="Arial" panose="020B0604020202020204" pitchFamily="34" charset="0"/>
              </a:rPr>
              <a:t>’</a:t>
            </a:r>
            <a:r>
              <a:rPr lang="en-US" altLang="ja-JP" sz="3200" b="1">
                <a:solidFill>
                  <a:srgbClr val="000000"/>
                </a:solidFill>
              </a:rPr>
              <a:t>s Stormy Banks</a:t>
            </a:r>
            <a:endParaRPr lang="en-US" altLang="en-US" sz="3200">
              <a:solidFill>
                <a:srgbClr val="000000"/>
              </a:solidFill>
            </a:endParaRPr>
          </a:p>
        </p:txBody>
      </p:sp>
      <p:sp>
        <p:nvSpPr>
          <p:cNvPr id="194565" name="Text Box 5">
            <a:extLst>
              <a:ext uri="{FF2B5EF4-FFF2-40B4-BE49-F238E27FC236}">
                <a16:creationId xmlns:a16="http://schemas.microsoft.com/office/drawing/2014/main" id="{64C6981C-3018-A30A-B477-7C76489C326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886</a:t>
            </a:r>
            <a:endParaRPr lang="en-US" sz="3200">
              <a:solidFill>
                <a:srgbClr val="000000"/>
              </a:solidFill>
              <a:latin typeface="Times" charset="0"/>
              <a:ea typeface="ＭＳ Ｐゴシック" charset="0"/>
            </a:endParaRPr>
          </a:p>
        </p:txBody>
      </p:sp>
      <p:sp>
        <p:nvSpPr>
          <p:cNvPr id="194566" name="Text Box 6">
            <a:extLst>
              <a:ext uri="{FF2B5EF4-FFF2-40B4-BE49-F238E27FC236}">
                <a16:creationId xmlns:a16="http://schemas.microsoft.com/office/drawing/2014/main" id="{181A23B8-2295-3DBF-97B1-A0D04173D5B2}"/>
              </a:ext>
            </a:extLst>
          </p:cNvPr>
          <p:cNvSpPr txBox="1">
            <a:spLocks noChangeArrowheads="1"/>
          </p:cNvSpPr>
          <p:nvPr/>
        </p:nvSpPr>
        <p:spPr bwMode="auto">
          <a:xfrm>
            <a:off x="8839200" y="4343401"/>
            <a:ext cx="3352800" cy="5847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61AC2511-EDAC-1596-49AA-BC0D2E1E389E}"/>
              </a:ext>
            </a:extLst>
          </p:cNvPr>
          <p:cNvSpPr>
            <a:spLocks noGrp="1" noChangeArrowheads="1"/>
          </p:cNvSpPr>
          <p:nvPr>
            <p:ph type="ctrTitle"/>
          </p:nvPr>
        </p:nvSpPr>
        <p:spPr>
          <a:xfrm>
            <a:off x="101600" y="152400"/>
            <a:ext cx="5384800" cy="228600"/>
          </a:xfrm>
        </p:spPr>
        <p:txBody>
          <a:bodyPr/>
          <a:lstStyle/>
          <a:p>
            <a:pPr eaLnBrk="1" hangingPunct="1"/>
            <a:r>
              <a:rPr lang="en-US" altLang="en-US" sz="2400"/>
              <a:t>C-1 On Jordan</a:t>
            </a:r>
            <a:r>
              <a:rPr lang="ja-JP" altLang="en-US" sz="2400">
                <a:latin typeface="Arial" panose="020B0604020202020204" pitchFamily="34" charset="0"/>
              </a:rPr>
              <a:t>’</a:t>
            </a:r>
            <a:r>
              <a:rPr lang="en-US" altLang="ja-JP" sz="2400"/>
              <a:t>s Stormy Banks</a:t>
            </a:r>
            <a:endParaRPr lang="en-US" altLang="en-US"/>
          </a:p>
        </p:txBody>
      </p:sp>
      <p:pic>
        <p:nvPicPr>
          <p:cNvPr id="4098" name="Picture 3" descr="On Jordan's Stormy Banks-pp">
            <a:extLst>
              <a:ext uri="{FF2B5EF4-FFF2-40B4-BE49-F238E27FC236}">
                <a16:creationId xmlns:a16="http://schemas.microsoft.com/office/drawing/2014/main" id="{EFE9AA80-9022-6AC5-397C-4D2606E456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FF143F0D-1ECC-EBEC-4E16-157ED0C7533D}"/>
              </a:ext>
            </a:extLst>
          </p:cNvPr>
          <p:cNvSpPr txBox="1">
            <a:spLocks noChangeArrowheads="1"/>
          </p:cNvSpPr>
          <p:nvPr/>
        </p:nvSpPr>
        <p:spPr bwMode="auto">
          <a:xfrm>
            <a:off x="101600" y="76201"/>
            <a:ext cx="505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On Jordan</a:t>
            </a:r>
            <a:r>
              <a:rPr lang="ja-JP" altLang="en-US" sz="3200" b="1">
                <a:solidFill>
                  <a:srgbClr val="000000"/>
                </a:solidFill>
                <a:latin typeface="Arial" panose="020B0604020202020204" pitchFamily="34" charset="0"/>
              </a:rPr>
              <a:t>’</a:t>
            </a:r>
            <a:r>
              <a:rPr lang="en-US" altLang="ja-JP" sz="3200" b="1">
                <a:solidFill>
                  <a:srgbClr val="000000"/>
                </a:solidFill>
              </a:rPr>
              <a:t>s Stormy Banks</a:t>
            </a:r>
            <a:endParaRPr lang="en-US" altLang="en-US" sz="3200">
              <a:solidFill>
                <a:srgbClr val="000000"/>
              </a:solidFill>
            </a:endParaRPr>
          </a:p>
        </p:txBody>
      </p:sp>
      <p:sp>
        <p:nvSpPr>
          <p:cNvPr id="203781" name="Text Box 5">
            <a:extLst>
              <a:ext uri="{FF2B5EF4-FFF2-40B4-BE49-F238E27FC236}">
                <a16:creationId xmlns:a16="http://schemas.microsoft.com/office/drawing/2014/main" id="{4865BE97-FB18-D463-61A0-63CF712DE06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886</a:t>
            </a:r>
            <a:endParaRPr lang="en-US" sz="3200">
              <a:solidFill>
                <a:srgbClr val="000000"/>
              </a:solidFill>
              <a:latin typeface="Times" charset="0"/>
              <a:ea typeface="ＭＳ Ｐゴシック"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13F04B7E-8714-4876-F197-041DD181EEEE}"/>
              </a:ext>
            </a:extLst>
          </p:cNvPr>
          <p:cNvSpPr>
            <a:spLocks noGrp="1" noChangeArrowheads="1"/>
          </p:cNvSpPr>
          <p:nvPr>
            <p:ph type="ctrTitle"/>
          </p:nvPr>
        </p:nvSpPr>
        <p:spPr>
          <a:xfrm>
            <a:off x="101600" y="152400"/>
            <a:ext cx="5384800" cy="228600"/>
          </a:xfrm>
        </p:spPr>
        <p:txBody>
          <a:bodyPr/>
          <a:lstStyle/>
          <a:p>
            <a:pPr eaLnBrk="1" hangingPunct="1"/>
            <a:r>
              <a:rPr lang="en-US" altLang="en-US" sz="2400"/>
              <a:t>C-2 On Jordan</a:t>
            </a:r>
            <a:r>
              <a:rPr lang="ja-JP" altLang="en-US" sz="2400">
                <a:latin typeface="Arial" panose="020B0604020202020204" pitchFamily="34" charset="0"/>
              </a:rPr>
              <a:t>’</a:t>
            </a:r>
            <a:r>
              <a:rPr lang="en-US" altLang="ja-JP" sz="2400"/>
              <a:t>s Stormy Banks</a:t>
            </a:r>
            <a:endParaRPr lang="en-US" altLang="en-US"/>
          </a:p>
        </p:txBody>
      </p:sp>
      <p:pic>
        <p:nvPicPr>
          <p:cNvPr id="5122" name="Picture 3" descr="On Jordan's Stormy Banks-pp">
            <a:extLst>
              <a:ext uri="{FF2B5EF4-FFF2-40B4-BE49-F238E27FC236}">
                <a16:creationId xmlns:a16="http://schemas.microsoft.com/office/drawing/2014/main" id="{ED5D622D-FBA9-8FB6-90AC-38AA2D987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2989A5B2-6E82-F1A3-C8FE-2B30ABC38993}"/>
              </a:ext>
            </a:extLst>
          </p:cNvPr>
          <p:cNvSpPr txBox="1">
            <a:spLocks noChangeArrowheads="1"/>
          </p:cNvSpPr>
          <p:nvPr/>
        </p:nvSpPr>
        <p:spPr bwMode="auto">
          <a:xfrm>
            <a:off x="101600" y="76201"/>
            <a:ext cx="505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On Jordan</a:t>
            </a:r>
            <a:r>
              <a:rPr lang="ja-JP" altLang="en-US" sz="3200" b="1">
                <a:solidFill>
                  <a:srgbClr val="000000"/>
                </a:solidFill>
                <a:latin typeface="Arial" panose="020B0604020202020204" pitchFamily="34" charset="0"/>
              </a:rPr>
              <a:t>’</a:t>
            </a:r>
            <a:r>
              <a:rPr lang="en-US" altLang="ja-JP" sz="3200" b="1">
                <a:solidFill>
                  <a:srgbClr val="000000"/>
                </a:solidFill>
              </a:rPr>
              <a:t>s Stormy Banks</a:t>
            </a:r>
            <a:endParaRPr lang="en-US" altLang="en-US" sz="3200">
              <a:solidFill>
                <a:srgbClr val="000000"/>
              </a:solidFill>
            </a:endParaRPr>
          </a:p>
        </p:txBody>
      </p:sp>
      <p:sp>
        <p:nvSpPr>
          <p:cNvPr id="204805" name="Text Box 5">
            <a:extLst>
              <a:ext uri="{FF2B5EF4-FFF2-40B4-BE49-F238E27FC236}">
                <a16:creationId xmlns:a16="http://schemas.microsoft.com/office/drawing/2014/main" id="{08C853E4-27D5-11DA-14BA-6F588703B4F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886</a:t>
            </a:r>
            <a:endParaRPr lang="en-US" sz="3200">
              <a:solidFill>
                <a:srgbClr val="000000"/>
              </a:solidFill>
              <a:latin typeface="Times" charset="0"/>
              <a:ea typeface="ＭＳ Ｐゴシック"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095E9198-CB6B-6594-12CA-2CEFE719426D}"/>
              </a:ext>
            </a:extLst>
          </p:cNvPr>
          <p:cNvSpPr>
            <a:spLocks noGrp="1" noChangeArrowheads="1"/>
          </p:cNvSpPr>
          <p:nvPr>
            <p:ph type="ctrTitle"/>
          </p:nvPr>
        </p:nvSpPr>
        <p:spPr>
          <a:xfrm>
            <a:off x="101600" y="152400"/>
            <a:ext cx="5384800" cy="228600"/>
          </a:xfrm>
        </p:spPr>
        <p:txBody>
          <a:bodyPr/>
          <a:lstStyle/>
          <a:p>
            <a:pPr eaLnBrk="1" hangingPunct="1"/>
            <a:r>
              <a:rPr lang="en-US" altLang="en-US" sz="2400"/>
              <a:t>4-1 On Jordan</a:t>
            </a:r>
            <a:r>
              <a:rPr lang="ja-JP" altLang="en-US" sz="2400">
                <a:latin typeface="Arial" panose="020B0604020202020204" pitchFamily="34" charset="0"/>
              </a:rPr>
              <a:t>’</a:t>
            </a:r>
            <a:r>
              <a:rPr lang="en-US" altLang="ja-JP" sz="2400"/>
              <a:t>s Stormy Banks</a:t>
            </a:r>
            <a:endParaRPr lang="en-US" altLang="en-US"/>
          </a:p>
        </p:txBody>
      </p:sp>
      <p:pic>
        <p:nvPicPr>
          <p:cNvPr id="14338" name="Picture 3" descr="On Jordan's Stormy Banks-pp">
            <a:extLst>
              <a:ext uri="{FF2B5EF4-FFF2-40B4-BE49-F238E27FC236}">
                <a16:creationId xmlns:a16="http://schemas.microsoft.com/office/drawing/2014/main" id="{5F443F8A-99ED-A2BE-314B-4FC049C9B3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460E4314-9496-0BC9-B499-14D15E38C6DF}"/>
              </a:ext>
            </a:extLst>
          </p:cNvPr>
          <p:cNvSpPr txBox="1">
            <a:spLocks noChangeArrowheads="1"/>
          </p:cNvSpPr>
          <p:nvPr/>
        </p:nvSpPr>
        <p:spPr bwMode="auto">
          <a:xfrm>
            <a:off x="101600" y="76201"/>
            <a:ext cx="505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On Jordan</a:t>
            </a:r>
            <a:r>
              <a:rPr lang="ja-JP" altLang="en-US" sz="3200" b="1">
                <a:solidFill>
                  <a:srgbClr val="000000"/>
                </a:solidFill>
                <a:latin typeface="Arial" panose="020B0604020202020204" pitchFamily="34" charset="0"/>
              </a:rPr>
              <a:t>’</a:t>
            </a:r>
            <a:r>
              <a:rPr lang="en-US" altLang="ja-JP" sz="3200" b="1">
                <a:solidFill>
                  <a:srgbClr val="000000"/>
                </a:solidFill>
              </a:rPr>
              <a:t>s Stormy Banks</a:t>
            </a:r>
            <a:endParaRPr lang="en-US" altLang="en-US" sz="3200">
              <a:solidFill>
                <a:srgbClr val="000000"/>
              </a:solidFill>
            </a:endParaRPr>
          </a:p>
        </p:txBody>
      </p:sp>
      <p:sp>
        <p:nvSpPr>
          <p:cNvPr id="199685" name="Text Box 5">
            <a:extLst>
              <a:ext uri="{FF2B5EF4-FFF2-40B4-BE49-F238E27FC236}">
                <a16:creationId xmlns:a16="http://schemas.microsoft.com/office/drawing/2014/main" id="{F0627687-A4C8-BC8B-A019-107A001A787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886</a:t>
            </a:r>
            <a:endParaRPr lang="en-US" sz="3200">
              <a:solidFill>
                <a:srgbClr val="000000"/>
              </a:solidFill>
              <a:latin typeface="Times"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226D020C-61E6-B144-E125-4558225F2A3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Seeking the Lost</a:t>
            </a:r>
            <a:endParaRPr lang="en-US">
              <a:ea typeface="+mj-ea"/>
            </a:endParaRPr>
          </a:p>
        </p:txBody>
      </p:sp>
      <p:pic>
        <p:nvPicPr>
          <p:cNvPr id="5122" name="Picture 3" descr="Seeking the Lost-pp">
            <a:extLst>
              <a:ext uri="{FF2B5EF4-FFF2-40B4-BE49-F238E27FC236}">
                <a16:creationId xmlns:a16="http://schemas.microsoft.com/office/drawing/2014/main" id="{9B5C9826-7316-DD30-CB9F-353F735EE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C39256D3-A3FE-4B40-29FA-91A35FA5999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624</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933F97DB-9FE3-5BCB-3240-280D25F973FA}"/>
              </a:ext>
            </a:extLst>
          </p:cNvPr>
          <p:cNvSpPr txBox="1">
            <a:spLocks noChangeArrowheads="1"/>
          </p:cNvSpPr>
          <p:nvPr/>
        </p:nvSpPr>
        <p:spPr bwMode="auto">
          <a:xfrm>
            <a:off x="101601" y="76201"/>
            <a:ext cx="30796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Seeking the Lost</a:t>
            </a:r>
            <a:endParaRPr lang="en-US" sz="3200">
              <a:solidFill>
                <a:srgbClr val="000000"/>
              </a:solidFill>
              <a:latin typeface="Times" charset="0"/>
              <a:ea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AF4549CB-BE58-39B9-8354-26F3974E1546}"/>
              </a:ext>
            </a:extLst>
          </p:cNvPr>
          <p:cNvSpPr>
            <a:spLocks noGrp="1" noChangeArrowheads="1"/>
          </p:cNvSpPr>
          <p:nvPr>
            <p:ph type="ctrTitle"/>
          </p:nvPr>
        </p:nvSpPr>
        <p:spPr>
          <a:xfrm>
            <a:off x="101600" y="152400"/>
            <a:ext cx="5384800" cy="228600"/>
          </a:xfrm>
        </p:spPr>
        <p:txBody>
          <a:bodyPr/>
          <a:lstStyle/>
          <a:p>
            <a:pPr eaLnBrk="1" hangingPunct="1"/>
            <a:r>
              <a:rPr lang="en-US" altLang="en-US" sz="2400"/>
              <a:t>4-2 On Jordan</a:t>
            </a:r>
            <a:r>
              <a:rPr lang="ja-JP" altLang="en-US" sz="2400">
                <a:latin typeface="Arial" panose="020B0604020202020204" pitchFamily="34" charset="0"/>
              </a:rPr>
              <a:t>’</a:t>
            </a:r>
            <a:r>
              <a:rPr lang="en-US" altLang="ja-JP" sz="2400"/>
              <a:t>s Stormy Banks</a:t>
            </a:r>
            <a:endParaRPr lang="en-US" altLang="en-US"/>
          </a:p>
        </p:txBody>
      </p:sp>
      <p:pic>
        <p:nvPicPr>
          <p:cNvPr id="15362" name="Picture 3" descr="On Jordan's Stormy Banks-pp">
            <a:extLst>
              <a:ext uri="{FF2B5EF4-FFF2-40B4-BE49-F238E27FC236}">
                <a16:creationId xmlns:a16="http://schemas.microsoft.com/office/drawing/2014/main" id="{402F4D29-C637-A504-B6AE-72C864F45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7A8FF075-169A-6633-50CF-2706C9638182}"/>
              </a:ext>
            </a:extLst>
          </p:cNvPr>
          <p:cNvSpPr txBox="1">
            <a:spLocks noChangeArrowheads="1"/>
          </p:cNvSpPr>
          <p:nvPr/>
        </p:nvSpPr>
        <p:spPr bwMode="auto">
          <a:xfrm>
            <a:off x="101600" y="76201"/>
            <a:ext cx="505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On Jordan</a:t>
            </a:r>
            <a:r>
              <a:rPr lang="ja-JP" altLang="en-US" sz="3200" b="1">
                <a:solidFill>
                  <a:srgbClr val="000000"/>
                </a:solidFill>
                <a:latin typeface="Arial" panose="020B0604020202020204" pitchFamily="34" charset="0"/>
              </a:rPr>
              <a:t>’</a:t>
            </a:r>
            <a:r>
              <a:rPr lang="en-US" altLang="ja-JP" sz="3200" b="1">
                <a:solidFill>
                  <a:srgbClr val="000000"/>
                </a:solidFill>
              </a:rPr>
              <a:t>s Stormy Banks</a:t>
            </a:r>
            <a:endParaRPr lang="en-US" altLang="en-US" sz="3200">
              <a:solidFill>
                <a:srgbClr val="000000"/>
              </a:solidFill>
            </a:endParaRPr>
          </a:p>
        </p:txBody>
      </p:sp>
      <p:sp>
        <p:nvSpPr>
          <p:cNvPr id="200709" name="Text Box 5">
            <a:extLst>
              <a:ext uri="{FF2B5EF4-FFF2-40B4-BE49-F238E27FC236}">
                <a16:creationId xmlns:a16="http://schemas.microsoft.com/office/drawing/2014/main" id="{47B4E20A-3D16-0EB1-D55F-8DC7CE01852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886</a:t>
            </a:r>
            <a:endParaRPr lang="en-US" sz="3200">
              <a:solidFill>
                <a:srgbClr val="000000"/>
              </a:solidFill>
              <a:latin typeface="Times" charset="0"/>
              <a:ea typeface="ＭＳ Ｐゴシック" charset="0"/>
            </a:endParaRPr>
          </a:p>
        </p:txBody>
      </p:sp>
      <p:sp>
        <p:nvSpPr>
          <p:cNvPr id="200710" name="Text Box 6">
            <a:extLst>
              <a:ext uri="{FF2B5EF4-FFF2-40B4-BE49-F238E27FC236}">
                <a16:creationId xmlns:a16="http://schemas.microsoft.com/office/drawing/2014/main" id="{62D1A1AD-3C3C-17ED-8535-290703C83B82}"/>
              </a:ext>
            </a:extLst>
          </p:cNvPr>
          <p:cNvSpPr txBox="1">
            <a:spLocks noChangeArrowheads="1"/>
          </p:cNvSpPr>
          <p:nvPr/>
        </p:nvSpPr>
        <p:spPr bwMode="auto">
          <a:xfrm>
            <a:off x="8839200" y="4343401"/>
            <a:ext cx="3352800" cy="5847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59993299-7102-1B92-0C07-ECADCE44AE92}"/>
              </a:ext>
            </a:extLst>
          </p:cNvPr>
          <p:cNvSpPr>
            <a:spLocks noGrp="1" noChangeArrowheads="1"/>
          </p:cNvSpPr>
          <p:nvPr>
            <p:ph type="ctrTitle"/>
          </p:nvPr>
        </p:nvSpPr>
        <p:spPr>
          <a:xfrm>
            <a:off x="101600" y="152400"/>
            <a:ext cx="5384800" cy="228600"/>
          </a:xfrm>
        </p:spPr>
        <p:txBody>
          <a:bodyPr/>
          <a:lstStyle/>
          <a:p>
            <a:pPr eaLnBrk="1" hangingPunct="1"/>
            <a:r>
              <a:rPr lang="en-US" altLang="en-US" sz="2400"/>
              <a:t>C-1 On Jordan</a:t>
            </a:r>
            <a:r>
              <a:rPr lang="ja-JP" altLang="en-US" sz="2400">
                <a:latin typeface="Arial" panose="020B0604020202020204" pitchFamily="34" charset="0"/>
              </a:rPr>
              <a:t>’</a:t>
            </a:r>
            <a:r>
              <a:rPr lang="en-US" altLang="ja-JP" sz="2400"/>
              <a:t>s Stormy Banks</a:t>
            </a:r>
            <a:endParaRPr lang="en-US" altLang="en-US"/>
          </a:p>
        </p:txBody>
      </p:sp>
      <p:pic>
        <p:nvPicPr>
          <p:cNvPr id="16386" name="Picture 3" descr="On Jordan's Stormy Banks-pp">
            <a:extLst>
              <a:ext uri="{FF2B5EF4-FFF2-40B4-BE49-F238E27FC236}">
                <a16:creationId xmlns:a16="http://schemas.microsoft.com/office/drawing/2014/main" id="{94B24372-704C-29B6-8B3F-3F9ABB66B2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B56064DF-46A7-B990-FAA7-25416E874A1C}"/>
              </a:ext>
            </a:extLst>
          </p:cNvPr>
          <p:cNvSpPr txBox="1">
            <a:spLocks noChangeArrowheads="1"/>
          </p:cNvSpPr>
          <p:nvPr/>
        </p:nvSpPr>
        <p:spPr bwMode="auto">
          <a:xfrm>
            <a:off x="101600" y="76201"/>
            <a:ext cx="505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On Jordan</a:t>
            </a:r>
            <a:r>
              <a:rPr lang="ja-JP" altLang="en-US" sz="3200" b="1">
                <a:solidFill>
                  <a:srgbClr val="000000"/>
                </a:solidFill>
                <a:latin typeface="Arial" panose="020B0604020202020204" pitchFamily="34" charset="0"/>
              </a:rPr>
              <a:t>’</a:t>
            </a:r>
            <a:r>
              <a:rPr lang="en-US" altLang="ja-JP" sz="3200" b="1">
                <a:solidFill>
                  <a:srgbClr val="000000"/>
                </a:solidFill>
              </a:rPr>
              <a:t>s Stormy Banks</a:t>
            </a:r>
            <a:endParaRPr lang="en-US" altLang="en-US" sz="3200">
              <a:solidFill>
                <a:srgbClr val="000000"/>
              </a:solidFill>
            </a:endParaRPr>
          </a:p>
        </p:txBody>
      </p:sp>
      <p:sp>
        <p:nvSpPr>
          <p:cNvPr id="201733" name="Text Box 5">
            <a:extLst>
              <a:ext uri="{FF2B5EF4-FFF2-40B4-BE49-F238E27FC236}">
                <a16:creationId xmlns:a16="http://schemas.microsoft.com/office/drawing/2014/main" id="{6ED2C834-2A57-529A-B861-509F777F74C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886</a:t>
            </a:r>
            <a:endParaRPr lang="en-US" sz="3200">
              <a:solidFill>
                <a:srgbClr val="000000"/>
              </a:solidFill>
              <a:latin typeface="Times" charset="0"/>
              <a:ea typeface="ＭＳ Ｐゴシック"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F1089327-8841-6AD0-458F-8CF83C9A02DF}"/>
              </a:ext>
            </a:extLst>
          </p:cNvPr>
          <p:cNvSpPr>
            <a:spLocks noGrp="1" noChangeArrowheads="1"/>
          </p:cNvSpPr>
          <p:nvPr>
            <p:ph type="ctrTitle"/>
          </p:nvPr>
        </p:nvSpPr>
        <p:spPr>
          <a:xfrm>
            <a:off x="101600" y="152400"/>
            <a:ext cx="5384800" cy="228600"/>
          </a:xfrm>
        </p:spPr>
        <p:txBody>
          <a:bodyPr/>
          <a:lstStyle/>
          <a:p>
            <a:pPr eaLnBrk="1" hangingPunct="1"/>
            <a:r>
              <a:rPr lang="en-US" altLang="en-US" sz="2400"/>
              <a:t>C-2 On Jordan</a:t>
            </a:r>
            <a:r>
              <a:rPr lang="ja-JP" altLang="en-US" sz="2400">
                <a:latin typeface="Arial" panose="020B0604020202020204" pitchFamily="34" charset="0"/>
              </a:rPr>
              <a:t>’</a:t>
            </a:r>
            <a:r>
              <a:rPr lang="en-US" altLang="ja-JP" sz="2400"/>
              <a:t>s Stormy Banks</a:t>
            </a:r>
            <a:endParaRPr lang="en-US" altLang="en-US"/>
          </a:p>
        </p:txBody>
      </p:sp>
      <p:pic>
        <p:nvPicPr>
          <p:cNvPr id="17410" name="Picture 3" descr="On Jordan's Stormy Banks-pp">
            <a:extLst>
              <a:ext uri="{FF2B5EF4-FFF2-40B4-BE49-F238E27FC236}">
                <a16:creationId xmlns:a16="http://schemas.microsoft.com/office/drawing/2014/main" id="{726B7FEE-D6D1-C841-1FD5-3C53DFE1D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354FA83F-AA41-9435-767B-E8AB06119A2B}"/>
              </a:ext>
            </a:extLst>
          </p:cNvPr>
          <p:cNvSpPr txBox="1">
            <a:spLocks noChangeArrowheads="1"/>
          </p:cNvSpPr>
          <p:nvPr/>
        </p:nvSpPr>
        <p:spPr bwMode="auto">
          <a:xfrm>
            <a:off x="101600" y="76201"/>
            <a:ext cx="505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On Jordan</a:t>
            </a:r>
            <a:r>
              <a:rPr lang="ja-JP" altLang="en-US" sz="3200" b="1">
                <a:solidFill>
                  <a:srgbClr val="000000"/>
                </a:solidFill>
                <a:latin typeface="Arial" panose="020B0604020202020204" pitchFamily="34" charset="0"/>
              </a:rPr>
              <a:t>’</a:t>
            </a:r>
            <a:r>
              <a:rPr lang="en-US" altLang="ja-JP" sz="3200" b="1">
                <a:solidFill>
                  <a:srgbClr val="000000"/>
                </a:solidFill>
              </a:rPr>
              <a:t>s Stormy Banks</a:t>
            </a:r>
            <a:endParaRPr lang="en-US" altLang="en-US" sz="3200">
              <a:solidFill>
                <a:srgbClr val="000000"/>
              </a:solidFill>
            </a:endParaRPr>
          </a:p>
        </p:txBody>
      </p:sp>
      <p:sp>
        <p:nvSpPr>
          <p:cNvPr id="202757" name="Text Box 5">
            <a:extLst>
              <a:ext uri="{FF2B5EF4-FFF2-40B4-BE49-F238E27FC236}">
                <a16:creationId xmlns:a16="http://schemas.microsoft.com/office/drawing/2014/main" id="{9E1EC987-3787-0E85-B5E3-AD151039CEF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886</a:t>
            </a:r>
            <a:endParaRPr lang="en-US" sz="3200">
              <a:solidFill>
                <a:srgbClr val="000000"/>
              </a:solidFill>
              <a:latin typeface="Times" charset="0"/>
              <a:ea typeface="ＭＳ Ｐゴシック"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228892"/>
            <a:ext cx="12192000"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endPar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7961168"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000" b="0" i="1" u="none" strike="noStrike" kern="1200" cap="none" spc="0" normalizeH="0" baseline="0" noProof="0" dirty="0">
                <a:ln>
                  <a:noFill/>
                </a:ln>
                <a:solidFill>
                  <a:prstClr val="white"/>
                </a:solidFill>
                <a:effectLst/>
                <a:uLnTx/>
                <a:uFillTx/>
                <a:latin typeface="BigNoodleTitling" panose="02000708030402040100" pitchFamily="2" charset="0"/>
                <a:ea typeface="+mj-ea"/>
              </a:rPr>
              <a:t>Today</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WORSHIP @ 6:00</a:t>
            </a:r>
          </a:p>
        </p:txBody>
      </p:sp>
      <p:sp>
        <p:nvSpPr>
          <p:cNvPr id="5" name="TextBox 4">
            <a:extLst>
              <a:ext uri="{FF2B5EF4-FFF2-40B4-BE49-F238E27FC236}">
                <a16:creationId xmlns:a16="http://schemas.microsoft.com/office/drawing/2014/main" id="{6604E7C0-691A-A1CF-F9D6-2D388605EB4E}"/>
              </a:ext>
            </a:extLst>
          </p:cNvPr>
          <p:cNvSpPr txBox="1"/>
          <p:nvPr/>
        </p:nvSpPr>
        <p:spPr>
          <a:xfrm>
            <a:off x="7682345" y="482208"/>
            <a:ext cx="4509655" cy="249299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000" b="0" i="1" u="none" strike="noStrike" kern="1200" cap="none" spc="0" normalizeH="0" baseline="0" noProof="0" dirty="0">
                <a:ln>
                  <a:noFill/>
                </a:ln>
                <a:solidFill>
                  <a:prstClr val="white"/>
                </a:solidFill>
                <a:effectLst/>
                <a:uLnTx/>
                <a:uFillTx/>
                <a:latin typeface="BigNoodleTitling" panose="02000708030402040100" pitchFamily="2" charset="0"/>
                <a:ea typeface="+mn-ea"/>
                <a:cs typeface="+mn-cs"/>
              </a:rPr>
              <a:t>Tuesday</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4800" i="1" dirty="0">
                <a:solidFill>
                  <a:prstClr val="black"/>
                </a:solidFill>
                <a:latin typeface="BigNoodleTitling" panose="02000708030402040100" pitchFamily="2" charset="0"/>
              </a:rPr>
              <a:t>Biblically equipped class @ 6 PM</a:t>
            </a:r>
            <a:endPar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n-ea"/>
              <a:cs typeface="+mn-cs"/>
            </a:endParaRPr>
          </a:p>
        </p:txBody>
      </p:sp>
    </p:spTree>
    <p:extLst>
      <p:ext uri="{BB962C8B-B14F-4D97-AF65-F5344CB8AC3E}">
        <p14:creationId xmlns:p14="http://schemas.microsoft.com/office/powerpoint/2010/main" val="1890954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EFF3FDC4-93E7-D7F4-A646-C7F4ECEC066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Seeking the Lost</a:t>
            </a:r>
            <a:endParaRPr lang="en-US">
              <a:ea typeface="+mj-ea"/>
            </a:endParaRPr>
          </a:p>
        </p:txBody>
      </p:sp>
      <p:pic>
        <p:nvPicPr>
          <p:cNvPr id="10242" name="Picture 3" descr="Seeking the Lost-pp">
            <a:extLst>
              <a:ext uri="{FF2B5EF4-FFF2-40B4-BE49-F238E27FC236}">
                <a16:creationId xmlns:a16="http://schemas.microsoft.com/office/drawing/2014/main" id="{C8570A08-4B59-69EB-2CFC-EFFA440442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9437FB8C-97D3-0662-4719-A423690A00B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624</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805E80A1-5CA9-836A-C6AC-754C09246CF3}"/>
              </a:ext>
            </a:extLst>
          </p:cNvPr>
          <p:cNvSpPr txBox="1">
            <a:spLocks noChangeArrowheads="1"/>
          </p:cNvSpPr>
          <p:nvPr/>
        </p:nvSpPr>
        <p:spPr bwMode="auto">
          <a:xfrm>
            <a:off x="101601" y="76201"/>
            <a:ext cx="30796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Seeking the Lost</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F9AC90AC-1E99-E3EA-57A7-4145E75F73B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Seeking the Lost</a:t>
            </a:r>
            <a:endParaRPr lang="en-US">
              <a:ea typeface="+mj-ea"/>
            </a:endParaRPr>
          </a:p>
        </p:txBody>
      </p:sp>
      <p:pic>
        <p:nvPicPr>
          <p:cNvPr id="11266" name="Picture 3" descr="Seeking the Lost-pp">
            <a:extLst>
              <a:ext uri="{FF2B5EF4-FFF2-40B4-BE49-F238E27FC236}">
                <a16:creationId xmlns:a16="http://schemas.microsoft.com/office/drawing/2014/main" id="{BA384985-1864-3C13-4BDC-ACA4F28D0E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4CE800F0-1176-AC2C-C5CF-CB78622313D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624</a:t>
            </a:r>
            <a:endParaRPr lang="en-US" sz="3200">
              <a:solidFill>
                <a:srgbClr val="000000"/>
              </a:solidFill>
              <a:latin typeface="Times" charset="0"/>
              <a:ea typeface="ＭＳ Ｐゴシック" charset="0"/>
              <a:cs typeface="ＭＳ Ｐゴシック" charset="0"/>
            </a:endParaRPr>
          </a:p>
        </p:txBody>
      </p:sp>
      <p:sp>
        <p:nvSpPr>
          <p:cNvPr id="198661" name="Text Box 5">
            <a:extLst>
              <a:ext uri="{FF2B5EF4-FFF2-40B4-BE49-F238E27FC236}">
                <a16:creationId xmlns:a16="http://schemas.microsoft.com/office/drawing/2014/main" id="{45D1EDA0-AC7F-E0E6-C9EC-8412D3EF9230}"/>
              </a:ext>
            </a:extLst>
          </p:cNvPr>
          <p:cNvSpPr txBox="1">
            <a:spLocks noChangeArrowheads="1"/>
          </p:cNvSpPr>
          <p:nvPr/>
        </p:nvSpPr>
        <p:spPr bwMode="auto">
          <a:xfrm>
            <a:off x="101601" y="76201"/>
            <a:ext cx="30796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Seeking the Lost</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64B11F64-DD01-04AC-6EC8-8FEA96B9053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Seeking the Lost</a:t>
            </a:r>
            <a:endParaRPr lang="en-US">
              <a:ea typeface="+mj-ea"/>
            </a:endParaRPr>
          </a:p>
        </p:txBody>
      </p:sp>
      <p:pic>
        <p:nvPicPr>
          <p:cNvPr id="12290" name="Picture 3" descr="Seeking the Lost-pp">
            <a:extLst>
              <a:ext uri="{FF2B5EF4-FFF2-40B4-BE49-F238E27FC236}">
                <a16:creationId xmlns:a16="http://schemas.microsoft.com/office/drawing/2014/main" id="{6746418F-F966-3557-4252-9E3B9EC813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71FED1F4-C5E0-9DC3-E4C1-9707B90FE82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624</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BD925E17-0F99-B6DB-F334-3920EA0C52F8}"/>
              </a:ext>
            </a:extLst>
          </p:cNvPr>
          <p:cNvSpPr txBox="1">
            <a:spLocks noChangeArrowheads="1"/>
          </p:cNvSpPr>
          <p:nvPr/>
        </p:nvSpPr>
        <p:spPr bwMode="auto">
          <a:xfrm>
            <a:off x="101601" y="76201"/>
            <a:ext cx="30796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Seeking the Lost</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B7468E65-A948-E898-7725-D92D871BF8E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Seeking the Lost</a:t>
            </a:r>
            <a:endParaRPr lang="en-US">
              <a:ea typeface="+mj-ea"/>
            </a:endParaRPr>
          </a:p>
        </p:txBody>
      </p:sp>
      <p:pic>
        <p:nvPicPr>
          <p:cNvPr id="13314" name="Picture 3" descr="Seeking the Lost-pp">
            <a:extLst>
              <a:ext uri="{FF2B5EF4-FFF2-40B4-BE49-F238E27FC236}">
                <a16:creationId xmlns:a16="http://schemas.microsoft.com/office/drawing/2014/main" id="{A4ADFA0D-2227-615F-C4D3-CE13E9DC4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0557EF87-22EB-8749-AF4A-E9D589E8376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624</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218D8F23-4709-F744-6FE1-71EDA37E3340}"/>
              </a:ext>
            </a:extLst>
          </p:cNvPr>
          <p:cNvSpPr txBox="1">
            <a:spLocks noChangeArrowheads="1"/>
          </p:cNvSpPr>
          <p:nvPr/>
        </p:nvSpPr>
        <p:spPr bwMode="auto">
          <a:xfrm>
            <a:off x="101601" y="76201"/>
            <a:ext cx="30796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Seeking the Lost</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Dear lord and father of mankind</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770</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373070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16583CD-832D-2C10-1104-4CBEA249A02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Dear Lord and Father of Mankind</a:t>
            </a:r>
            <a:endParaRPr lang="en-US">
              <a:ea typeface="+mj-ea"/>
            </a:endParaRPr>
          </a:p>
        </p:txBody>
      </p:sp>
      <p:pic>
        <p:nvPicPr>
          <p:cNvPr id="2" name="Picture 46" descr="Dear Lord And Father-pp">
            <a:extLst>
              <a:ext uri="{FF2B5EF4-FFF2-40B4-BE49-F238E27FC236}">
                <a16:creationId xmlns:a16="http://schemas.microsoft.com/office/drawing/2014/main" id="{60E89009-9526-EB4C-A3DA-A22CE05BBE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6D342233-6E34-182A-0BE7-878472FC28F6}"/>
              </a:ext>
            </a:extLst>
          </p:cNvPr>
          <p:cNvSpPr txBox="1">
            <a:spLocks noChangeArrowheads="1"/>
          </p:cNvSpPr>
          <p:nvPr/>
        </p:nvSpPr>
        <p:spPr bwMode="auto">
          <a:xfrm>
            <a:off x="101601" y="76201"/>
            <a:ext cx="62435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Dear Lord and Father of Mankind</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2542DDB0-9E44-F9D8-2325-BA957BAEC47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770</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4A93D156-D5FC-F8E8-5B25-8A993636C54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Dear Lord and Father of Mankind</a:t>
            </a:r>
            <a:endParaRPr lang="en-US">
              <a:ea typeface="+mj-ea"/>
            </a:endParaRPr>
          </a:p>
        </p:txBody>
      </p:sp>
      <p:pic>
        <p:nvPicPr>
          <p:cNvPr id="3074" name="Picture 3" descr="Dear Lord And Father-pp">
            <a:extLst>
              <a:ext uri="{FF2B5EF4-FFF2-40B4-BE49-F238E27FC236}">
                <a16:creationId xmlns:a16="http://schemas.microsoft.com/office/drawing/2014/main" id="{C9578276-DB2A-3718-36CE-21EFC3BF0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879F3B49-BA37-FA2A-F273-9BDBFFBF0B91}"/>
              </a:ext>
            </a:extLst>
          </p:cNvPr>
          <p:cNvSpPr txBox="1">
            <a:spLocks noChangeArrowheads="1"/>
          </p:cNvSpPr>
          <p:nvPr/>
        </p:nvSpPr>
        <p:spPr bwMode="auto">
          <a:xfrm>
            <a:off x="101601" y="76201"/>
            <a:ext cx="62435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Dear Lord and Father of Mankind</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82F1F06E-B5AC-8E87-1D46-24C3338A04F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770</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28964F17-DA85-9B60-D037-92795DC77E4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We Have Heard the Joyful Sound</a:t>
            </a:r>
            <a:endParaRPr lang="en-US">
              <a:ea typeface="+mj-ea"/>
            </a:endParaRPr>
          </a:p>
        </p:txBody>
      </p:sp>
      <p:pic>
        <p:nvPicPr>
          <p:cNvPr id="3074" name="Picture 3" descr="We Have Heard the-pp-w-o desc">
            <a:extLst>
              <a:ext uri="{FF2B5EF4-FFF2-40B4-BE49-F238E27FC236}">
                <a16:creationId xmlns:a16="http://schemas.microsoft.com/office/drawing/2014/main" id="{D073CF08-1A56-0ADC-A47D-2AE943CD0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5205CCAF-9C0B-0004-E01D-4066CAC5336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652</a:t>
            </a:r>
            <a:endParaRPr lang="en-US" sz="3200">
              <a:solidFill>
                <a:srgbClr val="000000"/>
              </a:solidFill>
              <a:latin typeface="Times" charset="0"/>
              <a:ea typeface="ＭＳ Ｐゴシック" charset="0"/>
            </a:endParaRPr>
          </a:p>
        </p:txBody>
      </p:sp>
      <p:sp>
        <p:nvSpPr>
          <p:cNvPr id="205829" name="Text Box 5">
            <a:extLst>
              <a:ext uri="{FF2B5EF4-FFF2-40B4-BE49-F238E27FC236}">
                <a16:creationId xmlns:a16="http://schemas.microsoft.com/office/drawing/2014/main" id="{E0ECC200-A51D-3F83-73D7-16F366A604F4}"/>
              </a:ext>
            </a:extLst>
          </p:cNvPr>
          <p:cNvSpPr txBox="1">
            <a:spLocks noChangeArrowheads="1"/>
          </p:cNvSpPr>
          <p:nvPr/>
        </p:nvSpPr>
        <p:spPr bwMode="auto">
          <a:xfrm>
            <a:off x="80434" y="76201"/>
            <a:ext cx="605306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Have Heard the Joyful Sound</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427E2805-E0A3-E782-D46B-9F3B1749A2D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Dear Lord and Father of Mankind</a:t>
            </a:r>
            <a:endParaRPr lang="en-US">
              <a:ea typeface="+mj-ea"/>
            </a:endParaRPr>
          </a:p>
        </p:txBody>
      </p:sp>
      <p:pic>
        <p:nvPicPr>
          <p:cNvPr id="4098" name="Picture 3" descr="Dear Lord And Father-pp">
            <a:extLst>
              <a:ext uri="{FF2B5EF4-FFF2-40B4-BE49-F238E27FC236}">
                <a16:creationId xmlns:a16="http://schemas.microsoft.com/office/drawing/2014/main" id="{B0AD9027-E417-CAA6-01F0-C2CFB22BB5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E2574391-8C86-C12D-0F67-79C0E90A147C}"/>
              </a:ext>
            </a:extLst>
          </p:cNvPr>
          <p:cNvSpPr txBox="1">
            <a:spLocks noChangeArrowheads="1"/>
          </p:cNvSpPr>
          <p:nvPr/>
        </p:nvSpPr>
        <p:spPr bwMode="auto">
          <a:xfrm>
            <a:off x="101601" y="76201"/>
            <a:ext cx="62435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Dear Lord and Father of Mankind</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F7490D64-8927-C84A-A100-3B80CAB6A26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770</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F18FC506-61F5-FBF5-5981-CEC12992043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Dear Lord and Father of Mankind</a:t>
            </a:r>
            <a:endParaRPr lang="en-US">
              <a:ea typeface="+mj-ea"/>
            </a:endParaRPr>
          </a:p>
        </p:txBody>
      </p:sp>
      <p:pic>
        <p:nvPicPr>
          <p:cNvPr id="5122" name="Picture 3" descr="Dear Lord And Father-pp">
            <a:extLst>
              <a:ext uri="{FF2B5EF4-FFF2-40B4-BE49-F238E27FC236}">
                <a16:creationId xmlns:a16="http://schemas.microsoft.com/office/drawing/2014/main" id="{D3612A4A-09F3-A345-1B7E-E9444C3918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ECF72217-ACB1-CB17-C66A-798392B0CFDA}"/>
              </a:ext>
            </a:extLst>
          </p:cNvPr>
          <p:cNvSpPr txBox="1">
            <a:spLocks noChangeArrowheads="1"/>
          </p:cNvSpPr>
          <p:nvPr/>
        </p:nvSpPr>
        <p:spPr bwMode="auto">
          <a:xfrm>
            <a:off x="101601" y="76201"/>
            <a:ext cx="62435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Dear Lord and Father of Mankind</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9FD172E7-7AB1-DAA8-7502-0F1F0543A1B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770</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1B59BFEA-0DAA-7314-2194-9B0B193707D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Dear Lord and Father of Mankind</a:t>
            </a:r>
            <a:endParaRPr lang="en-US">
              <a:ea typeface="+mj-ea"/>
            </a:endParaRPr>
          </a:p>
        </p:txBody>
      </p:sp>
      <p:pic>
        <p:nvPicPr>
          <p:cNvPr id="8194" name="Picture 3" descr="Dear Lord And Father-pp">
            <a:extLst>
              <a:ext uri="{FF2B5EF4-FFF2-40B4-BE49-F238E27FC236}">
                <a16:creationId xmlns:a16="http://schemas.microsoft.com/office/drawing/2014/main" id="{5A73375B-1279-06B5-1016-E1FF614886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12EBEA28-EA4C-500B-236B-D83BB71FFE81}"/>
              </a:ext>
            </a:extLst>
          </p:cNvPr>
          <p:cNvSpPr txBox="1">
            <a:spLocks noChangeArrowheads="1"/>
          </p:cNvSpPr>
          <p:nvPr/>
        </p:nvSpPr>
        <p:spPr bwMode="auto">
          <a:xfrm>
            <a:off x="101601" y="76201"/>
            <a:ext cx="62435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Dear Lord and Father of Mankind</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07C47EEA-66F9-A18F-C6F5-C124FB33584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770</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2B5BD1AA-9274-B021-2321-EE4872A2999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Dear Lord and Father of Mankind</a:t>
            </a:r>
            <a:endParaRPr lang="en-US">
              <a:ea typeface="+mj-ea"/>
            </a:endParaRPr>
          </a:p>
        </p:txBody>
      </p:sp>
      <p:pic>
        <p:nvPicPr>
          <p:cNvPr id="9218" name="Picture 3" descr="Dear Lord And Father-pp">
            <a:extLst>
              <a:ext uri="{FF2B5EF4-FFF2-40B4-BE49-F238E27FC236}">
                <a16:creationId xmlns:a16="http://schemas.microsoft.com/office/drawing/2014/main" id="{03336470-9BEC-B885-9773-C24B81BA2A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BAC211B7-971C-1840-5CE2-CA7787D40E02}"/>
              </a:ext>
            </a:extLst>
          </p:cNvPr>
          <p:cNvSpPr txBox="1">
            <a:spLocks noChangeArrowheads="1"/>
          </p:cNvSpPr>
          <p:nvPr/>
        </p:nvSpPr>
        <p:spPr bwMode="auto">
          <a:xfrm>
            <a:off x="101601" y="76201"/>
            <a:ext cx="62435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Dear Lord and Father of Mankind</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CA8C78EE-9695-A3DD-9712-1200F5A8596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770</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7C3E19-64E5-5F4D-2F64-3CE9B5DCF24B}"/>
              </a:ext>
            </a:extLst>
          </p:cNvPr>
          <p:cNvSpPr txBox="1">
            <a:spLocks/>
          </p:cNvSpPr>
          <p:nvPr/>
        </p:nvSpPr>
        <p:spPr>
          <a:xfrm>
            <a:off x="3620366" y="1919552"/>
            <a:ext cx="495126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000" b="0" i="1" u="none" strike="noStrike" kern="1200" cap="none" spc="0" normalizeH="0" baseline="0" noProof="0" dirty="0">
                <a:ln>
                  <a:noFill/>
                </a:ln>
                <a:solidFill>
                  <a:prstClr val="black"/>
                </a:solidFill>
                <a:effectLst/>
                <a:uLnTx/>
                <a:uFillTx/>
                <a:latin typeface="BigNoodleTitling" panose="02000708030402040100" pitchFamily="2" charset="0"/>
                <a:ea typeface="+mj-ea"/>
              </a:rPr>
              <a:t>OPENING PRAYER</a:t>
            </a:r>
          </a:p>
        </p:txBody>
      </p:sp>
    </p:spTree>
    <p:extLst>
      <p:ext uri="{BB962C8B-B14F-4D97-AF65-F5344CB8AC3E}">
        <p14:creationId xmlns:p14="http://schemas.microsoft.com/office/powerpoint/2010/main" val="1500613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I am mine no more</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683</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319562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58A693A-9276-515E-89F2-02BFB40BBC6C}"/>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1-I Am Mine No More</a:t>
            </a:r>
            <a:endParaRPr lang="en-US">
              <a:ea typeface="+mj-ea"/>
            </a:endParaRPr>
          </a:p>
        </p:txBody>
      </p:sp>
      <p:pic>
        <p:nvPicPr>
          <p:cNvPr id="2" name="Picture 37" descr="I am mine no more-pp-SFP">
            <a:extLst>
              <a:ext uri="{FF2B5EF4-FFF2-40B4-BE49-F238E27FC236}">
                <a16:creationId xmlns:a16="http://schemas.microsoft.com/office/drawing/2014/main" id="{2689E07D-7103-40FB-CEDE-5DB82F604F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6" name="Text Box 38">
            <a:extLst>
              <a:ext uri="{FF2B5EF4-FFF2-40B4-BE49-F238E27FC236}">
                <a16:creationId xmlns:a16="http://schemas.microsoft.com/office/drawing/2014/main" id="{239C77F9-A3DF-A660-A37A-59AB9EB76389}"/>
              </a:ext>
            </a:extLst>
          </p:cNvPr>
          <p:cNvSpPr txBox="1">
            <a:spLocks noChangeArrowheads="1"/>
          </p:cNvSpPr>
          <p:nvPr/>
        </p:nvSpPr>
        <p:spPr bwMode="auto">
          <a:xfrm>
            <a:off x="203201" y="76201"/>
            <a:ext cx="37357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Mine No More</a:t>
            </a:r>
            <a:endParaRPr lang="en-US" sz="3200">
              <a:solidFill>
                <a:srgbClr val="000000"/>
              </a:solidFill>
              <a:latin typeface="Times" charset="0"/>
              <a:ea typeface="ＭＳ Ｐゴシック" charset="0"/>
            </a:endParaRPr>
          </a:p>
        </p:txBody>
      </p:sp>
      <p:sp>
        <p:nvSpPr>
          <p:cNvPr id="2087" name="Text Box 39">
            <a:extLst>
              <a:ext uri="{FF2B5EF4-FFF2-40B4-BE49-F238E27FC236}">
                <a16:creationId xmlns:a16="http://schemas.microsoft.com/office/drawing/2014/main" id="{37FAE564-E390-FBC5-1B21-D1D74B5C778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683</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FF09E352-7346-9FBB-9C19-C46EA4AF6652}"/>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2-I Am Mine No More</a:t>
            </a:r>
            <a:endParaRPr lang="en-US">
              <a:ea typeface="+mj-ea"/>
            </a:endParaRPr>
          </a:p>
        </p:txBody>
      </p:sp>
      <p:pic>
        <p:nvPicPr>
          <p:cNvPr id="3074" name="Picture 5" descr="I am mine no more-pp-SFP">
            <a:extLst>
              <a:ext uri="{FF2B5EF4-FFF2-40B4-BE49-F238E27FC236}">
                <a16:creationId xmlns:a16="http://schemas.microsoft.com/office/drawing/2014/main" id="{E2ACB5C6-747B-52F5-00E9-3F54048ED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Text Box 6">
            <a:extLst>
              <a:ext uri="{FF2B5EF4-FFF2-40B4-BE49-F238E27FC236}">
                <a16:creationId xmlns:a16="http://schemas.microsoft.com/office/drawing/2014/main" id="{679CE3BD-D8DA-5BD5-0646-8352ABD67D45}"/>
              </a:ext>
            </a:extLst>
          </p:cNvPr>
          <p:cNvSpPr txBox="1">
            <a:spLocks noChangeArrowheads="1"/>
          </p:cNvSpPr>
          <p:nvPr/>
        </p:nvSpPr>
        <p:spPr bwMode="auto">
          <a:xfrm>
            <a:off x="203201" y="76201"/>
            <a:ext cx="37357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Mine No More</a:t>
            </a:r>
            <a:endParaRPr lang="en-US" sz="3200">
              <a:solidFill>
                <a:srgbClr val="000000"/>
              </a:solidFill>
              <a:latin typeface="Times" charset="0"/>
              <a:ea typeface="ＭＳ Ｐゴシック" charset="0"/>
            </a:endParaRPr>
          </a:p>
        </p:txBody>
      </p:sp>
      <p:sp>
        <p:nvSpPr>
          <p:cNvPr id="122887" name="Text Box 7">
            <a:extLst>
              <a:ext uri="{FF2B5EF4-FFF2-40B4-BE49-F238E27FC236}">
                <a16:creationId xmlns:a16="http://schemas.microsoft.com/office/drawing/2014/main" id="{B994260A-0CB1-7332-C667-7901144081D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683</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DCF2F72A-D9BE-431A-FD83-DEBC7F7F2410}"/>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3-I Am Mine No More</a:t>
            </a:r>
            <a:endParaRPr lang="en-US">
              <a:ea typeface="+mj-ea"/>
            </a:endParaRPr>
          </a:p>
        </p:txBody>
      </p:sp>
      <p:pic>
        <p:nvPicPr>
          <p:cNvPr id="4098" name="Picture 5" descr="I am mine no more-pp-SFP">
            <a:extLst>
              <a:ext uri="{FF2B5EF4-FFF2-40B4-BE49-F238E27FC236}">
                <a16:creationId xmlns:a16="http://schemas.microsoft.com/office/drawing/2014/main" id="{28337260-4F4A-9637-CF6F-3C73D623EB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0" name="Text Box 6">
            <a:extLst>
              <a:ext uri="{FF2B5EF4-FFF2-40B4-BE49-F238E27FC236}">
                <a16:creationId xmlns:a16="http://schemas.microsoft.com/office/drawing/2014/main" id="{2DCAD652-FAF5-A3D6-398A-0CAC12CCC26B}"/>
              </a:ext>
            </a:extLst>
          </p:cNvPr>
          <p:cNvSpPr txBox="1">
            <a:spLocks noChangeArrowheads="1"/>
          </p:cNvSpPr>
          <p:nvPr/>
        </p:nvSpPr>
        <p:spPr bwMode="auto">
          <a:xfrm>
            <a:off x="203201" y="76201"/>
            <a:ext cx="37357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Mine No More</a:t>
            </a:r>
            <a:endParaRPr lang="en-US" sz="3200">
              <a:solidFill>
                <a:srgbClr val="000000"/>
              </a:solidFill>
              <a:latin typeface="Times" charset="0"/>
              <a:ea typeface="ＭＳ Ｐゴシック" charset="0"/>
            </a:endParaRPr>
          </a:p>
        </p:txBody>
      </p:sp>
      <p:sp>
        <p:nvSpPr>
          <p:cNvPr id="123911" name="Text Box 7">
            <a:extLst>
              <a:ext uri="{FF2B5EF4-FFF2-40B4-BE49-F238E27FC236}">
                <a16:creationId xmlns:a16="http://schemas.microsoft.com/office/drawing/2014/main" id="{B2668708-8865-AF0D-49B4-FB67BB6C334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683</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CBD75368-E0CA-89DB-F8B5-B44DB153364C}"/>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4-I Am Mine No More</a:t>
            </a:r>
            <a:endParaRPr lang="en-US">
              <a:ea typeface="+mj-ea"/>
            </a:endParaRPr>
          </a:p>
        </p:txBody>
      </p:sp>
      <p:pic>
        <p:nvPicPr>
          <p:cNvPr id="5122" name="Picture 3" descr="I am mine no more-pp-SFP">
            <a:extLst>
              <a:ext uri="{FF2B5EF4-FFF2-40B4-BE49-F238E27FC236}">
                <a16:creationId xmlns:a16="http://schemas.microsoft.com/office/drawing/2014/main" id="{89ABDD36-5324-77C5-80A1-E303A46CCF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 Box 4">
            <a:extLst>
              <a:ext uri="{FF2B5EF4-FFF2-40B4-BE49-F238E27FC236}">
                <a16:creationId xmlns:a16="http://schemas.microsoft.com/office/drawing/2014/main" id="{669AF0D8-8D56-86EE-9218-41294B2CF129}"/>
              </a:ext>
            </a:extLst>
          </p:cNvPr>
          <p:cNvSpPr txBox="1">
            <a:spLocks noChangeArrowheads="1"/>
          </p:cNvSpPr>
          <p:nvPr/>
        </p:nvSpPr>
        <p:spPr bwMode="auto">
          <a:xfrm>
            <a:off x="203201" y="76201"/>
            <a:ext cx="37357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Mine No More</a:t>
            </a:r>
            <a:endParaRPr lang="en-US" sz="3200">
              <a:solidFill>
                <a:srgbClr val="000000"/>
              </a:solidFill>
              <a:latin typeface="Times" charset="0"/>
              <a:ea typeface="ＭＳ Ｐゴシック" charset="0"/>
            </a:endParaRPr>
          </a:p>
        </p:txBody>
      </p:sp>
      <p:sp>
        <p:nvSpPr>
          <p:cNvPr id="124933" name="Text Box 5">
            <a:extLst>
              <a:ext uri="{FF2B5EF4-FFF2-40B4-BE49-F238E27FC236}">
                <a16:creationId xmlns:a16="http://schemas.microsoft.com/office/drawing/2014/main" id="{1B3BDBB8-64AD-F357-A9DE-5D9B06A26A8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683</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28E750C6-6FAC-C7AF-5E95-35930509A8E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We Have Heard the Joyful Sound</a:t>
            </a:r>
            <a:endParaRPr lang="en-US">
              <a:ea typeface="+mj-ea"/>
            </a:endParaRPr>
          </a:p>
        </p:txBody>
      </p:sp>
      <p:pic>
        <p:nvPicPr>
          <p:cNvPr id="4098" name="Picture 3" descr="We Have Heard the-pp-w-o desc">
            <a:extLst>
              <a:ext uri="{FF2B5EF4-FFF2-40B4-BE49-F238E27FC236}">
                <a16:creationId xmlns:a16="http://schemas.microsoft.com/office/drawing/2014/main" id="{8CF1AC61-FACD-C93A-745F-DE5F6F9239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20C98671-E550-E461-0D03-9EF04453140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652</a:t>
            </a:r>
            <a:endParaRPr lang="en-US" sz="3200">
              <a:solidFill>
                <a:srgbClr val="000000"/>
              </a:solidFill>
              <a:latin typeface="Times" charset="0"/>
              <a:ea typeface="ＭＳ Ｐゴシック" charset="0"/>
            </a:endParaRPr>
          </a:p>
        </p:txBody>
      </p:sp>
      <p:sp>
        <p:nvSpPr>
          <p:cNvPr id="206853" name="Text Box 5">
            <a:extLst>
              <a:ext uri="{FF2B5EF4-FFF2-40B4-BE49-F238E27FC236}">
                <a16:creationId xmlns:a16="http://schemas.microsoft.com/office/drawing/2014/main" id="{844BA67F-D606-2EBB-0932-81106C247884}"/>
              </a:ext>
            </a:extLst>
          </p:cNvPr>
          <p:cNvSpPr txBox="1">
            <a:spLocks noChangeArrowheads="1"/>
          </p:cNvSpPr>
          <p:nvPr/>
        </p:nvSpPr>
        <p:spPr bwMode="auto">
          <a:xfrm>
            <a:off x="80434" y="76201"/>
            <a:ext cx="605306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Have Heard the Joyful Sound</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Jesus, hold my hand</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412</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4290378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5BBA50A-2E1A-99E4-6938-2274CB8D9C81}"/>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1-1 Jesus Hold My Hand</a:t>
            </a:r>
            <a:endParaRPr lang="en-US">
              <a:ea typeface="+mj-ea"/>
            </a:endParaRPr>
          </a:p>
        </p:txBody>
      </p:sp>
      <p:pic>
        <p:nvPicPr>
          <p:cNvPr id="2" name="Picture 65" descr="Jesus hold my Hand-pp">
            <a:extLst>
              <a:ext uri="{FF2B5EF4-FFF2-40B4-BE49-F238E27FC236}">
                <a16:creationId xmlns:a16="http://schemas.microsoft.com/office/drawing/2014/main" id="{12D24975-D23A-C7EC-07C4-7E6127B18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4" name="Text Box 66">
            <a:extLst>
              <a:ext uri="{FF2B5EF4-FFF2-40B4-BE49-F238E27FC236}">
                <a16:creationId xmlns:a16="http://schemas.microsoft.com/office/drawing/2014/main" id="{1E7950BB-6E68-ACDB-1668-0D61006D38D5}"/>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115" name="Text Box 67">
            <a:extLst>
              <a:ext uri="{FF2B5EF4-FFF2-40B4-BE49-F238E27FC236}">
                <a16:creationId xmlns:a16="http://schemas.microsoft.com/office/drawing/2014/main" id="{1EF335B0-D619-3F31-99D1-06E534F955E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503BC4F4-25FF-A14B-639C-1272F1129DB8}"/>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1-2 Jesus Hold My Hand</a:t>
            </a:r>
            <a:endParaRPr lang="en-US">
              <a:ea typeface="+mj-ea"/>
            </a:endParaRPr>
          </a:p>
        </p:txBody>
      </p:sp>
      <p:pic>
        <p:nvPicPr>
          <p:cNvPr id="3074" name="Picture 5" descr="Jesus hold my Hand-pp">
            <a:extLst>
              <a:ext uri="{FF2B5EF4-FFF2-40B4-BE49-F238E27FC236}">
                <a16:creationId xmlns:a16="http://schemas.microsoft.com/office/drawing/2014/main" id="{FC2FAA83-843A-F802-039D-EB99A1FD78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0" name="Text Box 6">
            <a:extLst>
              <a:ext uri="{FF2B5EF4-FFF2-40B4-BE49-F238E27FC236}">
                <a16:creationId xmlns:a16="http://schemas.microsoft.com/office/drawing/2014/main" id="{58E4A43C-798E-7BCC-C75C-E7BF2D473B77}"/>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0471" name="Text Box 7">
            <a:extLst>
              <a:ext uri="{FF2B5EF4-FFF2-40B4-BE49-F238E27FC236}">
                <a16:creationId xmlns:a16="http://schemas.microsoft.com/office/drawing/2014/main" id="{BC4474BE-C2D1-976A-838F-1915654DF0D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24012FE0-660C-1CB7-989F-37903E26FF07}"/>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1-3 Jesus Hold My Hand</a:t>
            </a:r>
            <a:endParaRPr lang="en-US">
              <a:ea typeface="+mj-ea"/>
            </a:endParaRPr>
          </a:p>
        </p:txBody>
      </p:sp>
      <p:pic>
        <p:nvPicPr>
          <p:cNvPr id="4098" name="Picture 5" descr="Jesus hold my Hand-pp">
            <a:extLst>
              <a:ext uri="{FF2B5EF4-FFF2-40B4-BE49-F238E27FC236}">
                <a16:creationId xmlns:a16="http://schemas.microsoft.com/office/drawing/2014/main" id="{EE8BE9A1-7DBD-1BE6-5802-2261165A9C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Text Box 6">
            <a:extLst>
              <a:ext uri="{FF2B5EF4-FFF2-40B4-BE49-F238E27FC236}">
                <a16:creationId xmlns:a16="http://schemas.microsoft.com/office/drawing/2014/main" id="{4F40B800-4ABF-0069-F68A-7D9D40BE2DDD}"/>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1495" name="Text Box 7">
            <a:extLst>
              <a:ext uri="{FF2B5EF4-FFF2-40B4-BE49-F238E27FC236}">
                <a16:creationId xmlns:a16="http://schemas.microsoft.com/office/drawing/2014/main" id="{5B89138B-E749-A7ED-266F-DE5AA1855F3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431ABA2D-DF75-69E1-5E80-C40CB4D624CD}"/>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1-4 Jesus Hold My Hand</a:t>
            </a:r>
            <a:endParaRPr lang="en-US">
              <a:ea typeface="+mj-ea"/>
            </a:endParaRPr>
          </a:p>
        </p:txBody>
      </p:sp>
      <p:pic>
        <p:nvPicPr>
          <p:cNvPr id="5122" name="Picture 5" descr="Jesus hold my Hand-pp">
            <a:extLst>
              <a:ext uri="{FF2B5EF4-FFF2-40B4-BE49-F238E27FC236}">
                <a16:creationId xmlns:a16="http://schemas.microsoft.com/office/drawing/2014/main" id="{395FCF0A-2518-E5AB-DFE4-875C960582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8" name="Text Box 6">
            <a:extLst>
              <a:ext uri="{FF2B5EF4-FFF2-40B4-BE49-F238E27FC236}">
                <a16:creationId xmlns:a16="http://schemas.microsoft.com/office/drawing/2014/main" id="{B55EB486-770A-88F1-1153-44BB6F9E7DFF}"/>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2519" name="Text Box 7">
            <a:extLst>
              <a:ext uri="{FF2B5EF4-FFF2-40B4-BE49-F238E27FC236}">
                <a16:creationId xmlns:a16="http://schemas.microsoft.com/office/drawing/2014/main" id="{BFE04B95-7ACF-6A1C-7BFC-BF6587ACD46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5974BA1A-97FF-66E8-38B2-6257A4184288}"/>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Jesus Hold My Hand</a:t>
            </a:r>
            <a:endParaRPr lang="en-US">
              <a:ea typeface="+mj-ea"/>
            </a:endParaRPr>
          </a:p>
        </p:txBody>
      </p:sp>
      <p:pic>
        <p:nvPicPr>
          <p:cNvPr id="6146" name="Picture 5" descr="Jesus hold my Hand-pp">
            <a:extLst>
              <a:ext uri="{FF2B5EF4-FFF2-40B4-BE49-F238E27FC236}">
                <a16:creationId xmlns:a16="http://schemas.microsoft.com/office/drawing/2014/main" id="{6FEF5939-053C-FAB2-102C-94047D786C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0" name="Text Box 6">
            <a:extLst>
              <a:ext uri="{FF2B5EF4-FFF2-40B4-BE49-F238E27FC236}">
                <a16:creationId xmlns:a16="http://schemas.microsoft.com/office/drawing/2014/main" id="{8F6B5983-8B8B-4033-0B89-6BBEF289F624}"/>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05831" name="Text Box 7">
            <a:extLst>
              <a:ext uri="{FF2B5EF4-FFF2-40B4-BE49-F238E27FC236}">
                <a16:creationId xmlns:a16="http://schemas.microsoft.com/office/drawing/2014/main" id="{3BFD4B61-5A3C-B1D3-E149-0FDB07455BF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F6D5CC84-F003-D640-ADA0-6FC18DFF6393}"/>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Jesus Hold My Hand</a:t>
            </a:r>
            <a:endParaRPr lang="en-US">
              <a:ea typeface="+mj-ea"/>
            </a:endParaRPr>
          </a:p>
        </p:txBody>
      </p:sp>
      <p:pic>
        <p:nvPicPr>
          <p:cNvPr id="7170" name="Picture 5" descr="Jesus hold my Hand-pp">
            <a:extLst>
              <a:ext uri="{FF2B5EF4-FFF2-40B4-BE49-F238E27FC236}">
                <a16:creationId xmlns:a16="http://schemas.microsoft.com/office/drawing/2014/main" id="{F2DB474F-9B2B-04EC-55BF-B2B6394012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4" name="Text Box 6">
            <a:extLst>
              <a:ext uri="{FF2B5EF4-FFF2-40B4-BE49-F238E27FC236}">
                <a16:creationId xmlns:a16="http://schemas.microsoft.com/office/drawing/2014/main" id="{975FB7CA-06FE-D436-BD53-7B9A74B4A619}"/>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06855" name="Text Box 7">
            <a:extLst>
              <a:ext uri="{FF2B5EF4-FFF2-40B4-BE49-F238E27FC236}">
                <a16:creationId xmlns:a16="http://schemas.microsoft.com/office/drawing/2014/main" id="{44C8D779-5ED0-5081-10F9-AF568D7B99E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EBA06815-475C-5CDB-FBC2-54F215A6A9D9}"/>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Jesus Hold My Hand</a:t>
            </a:r>
            <a:endParaRPr lang="en-US">
              <a:ea typeface="+mj-ea"/>
            </a:endParaRPr>
          </a:p>
        </p:txBody>
      </p:sp>
      <p:pic>
        <p:nvPicPr>
          <p:cNvPr id="8194" name="Picture 5" descr="Jesus hold my Hand-pp">
            <a:extLst>
              <a:ext uri="{FF2B5EF4-FFF2-40B4-BE49-F238E27FC236}">
                <a16:creationId xmlns:a16="http://schemas.microsoft.com/office/drawing/2014/main" id="{480B822C-652A-CACD-20B2-F98467A764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8" name="Text Box 6">
            <a:extLst>
              <a:ext uri="{FF2B5EF4-FFF2-40B4-BE49-F238E27FC236}">
                <a16:creationId xmlns:a16="http://schemas.microsoft.com/office/drawing/2014/main" id="{7443BDAA-D7FB-8DD0-ECB6-F05904F462A0}"/>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07879" name="Text Box 7">
            <a:extLst>
              <a:ext uri="{FF2B5EF4-FFF2-40B4-BE49-F238E27FC236}">
                <a16:creationId xmlns:a16="http://schemas.microsoft.com/office/drawing/2014/main" id="{9BA13B36-9961-DA9D-D9FC-8F04BCA2064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AE80E416-CF97-6AD7-881F-1F02FDDE20C3}"/>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2-1 Jesus Hold My Hand</a:t>
            </a:r>
            <a:endParaRPr lang="en-US">
              <a:ea typeface="+mj-ea"/>
            </a:endParaRPr>
          </a:p>
        </p:txBody>
      </p:sp>
      <p:pic>
        <p:nvPicPr>
          <p:cNvPr id="9218" name="Picture 5" descr="Jesus hold my Hand-pp">
            <a:extLst>
              <a:ext uri="{FF2B5EF4-FFF2-40B4-BE49-F238E27FC236}">
                <a16:creationId xmlns:a16="http://schemas.microsoft.com/office/drawing/2014/main" id="{64A0CA16-1DEA-8352-9DB2-E720F187DC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2" name="Text Box 6">
            <a:extLst>
              <a:ext uri="{FF2B5EF4-FFF2-40B4-BE49-F238E27FC236}">
                <a16:creationId xmlns:a16="http://schemas.microsoft.com/office/drawing/2014/main" id="{F243788A-A60F-894C-01DF-E5E11011124B}"/>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3543" name="Text Box 7">
            <a:extLst>
              <a:ext uri="{FF2B5EF4-FFF2-40B4-BE49-F238E27FC236}">
                <a16:creationId xmlns:a16="http://schemas.microsoft.com/office/drawing/2014/main" id="{18B252D4-BC1D-E9A5-057D-DEA60E9090F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40425710-64BA-8E82-90F3-9ABD5683303F}"/>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2-2 Jesus Hold My Hand</a:t>
            </a:r>
            <a:endParaRPr lang="en-US">
              <a:ea typeface="+mj-ea"/>
            </a:endParaRPr>
          </a:p>
        </p:txBody>
      </p:sp>
      <p:pic>
        <p:nvPicPr>
          <p:cNvPr id="10242" name="Picture 5" descr="Jesus hold my Hand-pp">
            <a:extLst>
              <a:ext uri="{FF2B5EF4-FFF2-40B4-BE49-F238E27FC236}">
                <a16:creationId xmlns:a16="http://schemas.microsoft.com/office/drawing/2014/main" id="{6E7959DD-E70C-3EA4-0063-2EDA7FD40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6" name="Text Box 6">
            <a:extLst>
              <a:ext uri="{FF2B5EF4-FFF2-40B4-BE49-F238E27FC236}">
                <a16:creationId xmlns:a16="http://schemas.microsoft.com/office/drawing/2014/main" id="{07C997BC-A043-70A5-F163-2719163326B9}"/>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4567" name="Text Box 7">
            <a:extLst>
              <a:ext uri="{FF2B5EF4-FFF2-40B4-BE49-F238E27FC236}">
                <a16:creationId xmlns:a16="http://schemas.microsoft.com/office/drawing/2014/main" id="{1D16C13D-0C5F-DCF5-4EEB-405F620ECCF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D537FF59-D903-04D2-8BB5-2C37D278089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We Have Heard the Joyful Sound</a:t>
            </a:r>
            <a:endParaRPr lang="en-US">
              <a:ea typeface="+mj-ea"/>
            </a:endParaRPr>
          </a:p>
        </p:txBody>
      </p:sp>
      <p:pic>
        <p:nvPicPr>
          <p:cNvPr id="5122" name="Picture 3" descr="We Have Heard the-pp-w-o desc">
            <a:extLst>
              <a:ext uri="{FF2B5EF4-FFF2-40B4-BE49-F238E27FC236}">
                <a16:creationId xmlns:a16="http://schemas.microsoft.com/office/drawing/2014/main" id="{562FCC82-7DC6-A922-8B78-02908211C0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D56704FA-1126-401C-461F-6D5B9B60E18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652</a:t>
            </a:r>
            <a:endParaRPr lang="en-US" sz="3200">
              <a:solidFill>
                <a:srgbClr val="000000"/>
              </a:solidFill>
              <a:latin typeface="Times" charset="0"/>
              <a:ea typeface="ＭＳ Ｐゴシック" charset="0"/>
            </a:endParaRPr>
          </a:p>
        </p:txBody>
      </p:sp>
      <p:sp>
        <p:nvSpPr>
          <p:cNvPr id="207877" name="Text Box 5">
            <a:extLst>
              <a:ext uri="{FF2B5EF4-FFF2-40B4-BE49-F238E27FC236}">
                <a16:creationId xmlns:a16="http://schemas.microsoft.com/office/drawing/2014/main" id="{1D24C7A8-4E07-5D7F-84C3-D22762175CF8}"/>
              </a:ext>
            </a:extLst>
          </p:cNvPr>
          <p:cNvSpPr txBox="1">
            <a:spLocks noChangeArrowheads="1"/>
          </p:cNvSpPr>
          <p:nvPr/>
        </p:nvSpPr>
        <p:spPr bwMode="auto">
          <a:xfrm>
            <a:off x="80434" y="76201"/>
            <a:ext cx="605306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Have Heard the Joyful Sound</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E48ED9BA-392B-EF64-592B-176611CAB193}"/>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2-3 Jesus Hold My Hand</a:t>
            </a:r>
            <a:endParaRPr lang="en-US">
              <a:ea typeface="+mj-ea"/>
            </a:endParaRPr>
          </a:p>
        </p:txBody>
      </p:sp>
      <p:pic>
        <p:nvPicPr>
          <p:cNvPr id="11266" name="Picture 5" descr="Jesus hold my Hand-pp">
            <a:extLst>
              <a:ext uri="{FF2B5EF4-FFF2-40B4-BE49-F238E27FC236}">
                <a16:creationId xmlns:a16="http://schemas.microsoft.com/office/drawing/2014/main" id="{E4EAD9B9-21D2-347E-A35E-61168A770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0" name="Text Box 6">
            <a:extLst>
              <a:ext uri="{FF2B5EF4-FFF2-40B4-BE49-F238E27FC236}">
                <a16:creationId xmlns:a16="http://schemas.microsoft.com/office/drawing/2014/main" id="{C0E9C896-B9FB-EAC5-E1DC-6E105A50FAC6}"/>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5591" name="Text Box 7">
            <a:extLst>
              <a:ext uri="{FF2B5EF4-FFF2-40B4-BE49-F238E27FC236}">
                <a16:creationId xmlns:a16="http://schemas.microsoft.com/office/drawing/2014/main" id="{7F23F5EC-4760-4C3A-B2B2-A4792666EE1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76737A99-96B4-336F-39AD-6F1334C17794}"/>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2-4 Jesus Hold My Hand</a:t>
            </a:r>
            <a:endParaRPr lang="en-US">
              <a:ea typeface="+mj-ea"/>
            </a:endParaRPr>
          </a:p>
        </p:txBody>
      </p:sp>
      <p:pic>
        <p:nvPicPr>
          <p:cNvPr id="12290" name="Picture 5" descr="Jesus hold my Hand-pp">
            <a:extLst>
              <a:ext uri="{FF2B5EF4-FFF2-40B4-BE49-F238E27FC236}">
                <a16:creationId xmlns:a16="http://schemas.microsoft.com/office/drawing/2014/main" id="{D10E646A-CA6B-5E80-615E-0EABE6A7AD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4" name="Text Box 6">
            <a:extLst>
              <a:ext uri="{FF2B5EF4-FFF2-40B4-BE49-F238E27FC236}">
                <a16:creationId xmlns:a16="http://schemas.microsoft.com/office/drawing/2014/main" id="{B5A93E59-553A-0192-0A75-15C37D3DBFF1}"/>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6615" name="Text Box 7">
            <a:extLst>
              <a:ext uri="{FF2B5EF4-FFF2-40B4-BE49-F238E27FC236}">
                <a16:creationId xmlns:a16="http://schemas.microsoft.com/office/drawing/2014/main" id="{41CB1CE8-4E17-814D-7A6D-484EC074ACC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824591FB-CFE0-0612-4843-7E9D7DBB6022}"/>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Jesus Hold My Hand</a:t>
            </a:r>
            <a:endParaRPr lang="en-US">
              <a:ea typeface="+mj-ea"/>
            </a:endParaRPr>
          </a:p>
        </p:txBody>
      </p:sp>
      <p:pic>
        <p:nvPicPr>
          <p:cNvPr id="13314" name="Picture 3" descr="Jesus hold my Hand-pp">
            <a:extLst>
              <a:ext uri="{FF2B5EF4-FFF2-40B4-BE49-F238E27FC236}">
                <a16:creationId xmlns:a16="http://schemas.microsoft.com/office/drawing/2014/main" id="{7ECDCB2A-60E8-99AC-A1B0-8CB812B81D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DF51740E-A256-8294-3106-3B400AE6C1DA}"/>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11973" name="Text Box 5">
            <a:extLst>
              <a:ext uri="{FF2B5EF4-FFF2-40B4-BE49-F238E27FC236}">
                <a16:creationId xmlns:a16="http://schemas.microsoft.com/office/drawing/2014/main" id="{C5926B01-5CE0-5AAE-D3AB-385CA022FC3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735F2A14-C787-468A-C292-85C00A45B551}"/>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Jesus Hold My Hand</a:t>
            </a:r>
            <a:endParaRPr lang="en-US">
              <a:ea typeface="+mj-ea"/>
            </a:endParaRPr>
          </a:p>
        </p:txBody>
      </p:sp>
      <p:pic>
        <p:nvPicPr>
          <p:cNvPr id="14338" name="Picture 3" descr="Jesus hold my Hand-pp">
            <a:extLst>
              <a:ext uri="{FF2B5EF4-FFF2-40B4-BE49-F238E27FC236}">
                <a16:creationId xmlns:a16="http://schemas.microsoft.com/office/drawing/2014/main" id="{669213A7-B64B-215F-8F08-B01E5C1C8A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9CD02E0C-3D7B-C825-5C76-49B23FA3C3F3}"/>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12997" name="Text Box 5">
            <a:extLst>
              <a:ext uri="{FF2B5EF4-FFF2-40B4-BE49-F238E27FC236}">
                <a16:creationId xmlns:a16="http://schemas.microsoft.com/office/drawing/2014/main" id="{F5AB78D2-6A0C-9FBF-B311-AD02A703436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E4E857DD-18F5-883A-B4C3-EA61A06834B1}"/>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Jesus Hold My Hand</a:t>
            </a:r>
            <a:endParaRPr lang="en-US">
              <a:ea typeface="+mj-ea"/>
            </a:endParaRPr>
          </a:p>
        </p:txBody>
      </p:sp>
      <p:pic>
        <p:nvPicPr>
          <p:cNvPr id="15362" name="Picture 3" descr="Jesus hold my Hand-pp">
            <a:extLst>
              <a:ext uri="{FF2B5EF4-FFF2-40B4-BE49-F238E27FC236}">
                <a16:creationId xmlns:a16="http://schemas.microsoft.com/office/drawing/2014/main" id="{C2EBCA71-974A-5A72-5552-7E7447BA5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4178473D-4533-16AA-6C86-347F5B567BC5}"/>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14021" name="Text Box 5">
            <a:extLst>
              <a:ext uri="{FF2B5EF4-FFF2-40B4-BE49-F238E27FC236}">
                <a16:creationId xmlns:a16="http://schemas.microsoft.com/office/drawing/2014/main" id="{501D51B5-B337-8829-7FF9-4B8E9DA110F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8322" y="1402015"/>
            <a:ext cx="12192000" cy="2026985"/>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Matthew 16:15-16</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 y="0"/>
            <a:ext cx="5943601"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SCRIPTURE READING:</a:t>
            </a:r>
          </a:p>
        </p:txBody>
      </p:sp>
    </p:spTree>
    <p:extLst>
      <p:ext uri="{BB962C8B-B14F-4D97-AF65-F5344CB8AC3E}">
        <p14:creationId xmlns:p14="http://schemas.microsoft.com/office/powerpoint/2010/main" val="25212026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533" b="0" i="1" u="none" strike="noStrike" kern="1200" cap="none" spc="0" normalizeH="0" baseline="0" noProof="0" dirty="0">
                <a:ln>
                  <a:noFill/>
                </a:ln>
                <a:solidFill>
                  <a:prstClr val="black"/>
                </a:solidFill>
                <a:effectLst/>
                <a:uLnTx/>
                <a:uFillTx/>
                <a:latin typeface="BigNoodleTitling" panose="02000708030402040100" pitchFamily="2" charset="0"/>
                <a:ea typeface="+mj-ea"/>
              </a:rPr>
              <a:t>Who is Jesus?</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738423" y="2847415"/>
            <a:ext cx="8690680"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1" u="none" strike="noStrike" kern="1200" cap="none" spc="0" normalizeH="0" baseline="0" noProof="0" dirty="0">
                <a:ln>
                  <a:noFill/>
                </a:ln>
                <a:solidFill>
                  <a:prstClr val="white"/>
                </a:solidFill>
                <a:effectLst/>
                <a:uLnTx/>
                <a:uFillTx/>
                <a:latin typeface="BigNoodleTitling" panose="02000708030402040100" pitchFamily="2" charset="0"/>
                <a:ea typeface="+mj-ea"/>
              </a:rPr>
              <a:t>According to </a:t>
            </a:r>
            <a:r>
              <a:rPr kumimoji="0" lang="en-US" sz="8800" b="0" i="1" u="none" strike="noStrike" kern="1200" cap="none" spc="0" normalizeH="0" baseline="0" noProof="0" dirty="0" err="1">
                <a:ln>
                  <a:noFill/>
                </a:ln>
                <a:solidFill>
                  <a:prstClr val="white"/>
                </a:solidFill>
                <a:effectLst/>
                <a:uLnTx/>
                <a:uFillTx/>
                <a:latin typeface="BigNoodleTitling" panose="02000708030402040100" pitchFamily="2" charset="0"/>
                <a:ea typeface="+mj-ea"/>
              </a:rPr>
              <a:t>matthew</a:t>
            </a:r>
            <a:endParaRPr kumimoji="0" lang="en-US" sz="8800" b="0" i="1" u="none" strike="noStrike" kern="1200" cap="none" spc="0" normalizeH="0" baseline="0" noProof="0" dirty="0">
              <a:ln>
                <a:noFill/>
              </a:ln>
              <a:solidFill>
                <a:prstClr val="white"/>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25121950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51001" y="0"/>
            <a:ext cx="10689997" cy="4835562"/>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Messiah (</a:t>
            </a:r>
            <a:r>
              <a:rPr kumimoji="0" lang="en-US"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ch.</a:t>
            </a: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 1)</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“king of the jews” (</a:t>
            </a:r>
            <a:r>
              <a:rPr kumimoji="0" lang="en-US"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ch.</a:t>
            </a: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 2, 27)</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“son of god” (</a:t>
            </a:r>
            <a:r>
              <a:rPr kumimoji="0" lang="en-US"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ch.</a:t>
            </a: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 3, 17)</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Conqueror (Ch. 4)</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great physician (</a:t>
            </a:r>
            <a:r>
              <a:rPr kumimoji="0" lang="en-US"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ch.</a:t>
            </a: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 8-9)</a:t>
            </a:r>
          </a:p>
        </p:txBody>
      </p:sp>
    </p:spTree>
    <p:extLst>
      <p:ext uri="{BB962C8B-B14F-4D97-AF65-F5344CB8AC3E}">
        <p14:creationId xmlns:p14="http://schemas.microsoft.com/office/powerpoint/2010/main" val="8209751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51001" y="0"/>
            <a:ext cx="10689997" cy="4835562"/>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Messiah (</a:t>
            </a:r>
            <a:r>
              <a:rPr kumimoji="0" lang="en-US"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ch.</a:t>
            </a: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 1)</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“king of the jews” (</a:t>
            </a:r>
            <a:r>
              <a:rPr kumimoji="0" lang="en-US"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ch.</a:t>
            </a: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 2, 27)</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“son of god” (</a:t>
            </a:r>
            <a:r>
              <a:rPr kumimoji="0" lang="en-US"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ch.</a:t>
            </a: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 3, 17)</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Conqueror (Ch. 4)</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great physician (</a:t>
            </a:r>
            <a:r>
              <a:rPr kumimoji="0" lang="en-US"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ch.</a:t>
            </a: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 8-9)</a:t>
            </a:r>
          </a:p>
          <a:p>
            <a:pPr marL="0" marR="0" lvl="0" indent="0" algn="ctr" defTabSz="1219170" rtl="0" eaLnBrk="1" fontAlgn="auto" latinLnBrk="0" hangingPunct="1">
              <a:lnSpc>
                <a:spcPct val="100000"/>
              </a:lnSpc>
              <a:spcBef>
                <a:spcPct val="0"/>
              </a:spcBef>
              <a:spcAft>
                <a:spcPts val="0"/>
              </a:spcAft>
              <a:buClrTx/>
              <a:buSzTx/>
              <a:buFontTx/>
              <a:buNone/>
              <a:tabLst/>
              <a:defRPr/>
            </a:pPr>
            <a:r>
              <a:rPr lang="en-US" i="1" dirty="0">
                <a:solidFill>
                  <a:prstClr val="black"/>
                </a:solidFill>
                <a:latin typeface="BigNoodleTitling" panose="02000708030402040100" pitchFamily="2" charset="0"/>
              </a:rPr>
              <a:t>The head of the church (</a:t>
            </a:r>
            <a:r>
              <a:rPr lang="en-US" i="1" dirty="0" err="1">
                <a:solidFill>
                  <a:prstClr val="black"/>
                </a:solidFill>
                <a:latin typeface="BigNoodleTitling" panose="02000708030402040100" pitchFamily="2" charset="0"/>
              </a:rPr>
              <a:t>ch.</a:t>
            </a:r>
            <a:r>
              <a:rPr lang="en-US" i="1" dirty="0">
                <a:solidFill>
                  <a:prstClr val="black"/>
                </a:solidFill>
                <a:latin typeface="BigNoodleTitling" panose="02000708030402040100" pitchFamily="2" charset="0"/>
              </a:rPr>
              <a:t> 16)</a:t>
            </a:r>
            <a:endPar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8635280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38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setting</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738423" y="2847415"/>
            <a:ext cx="8690680"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1" u="none" strike="noStrike" kern="1200" cap="none" spc="0" normalizeH="0" baseline="0" noProof="0" dirty="0">
                <a:ln>
                  <a:noFill/>
                </a:ln>
                <a:solidFill>
                  <a:srgbClr val="C75C40"/>
                </a:solidFill>
                <a:effectLst/>
                <a:uLnTx/>
                <a:uFillTx/>
                <a:latin typeface="BigNoodleTitling" panose="02000708030402040100" pitchFamily="2" charset="0"/>
                <a:ea typeface="+mj-ea"/>
              </a:rPr>
              <a:t>Chapter 16</a:t>
            </a:r>
          </a:p>
        </p:txBody>
      </p:sp>
    </p:spTree>
    <p:extLst>
      <p:ext uri="{BB962C8B-B14F-4D97-AF65-F5344CB8AC3E}">
        <p14:creationId xmlns:p14="http://schemas.microsoft.com/office/powerpoint/2010/main" val="135604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6844E1A2-676C-7F8B-C327-28092616879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We Have Heard the Joyful Sound</a:t>
            </a:r>
            <a:endParaRPr lang="en-US">
              <a:ea typeface="+mj-ea"/>
            </a:endParaRPr>
          </a:p>
        </p:txBody>
      </p:sp>
      <p:pic>
        <p:nvPicPr>
          <p:cNvPr id="6146" name="Picture 3" descr="We Have Heard the-pp-w-o desc">
            <a:extLst>
              <a:ext uri="{FF2B5EF4-FFF2-40B4-BE49-F238E27FC236}">
                <a16:creationId xmlns:a16="http://schemas.microsoft.com/office/drawing/2014/main" id="{63A76231-5CF1-78CC-A01F-668A648DB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2E0EA21D-AC9E-008D-7A8C-5ABB5EAF408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652</a:t>
            </a:r>
            <a:endParaRPr lang="en-US" sz="3200">
              <a:solidFill>
                <a:srgbClr val="000000"/>
              </a:solidFill>
              <a:latin typeface="Times" charset="0"/>
              <a:ea typeface="ＭＳ Ｐゴシック" charset="0"/>
            </a:endParaRPr>
          </a:p>
        </p:txBody>
      </p:sp>
      <p:sp>
        <p:nvSpPr>
          <p:cNvPr id="208901" name="Text Box 5">
            <a:extLst>
              <a:ext uri="{FF2B5EF4-FFF2-40B4-BE49-F238E27FC236}">
                <a16:creationId xmlns:a16="http://schemas.microsoft.com/office/drawing/2014/main" id="{A55D37A9-AD38-ECAC-F75E-5E3946B4CA3E}"/>
              </a:ext>
            </a:extLst>
          </p:cNvPr>
          <p:cNvSpPr txBox="1">
            <a:spLocks noChangeArrowheads="1"/>
          </p:cNvSpPr>
          <p:nvPr/>
        </p:nvSpPr>
        <p:spPr bwMode="auto">
          <a:xfrm>
            <a:off x="80434" y="76201"/>
            <a:ext cx="605306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Have Heard the Joyful Sound</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51001" y="0"/>
            <a:ext cx="10689997" cy="4835562"/>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sng" strike="noStrike" kern="1200" cap="none" spc="0" normalizeH="0" baseline="0" noProof="0" dirty="0">
                <a:ln>
                  <a:noFill/>
                </a:ln>
                <a:solidFill>
                  <a:prstClr val="black"/>
                </a:solidFill>
                <a:effectLst/>
                <a:uLnTx/>
                <a:uFillTx/>
                <a:latin typeface="BigNoodleTitling" panose="02000708030402040100" pitchFamily="2" charset="0"/>
                <a:ea typeface="+mj-ea"/>
              </a:rPr>
              <a:t>CHAPTER 14 &amp; 15</a:t>
            </a:r>
          </a:p>
          <a:p>
            <a:pPr marL="0" marR="0" lvl="0" indent="0" algn="ctr" defTabSz="1219170" rtl="0" eaLnBrk="1" fontAlgn="auto" latinLnBrk="0" hangingPunct="1">
              <a:lnSpc>
                <a:spcPct val="100000"/>
              </a:lnSpc>
              <a:spcBef>
                <a:spcPct val="0"/>
              </a:spcBef>
              <a:spcAft>
                <a:spcPts val="0"/>
              </a:spcAft>
              <a:buClrTx/>
              <a:buSzTx/>
              <a:buFontTx/>
              <a:buNone/>
              <a:tabLst/>
              <a:defRPr/>
            </a:pPr>
            <a:r>
              <a:rPr lang="en-US" i="1" dirty="0">
                <a:solidFill>
                  <a:prstClr val="black"/>
                </a:solidFill>
                <a:latin typeface="BigNoodleTitling" panose="02000708030402040100" pitchFamily="2" charset="0"/>
              </a:rPr>
              <a:t>HEROD:  “John the baptizer”</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Multitudes:  </a:t>
            </a:r>
            <a:r>
              <a:rPr kumimoji="0" lang="en-US"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breadgiver</a:t>
            </a: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 &amp; miracle worker</a:t>
            </a:r>
          </a:p>
          <a:p>
            <a:pPr defTabSz="1219170">
              <a:defRPr/>
            </a:pPr>
            <a:r>
              <a:rPr lang="en-US" i="1" dirty="0">
                <a:solidFill>
                  <a:prstClr val="black"/>
                </a:solidFill>
                <a:latin typeface="BigNoodleTitling" panose="02000708030402040100" pitchFamily="2" charset="0"/>
              </a:rPr>
              <a:t>Pharisees:  tradition-breaker</a:t>
            </a:r>
          </a:p>
          <a:p>
            <a:pPr marL="0" marR="0" lvl="0" indent="0" algn="ctr" defTabSz="1219170" rtl="0" eaLnBrk="1" fontAlgn="auto" latinLnBrk="0" hangingPunct="1">
              <a:lnSpc>
                <a:spcPct val="100000"/>
              </a:lnSpc>
              <a:spcBef>
                <a:spcPct val="0"/>
              </a:spcBef>
              <a:spcAft>
                <a:spcPts val="0"/>
              </a:spcAft>
              <a:buClrTx/>
              <a:buSzTx/>
              <a:buFontTx/>
              <a:buNone/>
              <a:tabLst/>
              <a:defRPr/>
            </a:pPr>
            <a:r>
              <a:rPr lang="en-US" i="1" dirty="0">
                <a:solidFill>
                  <a:prstClr val="black"/>
                </a:solidFill>
                <a:latin typeface="BigNoodleTitling" panose="02000708030402040100" pitchFamily="2" charset="0"/>
              </a:rPr>
              <a:t>Disciples:  son of god</a:t>
            </a:r>
          </a:p>
        </p:txBody>
      </p:sp>
    </p:spTree>
    <p:extLst>
      <p:ext uri="{BB962C8B-B14F-4D97-AF65-F5344CB8AC3E}">
        <p14:creationId xmlns:p14="http://schemas.microsoft.com/office/powerpoint/2010/main" val="42705148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51001" y="0"/>
            <a:ext cx="10689997" cy="4835562"/>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sng" strike="noStrike" kern="1200" cap="none" spc="0" normalizeH="0" baseline="0" noProof="0" dirty="0">
                <a:ln>
                  <a:noFill/>
                </a:ln>
                <a:solidFill>
                  <a:prstClr val="black"/>
                </a:solidFill>
                <a:effectLst/>
                <a:uLnTx/>
                <a:uFillTx/>
                <a:latin typeface="BigNoodleTitling" panose="02000708030402040100" pitchFamily="2" charset="0"/>
                <a:ea typeface="+mj-ea"/>
              </a:rPr>
              <a:t>Chapter 16</a:t>
            </a:r>
          </a:p>
          <a:p>
            <a:pPr marL="0" marR="0" lvl="0" indent="0" algn="ctr" defTabSz="1219170" rtl="0" eaLnBrk="1" fontAlgn="auto" latinLnBrk="0" hangingPunct="1">
              <a:lnSpc>
                <a:spcPct val="150000"/>
              </a:lnSpc>
              <a:spcBef>
                <a:spcPct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Discovering the danger of FALSE TEACHINGS (v. 1-12)</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i="1" dirty="0">
                <a:solidFill>
                  <a:prstClr val="black"/>
                </a:solidFill>
                <a:latin typeface="BigNoodleTitling" panose="02000708030402040100" pitchFamily="2" charset="0"/>
              </a:rPr>
              <a:t>Discovering the king &amp; his kingdom (v. 13-20)</a:t>
            </a:r>
          </a:p>
          <a:p>
            <a:pPr marL="0" marR="0" lvl="0" indent="0" algn="ctr" defTabSz="1219170" rtl="0" eaLnBrk="1" fontAlgn="auto" latinLnBrk="0" hangingPunct="1">
              <a:lnSpc>
                <a:spcPct val="150000"/>
              </a:lnSpc>
              <a:spcBef>
                <a:spcPct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Discovering the cost of discipleship (v. 21-28)</a:t>
            </a:r>
          </a:p>
        </p:txBody>
      </p:sp>
    </p:spTree>
    <p:extLst>
      <p:ext uri="{BB962C8B-B14F-4D97-AF65-F5344CB8AC3E}">
        <p14:creationId xmlns:p14="http://schemas.microsoft.com/office/powerpoint/2010/main" val="29178416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0689997"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“When Jesus came into the region of Caesarea Philippi, He asked His disciples, saying,</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‘Who do men say that I, the Son of Man, am?”</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 Matt. 16:13</a:t>
            </a:r>
            <a:endPar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27290599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51001" y="0"/>
            <a:ext cx="10689997" cy="4835562"/>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sng" strike="noStrike" kern="1200" cap="none" spc="0" normalizeH="0" baseline="0" noProof="0" dirty="0">
                <a:ln>
                  <a:noFill/>
                </a:ln>
                <a:solidFill>
                  <a:prstClr val="black"/>
                </a:solidFill>
                <a:effectLst/>
                <a:uLnTx/>
                <a:uFillTx/>
                <a:latin typeface="BigNoodleTitling" panose="02000708030402040100" pitchFamily="2" charset="0"/>
                <a:ea typeface="+mj-ea"/>
              </a:rPr>
              <a:t>Multitudes say:</a:t>
            </a:r>
            <a:endPar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a:p>
            <a:pPr marL="0" marR="0" lvl="0" indent="0" algn="ctr" defTabSz="1219170" rtl="0" eaLnBrk="1" fontAlgn="auto" latinLnBrk="0" hangingPunct="1">
              <a:lnSpc>
                <a:spcPct val="150000"/>
              </a:lnSpc>
              <a:spcBef>
                <a:spcPct val="0"/>
              </a:spcBef>
              <a:spcAft>
                <a:spcPts val="0"/>
              </a:spcAft>
              <a:buClrTx/>
              <a:buSzTx/>
              <a:buFontTx/>
              <a:buNone/>
              <a:tabLst/>
              <a:defRPr/>
            </a:pPr>
            <a:r>
              <a:rPr lang="en-US" i="1" dirty="0">
                <a:solidFill>
                  <a:prstClr val="black"/>
                </a:solidFill>
                <a:latin typeface="BigNoodleTitling" panose="02000708030402040100" pitchFamily="2" charset="0"/>
              </a:rPr>
              <a:t>Elijah</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i="1" dirty="0">
                <a:solidFill>
                  <a:prstClr val="black"/>
                </a:solidFill>
                <a:latin typeface="BigNoodleTitling" panose="02000708030402040100" pitchFamily="2" charset="0"/>
              </a:rPr>
              <a:t>John</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i="1" dirty="0" err="1">
                <a:solidFill>
                  <a:prstClr val="black"/>
                </a:solidFill>
                <a:latin typeface="BigNoodleTitling" panose="02000708030402040100" pitchFamily="2" charset="0"/>
              </a:rPr>
              <a:t>jeremiah</a:t>
            </a:r>
            <a:endParaRPr lang="en-US" i="1" dirty="0">
              <a:solidFill>
                <a:prstClr val="black"/>
              </a:solidFill>
              <a:latin typeface="BigNoodleTitling" panose="02000708030402040100" pitchFamily="2" charset="0"/>
            </a:endParaRPr>
          </a:p>
        </p:txBody>
      </p:sp>
    </p:spTree>
    <p:extLst>
      <p:ext uri="{BB962C8B-B14F-4D97-AF65-F5344CB8AC3E}">
        <p14:creationId xmlns:p14="http://schemas.microsoft.com/office/powerpoint/2010/main" val="1588652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51001" y="0"/>
            <a:ext cx="10689997" cy="4835562"/>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sng" strike="noStrike" kern="1200" cap="none" spc="0" normalizeH="0" baseline="0" noProof="0" dirty="0">
                <a:ln>
                  <a:noFill/>
                </a:ln>
                <a:solidFill>
                  <a:prstClr val="black"/>
                </a:solidFill>
                <a:effectLst/>
                <a:uLnTx/>
                <a:uFillTx/>
                <a:latin typeface="BigNoodleTitling" panose="02000708030402040100" pitchFamily="2" charset="0"/>
                <a:ea typeface="+mj-ea"/>
              </a:rPr>
              <a:t>Multitudes say: </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i="1" dirty="0">
                <a:solidFill>
                  <a:prstClr val="black"/>
                </a:solidFill>
                <a:latin typeface="BigNoodleTitling" panose="02000708030402040100" pitchFamily="2" charset="0"/>
              </a:rPr>
              <a:t>Elijah – Miracles</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i="1" dirty="0">
                <a:solidFill>
                  <a:prstClr val="black"/>
                </a:solidFill>
                <a:latin typeface="BigNoodleTitling" panose="02000708030402040100" pitchFamily="2" charset="0"/>
              </a:rPr>
              <a:t>John – message</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i="1" dirty="0">
                <a:solidFill>
                  <a:prstClr val="black"/>
                </a:solidFill>
                <a:latin typeface="BigNoodleTitling" panose="02000708030402040100" pitchFamily="2" charset="0"/>
              </a:rPr>
              <a:t>Jeremiah – ministry</a:t>
            </a:r>
          </a:p>
        </p:txBody>
      </p:sp>
    </p:spTree>
    <p:extLst>
      <p:ext uri="{BB962C8B-B14F-4D97-AF65-F5344CB8AC3E}">
        <p14:creationId xmlns:p14="http://schemas.microsoft.com/office/powerpoint/2010/main" val="31777065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0689997" cy="343135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He said to them, “But who do you say that I am?”</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 Matt. 16:15</a:t>
            </a:r>
            <a:endPar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18118056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0689997" cy="343135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Matthew 16:17-18</a:t>
            </a:r>
            <a:endParaRPr kumimoji="0" lang="en-US" sz="8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7846004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3800" b="0" i="1" u="none" strike="noStrike" kern="1200" cap="none" spc="0" normalizeH="0" baseline="0" noProof="0" dirty="0">
                <a:ln>
                  <a:noFill/>
                </a:ln>
                <a:solidFill>
                  <a:prstClr val="black"/>
                </a:solidFill>
                <a:effectLst/>
                <a:uLnTx/>
                <a:uFillTx/>
                <a:latin typeface="BigNoodleTitling" panose="02000708030402040100" pitchFamily="2" charset="0"/>
                <a:ea typeface="+mj-ea"/>
              </a:rPr>
              <a:t>Who is Jesus?</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750660" y="2674276"/>
            <a:ext cx="8690680"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1" u="none" strike="noStrike" kern="1200" cap="none" spc="0" normalizeH="0" baseline="0" noProof="0" dirty="0">
                <a:ln>
                  <a:noFill/>
                </a:ln>
                <a:solidFill>
                  <a:srgbClr val="C75C40"/>
                </a:solidFill>
                <a:effectLst/>
                <a:uLnTx/>
                <a:uFillTx/>
                <a:latin typeface="BigNoodleTitling" panose="02000708030402040100" pitchFamily="2" charset="0"/>
                <a:ea typeface="+mj-ea"/>
              </a:rPr>
              <a:t>The head of his church</a:t>
            </a:r>
          </a:p>
        </p:txBody>
      </p:sp>
    </p:spTree>
    <p:extLst>
      <p:ext uri="{BB962C8B-B14F-4D97-AF65-F5344CB8AC3E}">
        <p14:creationId xmlns:p14="http://schemas.microsoft.com/office/powerpoint/2010/main" val="28259294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633273" y="1011014"/>
            <a:ext cx="10925453" cy="3512348"/>
          </a:xfrm>
          <a:prstGeom prst="rect">
            <a:avLst/>
          </a:prstGeom>
        </p:spPr>
        <p:txBody>
          <a:bodyPr numCol="1"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50000"/>
              </a:lnSpc>
              <a:spcBef>
                <a:spcPct val="0"/>
              </a:spcBef>
              <a:spcAft>
                <a:spcPts val="0"/>
              </a:spcAft>
              <a:buClrTx/>
              <a:buSzTx/>
              <a:buFont typeface="+mj-lt"/>
              <a:buAutoNum type="arabicPeriod"/>
              <a:tabLst/>
              <a:defRPr/>
            </a:pPr>
            <a:r>
              <a:rPr lang="en-US" sz="4000" i="1" dirty="0">
                <a:solidFill>
                  <a:prstClr val="black"/>
                </a:solidFill>
                <a:latin typeface="BigNoodleTitling" panose="02000708030402040100" pitchFamily="2" charset="0"/>
              </a:rPr>
              <a:t>…the church belongs to CHRIST</a:t>
            </a:r>
          </a:p>
          <a:p>
            <a:pPr marL="914400" marR="0" lvl="0" indent="-914400" algn="l" defTabSz="1219170" rtl="0" eaLnBrk="1" fontAlgn="auto" latinLnBrk="0" hangingPunct="1">
              <a:lnSpc>
                <a:spcPct val="150000"/>
              </a:lnSpc>
              <a:spcBef>
                <a:spcPct val="0"/>
              </a:spcBef>
              <a:spcAft>
                <a:spcPts val="0"/>
              </a:spcAft>
              <a:buClrTx/>
              <a:buSzTx/>
              <a:buFont typeface="+mj-lt"/>
              <a:buAutoNum type="arabicPeriod"/>
              <a:tabLst/>
              <a:defRPr/>
            </a:pPr>
            <a:endPar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90400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1" i="1" u="none" strike="noStrike" kern="1200" cap="none" spc="300" normalizeH="0" baseline="0" noProof="0" dirty="0">
                <a:ln>
                  <a:noFill/>
                </a:ln>
                <a:solidFill>
                  <a:prstClr val="black"/>
                </a:solidFill>
                <a:effectLst/>
                <a:uLnTx/>
                <a:uFillTx/>
                <a:latin typeface="BigNoodleTitling" panose="02000708030402040100" pitchFamily="2" charset="0"/>
                <a:ea typeface="+mj-ea"/>
              </a:rPr>
              <a:t>Because </a:t>
            </a:r>
            <a:r>
              <a:rPr kumimoji="0" lang="en-US" sz="4800" b="1" i="1" u="none" strike="noStrike" kern="1200" cap="none" spc="300" normalizeH="0" baseline="0" noProof="0" dirty="0" err="1">
                <a:ln>
                  <a:noFill/>
                </a:ln>
                <a:solidFill>
                  <a:prstClr val="black"/>
                </a:solidFill>
                <a:effectLst/>
                <a:uLnTx/>
                <a:uFillTx/>
                <a:latin typeface="BigNoodleTitling" panose="02000708030402040100" pitchFamily="2" charset="0"/>
                <a:ea typeface="+mj-ea"/>
              </a:rPr>
              <a:t>jesus</a:t>
            </a:r>
            <a:r>
              <a:rPr kumimoji="0" lang="en-US" sz="4800" b="1" i="1" u="none" strike="noStrike" kern="1200" cap="none" spc="300" normalizeH="0" baseline="0" noProof="0" dirty="0">
                <a:ln>
                  <a:noFill/>
                </a:ln>
                <a:solidFill>
                  <a:prstClr val="black"/>
                </a:solidFill>
                <a:effectLst/>
                <a:uLnTx/>
                <a:uFillTx/>
                <a:latin typeface="BigNoodleTitling" panose="02000708030402040100" pitchFamily="2" charset="0"/>
                <a:ea typeface="+mj-ea"/>
              </a:rPr>
              <a:t> is the head of the church…</a:t>
            </a:r>
          </a:p>
        </p:txBody>
      </p:sp>
    </p:spTree>
    <p:extLst>
      <p:ext uri="{BB962C8B-B14F-4D97-AF65-F5344CB8AC3E}">
        <p14:creationId xmlns:p14="http://schemas.microsoft.com/office/powerpoint/2010/main" val="27540617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51001" y="0"/>
            <a:ext cx="10689997" cy="4835562"/>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rPr>
              <a:t>The church belongs to </a:t>
            </a:r>
            <a:r>
              <a:rPr kumimoji="0" lang="en-US" sz="4800" b="1" i="1" strike="noStrike" kern="1200" cap="none" spc="300" normalizeH="0" baseline="0" noProof="0" dirty="0" err="1">
                <a:ln>
                  <a:noFill/>
                </a:ln>
                <a:solidFill>
                  <a:prstClr val="black"/>
                </a:solidFill>
                <a:effectLst/>
                <a:uLnTx/>
                <a:uFillTx/>
                <a:latin typeface="BigNoodleTitling" panose="02000708030402040100" pitchFamily="2" charset="0"/>
                <a:ea typeface="+mj-ea"/>
              </a:rPr>
              <a:t>christ</a:t>
            </a:r>
            <a:endPar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endParaRPr>
          </a:p>
          <a:p>
            <a:pPr marL="0" marR="0" lvl="0" indent="0" algn="ctr" defTabSz="1219170" rtl="0" eaLnBrk="1" fontAlgn="auto" latinLnBrk="0" hangingPunct="1">
              <a:lnSpc>
                <a:spcPct val="100000"/>
              </a:lnSpc>
              <a:spcBef>
                <a:spcPct val="0"/>
              </a:spcBef>
              <a:spcAft>
                <a:spcPts val="0"/>
              </a:spcAft>
              <a:buClrTx/>
              <a:buSzTx/>
              <a:buFontTx/>
              <a:buNone/>
              <a:tabLst/>
              <a:defRPr/>
            </a:pPr>
            <a:endParaRPr lang="en-US" i="1" dirty="0">
              <a:solidFill>
                <a:prstClr val="black"/>
              </a:solidFill>
              <a:latin typeface="BigNoodleTitling" panose="02000708030402040100" pitchFamily="2" charset="0"/>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lang="en-US" i="1" u="sng" dirty="0">
                <a:solidFill>
                  <a:prstClr val="black"/>
                </a:solidFill>
                <a:latin typeface="BigNoodleTitling" panose="02000708030402040100" pitchFamily="2" charset="0"/>
              </a:rPr>
              <a:t>The purchaser</a:t>
            </a:r>
          </a:p>
          <a:p>
            <a:pPr marL="0" marR="0" lvl="0" indent="0" algn="ctr" defTabSz="1219170" rtl="0" eaLnBrk="1" fontAlgn="auto" latinLnBrk="0" hangingPunct="1">
              <a:lnSpc>
                <a:spcPct val="100000"/>
              </a:lnSpc>
              <a:spcBef>
                <a:spcPct val="0"/>
              </a:spcBef>
              <a:spcAft>
                <a:spcPts val="0"/>
              </a:spcAft>
              <a:buClrTx/>
              <a:buSzTx/>
              <a:buFontTx/>
              <a:buNone/>
              <a:tabLst/>
              <a:defRPr/>
            </a:pPr>
            <a:r>
              <a:rPr lang="en-US" i="1" dirty="0">
                <a:solidFill>
                  <a:prstClr val="black"/>
                </a:solidFill>
                <a:latin typeface="BigNoodleTitling" panose="02000708030402040100" pitchFamily="2" charset="0"/>
              </a:rPr>
              <a:t>Eph. 1:7, 14</a:t>
            </a:r>
          </a:p>
          <a:p>
            <a:pPr marL="0" marR="0" lvl="0" indent="0" algn="ctr" defTabSz="1219170" rtl="0" eaLnBrk="1" fontAlgn="auto" latinLnBrk="0" hangingPunct="1">
              <a:lnSpc>
                <a:spcPct val="100000"/>
              </a:lnSpc>
              <a:spcBef>
                <a:spcPct val="0"/>
              </a:spcBef>
              <a:spcAft>
                <a:spcPts val="0"/>
              </a:spcAft>
              <a:buClrTx/>
              <a:buSzTx/>
              <a:buFontTx/>
              <a:buNone/>
              <a:tabLst/>
              <a:defRPr/>
            </a:pPr>
            <a:r>
              <a:rPr lang="en-US" i="1" dirty="0">
                <a:solidFill>
                  <a:prstClr val="black"/>
                </a:solidFill>
                <a:latin typeface="BigNoodleTitling" panose="02000708030402040100" pitchFamily="2" charset="0"/>
              </a:rPr>
              <a:t>Acts 20:28</a:t>
            </a:r>
          </a:p>
          <a:p>
            <a:pPr marL="0" marR="0" lvl="0" indent="0" algn="ctr" defTabSz="1219170" rtl="0" eaLnBrk="1" fontAlgn="auto" latinLnBrk="0" hangingPunct="1">
              <a:lnSpc>
                <a:spcPct val="100000"/>
              </a:lnSpc>
              <a:spcBef>
                <a:spcPct val="0"/>
              </a:spcBef>
              <a:spcAft>
                <a:spcPts val="0"/>
              </a:spcAft>
              <a:buClrTx/>
              <a:buSzTx/>
              <a:buFontTx/>
              <a:buNone/>
              <a:tabLst/>
              <a:defRPr/>
            </a:pPr>
            <a:r>
              <a:rPr lang="en-US" i="1" dirty="0">
                <a:solidFill>
                  <a:prstClr val="black"/>
                </a:solidFill>
                <a:latin typeface="BigNoodleTitling" panose="02000708030402040100" pitchFamily="2" charset="0"/>
              </a:rPr>
              <a:t>1 Pet. 2:9</a:t>
            </a:r>
          </a:p>
        </p:txBody>
      </p:sp>
    </p:spTree>
    <p:extLst>
      <p:ext uri="{BB962C8B-B14F-4D97-AF65-F5344CB8AC3E}">
        <p14:creationId xmlns:p14="http://schemas.microsoft.com/office/powerpoint/2010/main" val="2577076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5E03BD9F-FF8D-2EA0-1188-88CED569D8A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We Have Heard the Joyful Sound</a:t>
            </a:r>
            <a:endParaRPr lang="en-US">
              <a:ea typeface="+mj-ea"/>
            </a:endParaRPr>
          </a:p>
        </p:txBody>
      </p:sp>
      <p:pic>
        <p:nvPicPr>
          <p:cNvPr id="7170" name="Picture 3" descr="We Have Heard the-pp-w-o desc">
            <a:extLst>
              <a:ext uri="{FF2B5EF4-FFF2-40B4-BE49-F238E27FC236}">
                <a16:creationId xmlns:a16="http://schemas.microsoft.com/office/drawing/2014/main" id="{5C676706-4B4E-9CD1-A5DA-D0EB086A02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8BB8D0C3-2AD7-C4B0-6C22-1AA32C60AAA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652</a:t>
            </a:r>
            <a:endParaRPr lang="en-US" sz="3200">
              <a:solidFill>
                <a:srgbClr val="000000"/>
              </a:solidFill>
              <a:latin typeface="Times" charset="0"/>
              <a:ea typeface="ＭＳ Ｐゴシック" charset="0"/>
            </a:endParaRPr>
          </a:p>
        </p:txBody>
      </p:sp>
      <p:sp>
        <p:nvSpPr>
          <p:cNvPr id="209925" name="Text Box 5">
            <a:extLst>
              <a:ext uri="{FF2B5EF4-FFF2-40B4-BE49-F238E27FC236}">
                <a16:creationId xmlns:a16="http://schemas.microsoft.com/office/drawing/2014/main" id="{45720C5C-EC26-BEBF-69CB-FED8957EB670}"/>
              </a:ext>
            </a:extLst>
          </p:cNvPr>
          <p:cNvSpPr txBox="1">
            <a:spLocks noChangeArrowheads="1"/>
          </p:cNvSpPr>
          <p:nvPr/>
        </p:nvSpPr>
        <p:spPr bwMode="auto">
          <a:xfrm>
            <a:off x="80434" y="76201"/>
            <a:ext cx="605306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Have Heard the Joyful Sound</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51001" y="0"/>
            <a:ext cx="10689997" cy="4835562"/>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rPr>
              <a:t>The church belongs to </a:t>
            </a:r>
            <a:r>
              <a:rPr kumimoji="0" lang="en-US" sz="4800" b="1" i="1" strike="noStrike" kern="1200" cap="none" spc="300" normalizeH="0" baseline="0" noProof="0" dirty="0" err="1">
                <a:ln>
                  <a:noFill/>
                </a:ln>
                <a:solidFill>
                  <a:prstClr val="black"/>
                </a:solidFill>
                <a:effectLst/>
                <a:uLnTx/>
                <a:uFillTx/>
                <a:latin typeface="BigNoodleTitling" panose="02000708030402040100" pitchFamily="2" charset="0"/>
                <a:ea typeface="+mj-ea"/>
              </a:rPr>
              <a:t>christ</a:t>
            </a:r>
            <a:endPar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lang="en-US" i="1" u="sng" dirty="0">
                <a:solidFill>
                  <a:prstClr val="black"/>
                </a:solidFill>
                <a:latin typeface="BigNoodleTitling" panose="02000708030402040100" pitchFamily="2" charset="0"/>
              </a:rPr>
              <a:t>The patron</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i="1" dirty="0">
                <a:solidFill>
                  <a:prstClr val="black"/>
                </a:solidFill>
                <a:latin typeface="BigNoodleTitling" panose="02000708030402040100" pitchFamily="2" charset="0"/>
              </a:rPr>
              <a:t>Matt. 16:18</a:t>
            </a:r>
          </a:p>
        </p:txBody>
      </p:sp>
    </p:spTree>
    <p:extLst>
      <p:ext uri="{BB962C8B-B14F-4D97-AF65-F5344CB8AC3E}">
        <p14:creationId xmlns:p14="http://schemas.microsoft.com/office/powerpoint/2010/main" val="5436076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51001" y="0"/>
            <a:ext cx="10689997" cy="4835562"/>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rPr>
              <a:t>The church belongs to </a:t>
            </a:r>
            <a:r>
              <a:rPr kumimoji="0" lang="en-US" sz="4800" b="1" i="1" strike="noStrike" kern="1200" cap="none" spc="300" normalizeH="0" baseline="0" noProof="0" dirty="0" err="1">
                <a:ln>
                  <a:noFill/>
                </a:ln>
                <a:solidFill>
                  <a:prstClr val="black"/>
                </a:solidFill>
                <a:effectLst/>
                <a:uLnTx/>
                <a:uFillTx/>
                <a:latin typeface="BigNoodleTitling" panose="02000708030402040100" pitchFamily="2" charset="0"/>
                <a:ea typeface="+mj-ea"/>
              </a:rPr>
              <a:t>christ</a:t>
            </a:r>
            <a:endPar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lang="en-US" i="1" u="sng" dirty="0">
                <a:solidFill>
                  <a:prstClr val="black"/>
                </a:solidFill>
                <a:latin typeface="BigNoodleTitling" panose="02000708030402040100" pitchFamily="2" charset="0"/>
              </a:rPr>
              <a:t>The patron</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i="1" dirty="0">
                <a:solidFill>
                  <a:prstClr val="black"/>
                </a:solidFill>
                <a:latin typeface="BigNoodleTitling" panose="02000708030402040100" pitchFamily="2" charset="0"/>
              </a:rPr>
              <a:t>“church of god” – Acts 20:28, 1 Cor. 1:2, 10:32, 11:22, 15:9, 2 Cor. 1:1</a:t>
            </a:r>
          </a:p>
        </p:txBody>
      </p:sp>
    </p:spTree>
    <p:extLst>
      <p:ext uri="{BB962C8B-B14F-4D97-AF65-F5344CB8AC3E}">
        <p14:creationId xmlns:p14="http://schemas.microsoft.com/office/powerpoint/2010/main" val="14745100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51001" y="0"/>
            <a:ext cx="10689997" cy="4835562"/>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rPr>
              <a:t>The church belongs to </a:t>
            </a:r>
            <a:r>
              <a:rPr kumimoji="0" lang="en-US" sz="4800" b="1" i="1" strike="noStrike" kern="1200" cap="none" spc="300" normalizeH="0" baseline="0" noProof="0" dirty="0" err="1">
                <a:ln>
                  <a:noFill/>
                </a:ln>
                <a:solidFill>
                  <a:prstClr val="black"/>
                </a:solidFill>
                <a:effectLst/>
                <a:uLnTx/>
                <a:uFillTx/>
                <a:latin typeface="BigNoodleTitling" panose="02000708030402040100" pitchFamily="2" charset="0"/>
                <a:ea typeface="+mj-ea"/>
              </a:rPr>
              <a:t>christ</a:t>
            </a:r>
            <a:endPar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lang="en-US" i="1" u="sng" dirty="0">
                <a:solidFill>
                  <a:prstClr val="black"/>
                </a:solidFill>
                <a:latin typeface="BigNoodleTitling" panose="02000708030402040100" pitchFamily="2" charset="0"/>
              </a:rPr>
              <a:t>The patron</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i="1" dirty="0">
                <a:solidFill>
                  <a:prstClr val="black"/>
                </a:solidFill>
                <a:latin typeface="BigNoodleTitling" panose="02000708030402040100" pitchFamily="2" charset="0"/>
              </a:rPr>
              <a:t>“church of god” – Acts 20:28, 1 Cor. 1:2, 10:32, 11:22, 15:9, 2 Cor. 1:1</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i="1" dirty="0">
                <a:solidFill>
                  <a:prstClr val="black"/>
                </a:solidFill>
                <a:latin typeface="BigNoodleTitling" panose="02000708030402040100" pitchFamily="2" charset="0"/>
              </a:rPr>
              <a:t>“Church of the Firstborn” - Heb. 12:23</a:t>
            </a:r>
          </a:p>
        </p:txBody>
      </p:sp>
    </p:spTree>
    <p:extLst>
      <p:ext uri="{BB962C8B-B14F-4D97-AF65-F5344CB8AC3E}">
        <p14:creationId xmlns:p14="http://schemas.microsoft.com/office/powerpoint/2010/main" val="5787280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51001" y="0"/>
            <a:ext cx="10689997" cy="4835562"/>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rPr>
              <a:t>The church belongs to </a:t>
            </a:r>
            <a:r>
              <a:rPr kumimoji="0" lang="en-US" sz="4800" b="1" i="1" strike="noStrike" kern="1200" cap="none" spc="300" normalizeH="0" baseline="0" noProof="0" dirty="0" err="1">
                <a:ln>
                  <a:noFill/>
                </a:ln>
                <a:solidFill>
                  <a:prstClr val="black"/>
                </a:solidFill>
                <a:effectLst/>
                <a:uLnTx/>
                <a:uFillTx/>
                <a:latin typeface="BigNoodleTitling" panose="02000708030402040100" pitchFamily="2" charset="0"/>
                <a:ea typeface="+mj-ea"/>
              </a:rPr>
              <a:t>christ</a:t>
            </a:r>
            <a:endPar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lang="en-US" i="1" u="sng" dirty="0">
                <a:solidFill>
                  <a:prstClr val="black"/>
                </a:solidFill>
                <a:latin typeface="BigNoodleTitling" panose="02000708030402040100" pitchFamily="2" charset="0"/>
              </a:rPr>
              <a:t>The patron</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i="1" dirty="0">
                <a:solidFill>
                  <a:prstClr val="black"/>
                </a:solidFill>
                <a:latin typeface="BigNoodleTitling" panose="02000708030402040100" pitchFamily="2" charset="0"/>
              </a:rPr>
              <a:t>“church of god” – Acts 20:28, 1 Cor. 1:2, 10:32, 11:22, 15:9, 2 Cor. 1:1</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i="1" dirty="0">
                <a:solidFill>
                  <a:prstClr val="black"/>
                </a:solidFill>
                <a:latin typeface="BigNoodleTitling" panose="02000708030402040100" pitchFamily="2" charset="0"/>
              </a:rPr>
              <a:t>“Church of the Firstborn” - Heb. 12:23</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i="1" dirty="0">
                <a:solidFill>
                  <a:prstClr val="black"/>
                </a:solidFill>
                <a:latin typeface="BigNoodleTitling" panose="02000708030402040100" pitchFamily="2" charset="0"/>
              </a:rPr>
              <a:t>“churches of Christ” - Rom. 16:16, Gal. 1:22, 1 Thess. 2:14</a:t>
            </a:r>
            <a:endParaRPr lang="en-US" i="1" dirty="0">
              <a:solidFill>
                <a:prstClr val="black"/>
              </a:solidFill>
              <a:latin typeface="BigNoodleTitling" panose="02000708030402040100" pitchFamily="2" charset="0"/>
            </a:endParaRPr>
          </a:p>
        </p:txBody>
      </p:sp>
    </p:spTree>
    <p:extLst>
      <p:ext uri="{BB962C8B-B14F-4D97-AF65-F5344CB8AC3E}">
        <p14:creationId xmlns:p14="http://schemas.microsoft.com/office/powerpoint/2010/main" val="13703930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51001" y="0"/>
            <a:ext cx="10689997" cy="4835562"/>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rPr>
              <a:t>The church belongs to </a:t>
            </a:r>
            <a:r>
              <a:rPr kumimoji="0" lang="en-US" sz="4800" b="1" i="1" strike="noStrike" kern="1200" cap="none" spc="300" normalizeH="0" baseline="0" noProof="0" dirty="0" err="1">
                <a:ln>
                  <a:noFill/>
                </a:ln>
                <a:solidFill>
                  <a:prstClr val="black"/>
                </a:solidFill>
                <a:effectLst/>
                <a:uLnTx/>
                <a:uFillTx/>
                <a:latin typeface="BigNoodleTitling" panose="02000708030402040100" pitchFamily="2" charset="0"/>
                <a:ea typeface="+mj-ea"/>
              </a:rPr>
              <a:t>christ</a:t>
            </a:r>
            <a:endPar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lang="en-US" i="1" u="sng" dirty="0">
                <a:solidFill>
                  <a:prstClr val="black"/>
                </a:solidFill>
                <a:latin typeface="BigNoodleTitling" panose="02000708030402040100" pitchFamily="2" charset="0"/>
              </a:rPr>
              <a:t>The patron</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i="1" dirty="0">
                <a:solidFill>
                  <a:prstClr val="black"/>
                </a:solidFill>
                <a:latin typeface="BigNoodleTitling" panose="02000708030402040100" pitchFamily="2" charset="0"/>
              </a:rPr>
              <a:t>The church = His body</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i="1" dirty="0">
                <a:solidFill>
                  <a:prstClr val="black"/>
                </a:solidFill>
                <a:latin typeface="BigNoodleTitling" panose="02000708030402040100" pitchFamily="2" charset="0"/>
              </a:rPr>
              <a:t>Eph. 1:23, 2:16, 3:6, 5:23</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i="1" dirty="0">
                <a:solidFill>
                  <a:prstClr val="black"/>
                </a:solidFill>
                <a:latin typeface="BigNoodleTitling" panose="02000708030402040100" pitchFamily="2" charset="0"/>
              </a:rPr>
              <a:t>1 cor. 12:12-13</a:t>
            </a:r>
            <a:endParaRPr lang="en-US" i="1" dirty="0">
              <a:solidFill>
                <a:prstClr val="black"/>
              </a:solidFill>
              <a:latin typeface="BigNoodleTitling" panose="02000708030402040100" pitchFamily="2" charset="0"/>
            </a:endParaRPr>
          </a:p>
        </p:txBody>
      </p:sp>
    </p:spTree>
    <p:extLst>
      <p:ext uri="{BB962C8B-B14F-4D97-AF65-F5344CB8AC3E}">
        <p14:creationId xmlns:p14="http://schemas.microsoft.com/office/powerpoint/2010/main" val="24923548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Pin on Sunday School">
            <a:extLst>
              <a:ext uri="{FF2B5EF4-FFF2-40B4-BE49-F238E27FC236}">
                <a16:creationId xmlns:a16="http://schemas.microsoft.com/office/drawing/2014/main" id="{40C4F521-8358-2419-A306-6E3BDD254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0050" y="0"/>
            <a:ext cx="3771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D4973D-5AD1-251D-1D21-757E391BF954}"/>
              </a:ext>
            </a:extLst>
          </p:cNvPr>
          <p:cNvSpPr txBox="1"/>
          <p:nvPr/>
        </p:nvSpPr>
        <p:spPr>
          <a:xfrm>
            <a:off x="6096000" y="6488668"/>
            <a:ext cx="6096000" cy="369332"/>
          </a:xfrm>
          <a:prstGeom prst="rect">
            <a:avLst/>
          </a:prstGeom>
          <a:noFill/>
        </p:spPr>
        <p:txBody>
          <a:bodyPr wrap="square">
            <a:spAutoFit/>
          </a:bodyPr>
          <a:lstStyle/>
          <a:p>
            <a:pPr algn="r"/>
            <a:r>
              <a:rPr lang="en-US" b="1" dirty="0">
                <a:solidFill>
                  <a:schemeClr val="bg1"/>
                </a:solidFill>
              </a:rPr>
              <a:t>https://pin.it/3SsnoHh</a:t>
            </a:r>
          </a:p>
        </p:txBody>
      </p:sp>
    </p:spTree>
    <p:extLst>
      <p:ext uri="{BB962C8B-B14F-4D97-AF65-F5344CB8AC3E}">
        <p14:creationId xmlns:p14="http://schemas.microsoft.com/office/powerpoint/2010/main" val="522529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633273" y="1011014"/>
            <a:ext cx="10925453" cy="3512348"/>
          </a:xfrm>
          <a:prstGeom prst="rect">
            <a:avLst/>
          </a:prstGeom>
        </p:spPr>
        <p:txBody>
          <a:bodyPr numCol="1"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50000"/>
              </a:lnSpc>
              <a:spcBef>
                <a:spcPct val="0"/>
              </a:spcBef>
              <a:spcAft>
                <a:spcPts val="0"/>
              </a:spcAft>
              <a:buClrTx/>
              <a:buSzTx/>
              <a:buFont typeface="+mj-lt"/>
              <a:buAutoNum type="arabicPeriod"/>
              <a:tabLst/>
              <a:defRPr/>
            </a:pPr>
            <a:r>
              <a:rPr lang="en-US" sz="4000" i="1" dirty="0">
                <a:solidFill>
                  <a:prstClr val="black"/>
                </a:solidFill>
                <a:latin typeface="BigNoodleTitling" panose="02000708030402040100" pitchFamily="2" charset="0"/>
              </a:rPr>
              <a:t>…the church belongs to CHRIST</a:t>
            </a:r>
          </a:p>
          <a:p>
            <a:pPr marL="914400" marR="0" lvl="0" indent="-914400" algn="l" defTabSz="1219170" rtl="0" eaLnBrk="1" fontAlgn="auto" latinLnBrk="0" hangingPunct="1">
              <a:lnSpc>
                <a:spcPct val="150000"/>
              </a:lnSpc>
              <a:spcBef>
                <a:spcPct val="0"/>
              </a:spcBef>
              <a:spcAft>
                <a:spcPts val="0"/>
              </a:spcAft>
              <a:buClrTx/>
              <a:buSzTx/>
              <a:buFont typeface="+mj-lt"/>
              <a:buAutoNum type="arabicPeriod"/>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church is </a:t>
            </a:r>
            <a:r>
              <a:rPr lang="en-US" sz="4000" i="1" dirty="0">
                <a:solidFill>
                  <a:prstClr val="black"/>
                </a:solidFill>
                <a:latin typeface="BigNoodleTitling" panose="02000708030402040100" pitchFamily="2" charset="0"/>
              </a:rPr>
              <a:t>governed by CHRIST</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90400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1" i="1" u="none" strike="noStrike" kern="1200" cap="none" spc="300" normalizeH="0" baseline="0" noProof="0" dirty="0">
                <a:ln>
                  <a:noFill/>
                </a:ln>
                <a:solidFill>
                  <a:prstClr val="black"/>
                </a:solidFill>
                <a:effectLst/>
                <a:uLnTx/>
                <a:uFillTx/>
                <a:latin typeface="BigNoodleTitling" panose="02000708030402040100" pitchFamily="2" charset="0"/>
                <a:ea typeface="+mj-ea"/>
              </a:rPr>
              <a:t>Because </a:t>
            </a:r>
            <a:r>
              <a:rPr kumimoji="0" lang="en-US" sz="4800" b="1" i="1" u="none" strike="noStrike" kern="1200" cap="none" spc="300" normalizeH="0" baseline="0" noProof="0" dirty="0" err="1">
                <a:ln>
                  <a:noFill/>
                </a:ln>
                <a:solidFill>
                  <a:prstClr val="black"/>
                </a:solidFill>
                <a:effectLst/>
                <a:uLnTx/>
                <a:uFillTx/>
                <a:latin typeface="BigNoodleTitling" panose="02000708030402040100" pitchFamily="2" charset="0"/>
                <a:ea typeface="+mj-ea"/>
              </a:rPr>
              <a:t>jesus</a:t>
            </a:r>
            <a:r>
              <a:rPr kumimoji="0" lang="en-US" sz="4800" b="1" i="1" u="none" strike="noStrike" kern="1200" cap="none" spc="300" normalizeH="0" baseline="0" noProof="0" dirty="0">
                <a:ln>
                  <a:noFill/>
                </a:ln>
                <a:solidFill>
                  <a:prstClr val="black"/>
                </a:solidFill>
                <a:effectLst/>
                <a:uLnTx/>
                <a:uFillTx/>
                <a:latin typeface="BigNoodleTitling" panose="02000708030402040100" pitchFamily="2" charset="0"/>
                <a:ea typeface="+mj-ea"/>
              </a:rPr>
              <a:t> is the head of the church…</a:t>
            </a:r>
          </a:p>
        </p:txBody>
      </p:sp>
    </p:spTree>
    <p:extLst>
      <p:ext uri="{BB962C8B-B14F-4D97-AF65-F5344CB8AC3E}">
        <p14:creationId xmlns:p14="http://schemas.microsoft.com/office/powerpoint/2010/main" val="33332931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51001" y="0"/>
            <a:ext cx="10689997" cy="4835562"/>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rPr>
              <a:t>The church IS GOVERNED BY </a:t>
            </a:r>
            <a:r>
              <a:rPr kumimoji="0" lang="en-US" sz="4800" b="1" i="1" strike="noStrike" kern="1200" cap="none" spc="300" normalizeH="0" baseline="0" noProof="0" dirty="0" err="1">
                <a:ln>
                  <a:noFill/>
                </a:ln>
                <a:solidFill>
                  <a:prstClr val="black"/>
                </a:solidFill>
                <a:effectLst/>
                <a:uLnTx/>
                <a:uFillTx/>
                <a:latin typeface="BigNoodleTitling" panose="02000708030402040100" pitchFamily="2" charset="0"/>
                <a:ea typeface="+mj-ea"/>
              </a:rPr>
              <a:t>christ</a:t>
            </a:r>
            <a:endPar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lang="en-US" i="1" u="sng" dirty="0">
                <a:solidFill>
                  <a:prstClr val="black"/>
                </a:solidFill>
                <a:latin typeface="BigNoodleTitling" panose="02000708030402040100" pitchFamily="2" charset="0"/>
              </a:rPr>
              <a:t>The monarch</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i="1" dirty="0">
                <a:solidFill>
                  <a:prstClr val="black"/>
                </a:solidFill>
                <a:latin typeface="BigNoodleTitling" panose="02000708030402040100" pitchFamily="2" charset="0"/>
              </a:rPr>
              <a:t>1 Pet. 2:9,  Rev. 1:6, 5:10, 19:16</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i="1" dirty="0">
                <a:solidFill>
                  <a:prstClr val="black"/>
                </a:solidFill>
                <a:latin typeface="BigNoodleTitling" panose="02000708030402040100" pitchFamily="2" charset="0"/>
              </a:rPr>
              <a:t>1 </a:t>
            </a:r>
            <a:r>
              <a:rPr lang="en-US" sz="4000" i="1" dirty="0" err="1">
                <a:solidFill>
                  <a:prstClr val="black"/>
                </a:solidFill>
                <a:latin typeface="BigNoodleTitling" panose="02000708030402040100" pitchFamily="2" charset="0"/>
              </a:rPr>
              <a:t>tim.</a:t>
            </a:r>
            <a:r>
              <a:rPr lang="en-US" sz="4000" i="1" dirty="0">
                <a:solidFill>
                  <a:prstClr val="black"/>
                </a:solidFill>
                <a:latin typeface="BigNoodleTitling" panose="02000708030402040100" pitchFamily="2" charset="0"/>
              </a:rPr>
              <a:t> 6:15</a:t>
            </a:r>
            <a:endParaRPr lang="en-US" i="1" dirty="0">
              <a:solidFill>
                <a:prstClr val="black"/>
              </a:solidFill>
              <a:latin typeface="BigNoodleTitling" panose="02000708030402040100" pitchFamily="2" charset="0"/>
            </a:endParaRPr>
          </a:p>
        </p:txBody>
      </p:sp>
    </p:spTree>
    <p:extLst>
      <p:ext uri="{BB962C8B-B14F-4D97-AF65-F5344CB8AC3E}">
        <p14:creationId xmlns:p14="http://schemas.microsoft.com/office/powerpoint/2010/main" val="29484787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51001" y="0"/>
            <a:ext cx="10689997" cy="4835562"/>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rPr>
              <a:t>The church IS GOVERNED BY </a:t>
            </a:r>
            <a:r>
              <a:rPr kumimoji="0" lang="en-US" sz="4800" b="1" i="1" strike="noStrike" kern="1200" cap="none" spc="300" normalizeH="0" baseline="0" noProof="0" dirty="0" err="1">
                <a:ln>
                  <a:noFill/>
                </a:ln>
                <a:solidFill>
                  <a:prstClr val="black"/>
                </a:solidFill>
                <a:effectLst/>
                <a:uLnTx/>
                <a:uFillTx/>
                <a:latin typeface="BigNoodleTitling" panose="02000708030402040100" pitchFamily="2" charset="0"/>
                <a:ea typeface="+mj-ea"/>
              </a:rPr>
              <a:t>christ</a:t>
            </a:r>
            <a:endPar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lang="en-US" i="1" u="sng" dirty="0">
                <a:solidFill>
                  <a:prstClr val="black"/>
                </a:solidFill>
                <a:latin typeface="BigNoodleTitling" panose="02000708030402040100" pitchFamily="2" charset="0"/>
              </a:rPr>
              <a:t>The monarch</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i="1" dirty="0">
                <a:solidFill>
                  <a:prstClr val="black"/>
                </a:solidFill>
                <a:latin typeface="BigNoodleTitling" panose="02000708030402040100" pitchFamily="2" charset="0"/>
              </a:rPr>
              <a:t>Matt. 16:19</a:t>
            </a:r>
          </a:p>
          <a:p>
            <a:pPr marL="0" marR="0" lvl="0" indent="0" algn="ctr" defTabSz="1219170" rtl="0" eaLnBrk="1" fontAlgn="auto" latinLnBrk="0" hangingPunct="1">
              <a:spcBef>
                <a:spcPct val="0"/>
              </a:spcBef>
              <a:spcAft>
                <a:spcPts val="0"/>
              </a:spcAft>
              <a:buClrTx/>
              <a:buSzTx/>
              <a:buFontTx/>
              <a:buNone/>
              <a:tabLst/>
              <a:defRPr/>
            </a:pPr>
            <a:r>
              <a:rPr lang="en-US" sz="4000" i="1" dirty="0">
                <a:solidFill>
                  <a:prstClr val="black"/>
                </a:solidFill>
                <a:latin typeface="BigNoodleTitling" panose="02000708030402040100" pitchFamily="2" charset="0"/>
              </a:rPr>
              <a:t>“…and whatever you bind on earth </a:t>
            </a:r>
            <a:r>
              <a:rPr lang="en-US" sz="4000" i="1" u="sng" dirty="0">
                <a:solidFill>
                  <a:prstClr val="black"/>
                </a:solidFill>
                <a:latin typeface="BigNoodleTitling" panose="02000708030402040100" pitchFamily="2" charset="0"/>
              </a:rPr>
              <a:t>will be bound</a:t>
            </a:r>
            <a:r>
              <a:rPr lang="en-US" sz="4000" i="1" dirty="0">
                <a:solidFill>
                  <a:prstClr val="black"/>
                </a:solidFill>
                <a:latin typeface="BigNoodleTitling" panose="02000708030402040100" pitchFamily="2" charset="0"/>
              </a:rPr>
              <a:t> in heaven, and whatever you loose on earth </a:t>
            </a:r>
            <a:r>
              <a:rPr lang="en-US" sz="4000" i="1" u="sng" dirty="0">
                <a:solidFill>
                  <a:prstClr val="black"/>
                </a:solidFill>
                <a:latin typeface="BigNoodleTitling" panose="02000708030402040100" pitchFamily="2" charset="0"/>
              </a:rPr>
              <a:t>will be loosed </a:t>
            </a:r>
            <a:r>
              <a:rPr lang="en-US" sz="4000" i="1" dirty="0">
                <a:solidFill>
                  <a:prstClr val="black"/>
                </a:solidFill>
                <a:latin typeface="BigNoodleTitling" panose="02000708030402040100" pitchFamily="2" charset="0"/>
              </a:rPr>
              <a:t>in heaven.”</a:t>
            </a:r>
          </a:p>
        </p:txBody>
      </p:sp>
    </p:spTree>
    <p:extLst>
      <p:ext uri="{BB962C8B-B14F-4D97-AF65-F5344CB8AC3E}">
        <p14:creationId xmlns:p14="http://schemas.microsoft.com/office/powerpoint/2010/main" val="16611630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340360" y="0"/>
            <a:ext cx="11511279" cy="4835562"/>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rPr>
              <a:t>The church IS GOVERNED BY </a:t>
            </a:r>
            <a:r>
              <a:rPr kumimoji="0" lang="en-US" sz="4800" b="1" i="1" strike="noStrike" kern="1200" cap="none" spc="300" normalizeH="0" baseline="0" noProof="0" dirty="0" err="1">
                <a:ln>
                  <a:noFill/>
                </a:ln>
                <a:solidFill>
                  <a:prstClr val="black"/>
                </a:solidFill>
                <a:effectLst/>
                <a:uLnTx/>
                <a:uFillTx/>
                <a:latin typeface="BigNoodleTitling" panose="02000708030402040100" pitchFamily="2" charset="0"/>
                <a:ea typeface="+mj-ea"/>
              </a:rPr>
              <a:t>christ</a:t>
            </a:r>
            <a:endPar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lang="en-US" i="1" u="sng" dirty="0">
                <a:solidFill>
                  <a:prstClr val="black"/>
                </a:solidFill>
                <a:latin typeface="BigNoodleTitling" panose="02000708030402040100" pitchFamily="2" charset="0"/>
              </a:rPr>
              <a:t>The monarch</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i="1" dirty="0">
                <a:solidFill>
                  <a:prstClr val="black"/>
                </a:solidFill>
                <a:latin typeface="BigNoodleTitling" panose="02000708030402040100" pitchFamily="2" charset="0"/>
              </a:rPr>
              <a:t>Matt. 16:19</a:t>
            </a:r>
          </a:p>
          <a:p>
            <a:pPr marL="0" marR="0" lvl="0" indent="0" algn="ctr" defTabSz="1219170" rtl="0" eaLnBrk="1" fontAlgn="auto" latinLnBrk="0" hangingPunct="1">
              <a:spcBef>
                <a:spcPct val="0"/>
              </a:spcBef>
              <a:spcAft>
                <a:spcPts val="0"/>
              </a:spcAft>
              <a:buClrTx/>
              <a:buSzTx/>
              <a:buFontTx/>
              <a:buNone/>
              <a:tabLst/>
              <a:defRPr/>
            </a:pPr>
            <a:r>
              <a:rPr lang="en-US" sz="4000" i="1" dirty="0">
                <a:solidFill>
                  <a:prstClr val="black"/>
                </a:solidFill>
                <a:latin typeface="BigNoodleTitling" panose="02000708030402040100" pitchFamily="2" charset="0"/>
              </a:rPr>
              <a:t>“…and whatever you bind on earth </a:t>
            </a:r>
            <a:r>
              <a:rPr lang="en-US" sz="4000" i="1" u="sng" dirty="0">
                <a:solidFill>
                  <a:prstClr val="black"/>
                </a:solidFill>
                <a:latin typeface="BigNoodleTitling" panose="02000708030402040100" pitchFamily="2" charset="0"/>
              </a:rPr>
              <a:t>will be, having been bound </a:t>
            </a:r>
            <a:r>
              <a:rPr lang="en-US" sz="4000" i="1" dirty="0">
                <a:solidFill>
                  <a:prstClr val="black"/>
                </a:solidFill>
                <a:latin typeface="BigNoodleTitling" panose="02000708030402040100" pitchFamily="2" charset="0"/>
              </a:rPr>
              <a:t>in heaven, and whatever you loose on earth </a:t>
            </a:r>
            <a:r>
              <a:rPr lang="en-US" sz="4000" i="1" u="sng" dirty="0">
                <a:solidFill>
                  <a:prstClr val="black"/>
                </a:solidFill>
                <a:latin typeface="BigNoodleTitling" panose="02000708030402040100" pitchFamily="2" charset="0"/>
              </a:rPr>
              <a:t>will be, having been</a:t>
            </a:r>
            <a:r>
              <a:rPr lang="en-US" sz="4000" i="1" dirty="0">
                <a:solidFill>
                  <a:prstClr val="black"/>
                </a:solidFill>
                <a:latin typeface="BigNoodleTitling" panose="02000708030402040100" pitchFamily="2" charset="0"/>
              </a:rPr>
              <a:t> loosed…”</a:t>
            </a:r>
          </a:p>
        </p:txBody>
      </p:sp>
    </p:spTree>
    <p:extLst>
      <p:ext uri="{BB962C8B-B14F-4D97-AF65-F5344CB8AC3E}">
        <p14:creationId xmlns:p14="http://schemas.microsoft.com/office/powerpoint/2010/main" val="2995796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4E8E93-B4BB-879B-2C0B-6B588AAAF452}"/>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533" b="0" i="1" u="none" strike="noStrike" kern="1200" cap="none" spc="0" normalizeH="0" baseline="0" noProof="0" dirty="0">
                <a:ln>
                  <a:noFill/>
                </a:ln>
                <a:gradFill flip="none" rotWithShape="1">
                  <a:gsLst>
                    <a:gs pos="0">
                      <a:srgbClr val="333642"/>
                    </a:gs>
                    <a:gs pos="48000">
                      <a:srgbClr val="333642"/>
                    </a:gs>
                    <a:gs pos="100000">
                      <a:srgbClr val="333642">
                        <a:alpha val="0"/>
                      </a:srgbClr>
                    </a:gs>
                  </a:gsLst>
                  <a:lin ang="16200000" scaled="1"/>
                  <a:tileRect/>
                </a:gradFill>
                <a:effectLst/>
                <a:uLnTx/>
                <a:uFillTx/>
                <a:latin typeface="BigNoodleTitling" panose="02000708030402040100" pitchFamily="2" charset="0"/>
                <a:ea typeface="+mj-ea"/>
              </a:rPr>
              <a:t>WELCOME</a:t>
            </a:r>
          </a:p>
        </p:txBody>
      </p:sp>
      <p:sp>
        <p:nvSpPr>
          <p:cNvPr id="2" name="Title 1">
            <a:extLst>
              <a:ext uri="{FF2B5EF4-FFF2-40B4-BE49-F238E27FC236}">
                <a16:creationId xmlns:a16="http://schemas.microsoft.com/office/drawing/2014/main" id="{802D5153-3A64-8FC8-0D08-BD983D366FE8}"/>
              </a:ext>
            </a:extLst>
          </p:cNvPr>
          <p:cNvSpPr txBox="1">
            <a:spLocks/>
          </p:cNvSpPr>
          <p:nvPr/>
        </p:nvSpPr>
        <p:spPr>
          <a:xfrm>
            <a:off x="0" y="5352887"/>
            <a:ext cx="12192000" cy="938591"/>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400" b="0" i="1" u="none" strike="noStrike" kern="1200" cap="none" spc="0" normalizeH="0" baseline="0" noProof="0" dirty="0">
                <a:ln>
                  <a:noFill/>
                </a:ln>
                <a:solidFill>
                  <a:srgbClr val="C7B381"/>
                </a:solidFill>
                <a:effectLst/>
                <a:uLnTx/>
                <a:uFillTx/>
                <a:latin typeface="BigNoodleTitling" panose="02000708030402040100" pitchFamily="2" charset="0"/>
                <a:ea typeface="+mj-ea"/>
              </a:rPr>
              <a:t>To the Wheeler church of C</a:t>
            </a:r>
            <a:r>
              <a:rPr kumimoji="0" lang="en-US" sz="6400" b="0" i="1" u="none" strike="noStrike" kern="1200" cap="none" spc="0" normalizeH="0" baseline="0" noProof="0" dirty="0" err="1">
                <a:ln>
                  <a:noFill/>
                </a:ln>
                <a:solidFill>
                  <a:srgbClr val="C7B381"/>
                </a:solidFill>
                <a:effectLst/>
                <a:uLnTx/>
                <a:uFillTx/>
                <a:latin typeface="BigNoodleTitling" panose="02000708030402040100" pitchFamily="2" charset="0"/>
                <a:ea typeface="+mj-ea"/>
              </a:rPr>
              <a:t>hrist</a:t>
            </a:r>
            <a:endParaRPr kumimoji="0" lang="en-US" sz="6400" b="0" i="1" u="none" strike="noStrike" kern="1200" cap="none" spc="0" normalizeH="0" baseline="0" noProof="0" dirty="0">
              <a:ln>
                <a:noFill/>
              </a:ln>
              <a:solidFill>
                <a:srgbClr val="C7B381"/>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33549175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51001" y="0"/>
            <a:ext cx="10689997" cy="4835562"/>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rPr>
              <a:t>The church IS GOVERNED BY </a:t>
            </a:r>
            <a:r>
              <a:rPr kumimoji="0" lang="en-US" sz="4800" b="1" i="1" strike="noStrike" kern="1200" cap="none" spc="300" normalizeH="0" baseline="0" noProof="0" dirty="0" err="1">
                <a:ln>
                  <a:noFill/>
                </a:ln>
                <a:solidFill>
                  <a:prstClr val="black"/>
                </a:solidFill>
                <a:effectLst/>
                <a:uLnTx/>
                <a:uFillTx/>
                <a:latin typeface="BigNoodleTitling" panose="02000708030402040100" pitchFamily="2" charset="0"/>
                <a:ea typeface="+mj-ea"/>
              </a:rPr>
              <a:t>christ</a:t>
            </a:r>
            <a:endPar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lang="en-US" i="1" u="sng" dirty="0">
                <a:solidFill>
                  <a:prstClr val="black"/>
                </a:solidFill>
                <a:latin typeface="BigNoodleTitling" panose="02000708030402040100" pitchFamily="2" charset="0"/>
              </a:rPr>
              <a:t>The monarch</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i="1" dirty="0">
                <a:solidFill>
                  <a:prstClr val="black"/>
                </a:solidFill>
                <a:latin typeface="BigNoodleTitling" panose="02000708030402040100" pitchFamily="2" charset="0"/>
              </a:rPr>
              <a:t>Human morality – Matt. 22:37-40,  </a:t>
            </a:r>
            <a:r>
              <a:rPr lang="en-US" sz="4000" i="1" dirty="0" err="1">
                <a:solidFill>
                  <a:prstClr val="black"/>
                </a:solidFill>
                <a:latin typeface="BigNoodleTitling" panose="02000708030402040100" pitchFamily="2" charset="0"/>
              </a:rPr>
              <a:t>jn.</a:t>
            </a:r>
            <a:r>
              <a:rPr lang="en-US" sz="4000" i="1" dirty="0">
                <a:solidFill>
                  <a:prstClr val="black"/>
                </a:solidFill>
                <a:latin typeface="BigNoodleTitling" panose="02000708030402040100" pitchFamily="2" charset="0"/>
              </a:rPr>
              <a:t> 14:15</a:t>
            </a:r>
          </a:p>
        </p:txBody>
      </p:sp>
    </p:spTree>
    <p:extLst>
      <p:ext uri="{BB962C8B-B14F-4D97-AF65-F5344CB8AC3E}">
        <p14:creationId xmlns:p14="http://schemas.microsoft.com/office/powerpoint/2010/main" val="14490273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51001" y="0"/>
            <a:ext cx="10689997" cy="4835562"/>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rPr>
              <a:t>The church IS GOVERNED BY </a:t>
            </a:r>
            <a:r>
              <a:rPr kumimoji="0" lang="en-US" sz="4800" b="1" i="1" strike="noStrike" kern="1200" cap="none" spc="300" normalizeH="0" baseline="0" noProof="0" dirty="0" err="1">
                <a:ln>
                  <a:noFill/>
                </a:ln>
                <a:solidFill>
                  <a:prstClr val="black"/>
                </a:solidFill>
                <a:effectLst/>
                <a:uLnTx/>
                <a:uFillTx/>
                <a:latin typeface="BigNoodleTitling" panose="02000708030402040100" pitchFamily="2" charset="0"/>
                <a:ea typeface="+mj-ea"/>
              </a:rPr>
              <a:t>christ</a:t>
            </a:r>
            <a:endPar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lang="en-US" i="1" u="sng" dirty="0">
                <a:solidFill>
                  <a:prstClr val="black"/>
                </a:solidFill>
                <a:latin typeface="BigNoodleTitling" panose="02000708030402040100" pitchFamily="2" charset="0"/>
              </a:rPr>
              <a:t>The monarch</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i="1" dirty="0">
                <a:solidFill>
                  <a:prstClr val="black"/>
                </a:solidFill>
                <a:latin typeface="BigNoodleTitling" panose="02000708030402040100" pitchFamily="2" charset="0"/>
              </a:rPr>
              <a:t>Human morality – Matt. 22:37-40,  </a:t>
            </a:r>
            <a:r>
              <a:rPr lang="en-US" sz="4000" i="1" dirty="0" err="1">
                <a:solidFill>
                  <a:prstClr val="black"/>
                </a:solidFill>
                <a:latin typeface="BigNoodleTitling" panose="02000708030402040100" pitchFamily="2" charset="0"/>
              </a:rPr>
              <a:t>jn.</a:t>
            </a:r>
            <a:r>
              <a:rPr lang="en-US" sz="4000" i="1" dirty="0">
                <a:solidFill>
                  <a:prstClr val="black"/>
                </a:solidFill>
                <a:latin typeface="BigNoodleTitling" panose="02000708030402040100" pitchFamily="2" charset="0"/>
              </a:rPr>
              <a:t> 14:15</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i="1" dirty="0">
                <a:solidFill>
                  <a:prstClr val="black"/>
                </a:solidFill>
                <a:latin typeface="BigNoodleTitling" panose="02000708030402040100" pitchFamily="2" charset="0"/>
              </a:rPr>
              <a:t>Human salvation – acts 4:12</a:t>
            </a:r>
            <a:endParaRPr lang="en-US" i="1" dirty="0">
              <a:solidFill>
                <a:prstClr val="black"/>
              </a:solidFill>
              <a:latin typeface="BigNoodleTitling" panose="02000708030402040100" pitchFamily="2" charset="0"/>
            </a:endParaRPr>
          </a:p>
        </p:txBody>
      </p:sp>
    </p:spTree>
    <p:extLst>
      <p:ext uri="{BB962C8B-B14F-4D97-AF65-F5344CB8AC3E}">
        <p14:creationId xmlns:p14="http://schemas.microsoft.com/office/powerpoint/2010/main" val="6466793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51001" y="0"/>
            <a:ext cx="10689997" cy="4835562"/>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rPr>
              <a:t>The church IS GOVERNED BY </a:t>
            </a:r>
            <a:r>
              <a:rPr kumimoji="0" lang="en-US" sz="4800" b="1" i="1" strike="noStrike" kern="1200" cap="none" spc="300" normalizeH="0" baseline="0" noProof="0" dirty="0" err="1">
                <a:ln>
                  <a:noFill/>
                </a:ln>
                <a:solidFill>
                  <a:prstClr val="black"/>
                </a:solidFill>
                <a:effectLst/>
                <a:uLnTx/>
                <a:uFillTx/>
                <a:latin typeface="BigNoodleTitling" panose="02000708030402040100" pitchFamily="2" charset="0"/>
                <a:ea typeface="+mj-ea"/>
              </a:rPr>
              <a:t>christ</a:t>
            </a:r>
            <a:endPar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lang="en-US" i="1" u="sng" dirty="0">
                <a:solidFill>
                  <a:prstClr val="black"/>
                </a:solidFill>
                <a:latin typeface="BigNoodleTitling" panose="02000708030402040100" pitchFamily="2" charset="0"/>
              </a:rPr>
              <a:t>The monarch</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i="1" dirty="0">
                <a:solidFill>
                  <a:prstClr val="black"/>
                </a:solidFill>
                <a:latin typeface="BigNoodleTitling" panose="02000708030402040100" pitchFamily="2" charset="0"/>
              </a:rPr>
              <a:t>Church organization – acts 14:23, </a:t>
            </a:r>
            <a:r>
              <a:rPr lang="en-US" sz="4000" i="1" dirty="0" err="1">
                <a:solidFill>
                  <a:prstClr val="black"/>
                </a:solidFill>
                <a:latin typeface="BigNoodleTitling" panose="02000708030402040100" pitchFamily="2" charset="0"/>
              </a:rPr>
              <a:t>titus</a:t>
            </a:r>
            <a:r>
              <a:rPr lang="en-US" sz="4000" i="1" dirty="0">
                <a:solidFill>
                  <a:prstClr val="black"/>
                </a:solidFill>
                <a:latin typeface="BigNoodleTitling" panose="02000708030402040100" pitchFamily="2" charset="0"/>
              </a:rPr>
              <a:t> 1:5</a:t>
            </a:r>
          </a:p>
        </p:txBody>
      </p:sp>
    </p:spTree>
    <p:extLst>
      <p:ext uri="{BB962C8B-B14F-4D97-AF65-F5344CB8AC3E}">
        <p14:creationId xmlns:p14="http://schemas.microsoft.com/office/powerpoint/2010/main" val="32549781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51001" y="0"/>
            <a:ext cx="10689997" cy="4835562"/>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rPr>
              <a:t>The church IS GOVERNED BY </a:t>
            </a:r>
            <a:r>
              <a:rPr kumimoji="0" lang="en-US" sz="4800" b="1" i="1" strike="noStrike" kern="1200" cap="none" spc="300" normalizeH="0" baseline="0" noProof="0" dirty="0" err="1">
                <a:ln>
                  <a:noFill/>
                </a:ln>
                <a:solidFill>
                  <a:prstClr val="black"/>
                </a:solidFill>
                <a:effectLst/>
                <a:uLnTx/>
                <a:uFillTx/>
                <a:latin typeface="BigNoodleTitling" panose="02000708030402040100" pitchFamily="2" charset="0"/>
                <a:ea typeface="+mj-ea"/>
              </a:rPr>
              <a:t>christ</a:t>
            </a:r>
            <a:endPar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lang="en-US" i="1" u="sng" dirty="0">
                <a:solidFill>
                  <a:prstClr val="black"/>
                </a:solidFill>
                <a:latin typeface="BigNoodleTitling" panose="02000708030402040100" pitchFamily="2" charset="0"/>
              </a:rPr>
              <a:t>The monarch</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i="1" dirty="0">
                <a:solidFill>
                  <a:prstClr val="black"/>
                </a:solidFill>
                <a:latin typeface="BigNoodleTitling" panose="02000708030402040100" pitchFamily="2" charset="0"/>
              </a:rPr>
              <a:t>Church organization – acts 14:23, </a:t>
            </a:r>
            <a:r>
              <a:rPr lang="en-US" sz="4000" i="1" dirty="0" err="1">
                <a:solidFill>
                  <a:prstClr val="black"/>
                </a:solidFill>
                <a:latin typeface="BigNoodleTitling" panose="02000708030402040100" pitchFamily="2" charset="0"/>
              </a:rPr>
              <a:t>titus</a:t>
            </a:r>
            <a:r>
              <a:rPr lang="en-US" sz="4000" i="1" dirty="0">
                <a:solidFill>
                  <a:prstClr val="black"/>
                </a:solidFill>
                <a:latin typeface="BigNoodleTitling" panose="02000708030402040100" pitchFamily="2" charset="0"/>
              </a:rPr>
              <a:t> 1:5</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i="1" dirty="0">
                <a:solidFill>
                  <a:prstClr val="black"/>
                </a:solidFill>
                <a:latin typeface="BigNoodleTitling" panose="02000708030402040100" pitchFamily="2" charset="0"/>
              </a:rPr>
              <a:t>Church worship – acts 20:7, 1 cor. 16:1-2, rev. 1:9-10</a:t>
            </a:r>
            <a:endParaRPr lang="en-US" i="1" dirty="0">
              <a:solidFill>
                <a:prstClr val="black"/>
              </a:solidFill>
              <a:latin typeface="BigNoodleTitling" panose="02000708030402040100" pitchFamily="2" charset="0"/>
            </a:endParaRPr>
          </a:p>
        </p:txBody>
      </p:sp>
    </p:spTree>
    <p:extLst>
      <p:ext uri="{BB962C8B-B14F-4D97-AF65-F5344CB8AC3E}">
        <p14:creationId xmlns:p14="http://schemas.microsoft.com/office/powerpoint/2010/main" val="14603562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633273" y="1011014"/>
            <a:ext cx="10925453" cy="3512348"/>
          </a:xfrm>
          <a:prstGeom prst="rect">
            <a:avLst/>
          </a:prstGeom>
        </p:spPr>
        <p:txBody>
          <a:bodyPr numCol="1"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50000"/>
              </a:lnSpc>
              <a:spcBef>
                <a:spcPct val="0"/>
              </a:spcBef>
              <a:spcAft>
                <a:spcPts val="0"/>
              </a:spcAft>
              <a:buClrTx/>
              <a:buSzTx/>
              <a:buFont typeface="+mj-lt"/>
              <a:buAutoNum type="arabicPeriod"/>
              <a:tabLst/>
              <a:defRPr/>
            </a:pPr>
            <a:r>
              <a:rPr lang="en-US" sz="4000" i="1" dirty="0">
                <a:solidFill>
                  <a:prstClr val="black"/>
                </a:solidFill>
                <a:latin typeface="BigNoodleTitling" panose="02000708030402040100" pitchFamily="2" charset="0"/>
              </a:rPr>
              <a:t>…the church belongs to CHRIST</a:t>
            </a:r>
          </a:p>
          <a:p>
            <a:pPr marL="914400" marR="0" lvl="0" indent="-914400" algn="l" defTabSz="1219170" rtl="0" eaLnBrk="1" fontAlgn="auto" latinLnBrk="0" hangingPunct="1">
              <a:lnSpc>
                <a:spcPct val="150000"/>
              </a:lnSpc>
              <a:spcBef>
                <a:spcPct val="0"/>
              </a:spcBef>
              <a:spcAft>
                <a:spcPts val="0"/>
              </a:spcAft>
              <a:buClrTx/>
              <a:buSzTx/>
              <a:buFont typeface="+mj-lt"/>
              <a:buAutoNum type="arabicPeriod"/>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church is </a:t>
            </a:r>
            <a:r>
              <a:rPr lang="en-US" sz="4000" i="1" dirty="0">
                <a:solidFill>
                  <a:prstClr val="black"/>
                </a:solidFill>
                <a:latin typeface="BigNoodleTitling" panose="02000708030402040100" pitchFamily="2" charset="0"/>
              </a:rPr>
              <a:t>governed by CHRIST</a:t>
            </a:r>
          </a:p>
          <a:p>
            <a:pPr marL="914400" marR="0" lvl="0" indent="-914400" algn="l" defTabSz="1219170" rtl="0" eaLnBrk="1" fontAlgn="auto" latinLnBrk="0" hangingPunct="1">
              <a:lnSpc>
                <a:spcPct val="150000"/>
              </a:lnSpc>
              <a:spcBef>
                <a:spcPct val="0"/>
              </a:spcBef>
              <a:spcAft>
                <a:spcPts val="0"/>
              </a:spcAft>
              <a:buClrTx/>
              <a:buSzTx/>
              <a:buFont typeface="+mj-lt"/>
              <a:buAutoNum type="arabicPeriod"/>
              <a:tabLst/>
              <a:defRPr/>
            </a:pPr>
            <a:r>
              <a:rPr lang="en-US" sz="4000" i="1" dirty="0">
                <a:solidFill>
                  <a:prstClr val="black"/>
                </a:solidFill>
                <a:latin typeface="BigNoodleTitling" panose="02000708030402040100" pitchFamily="2" charset="0"/>
              </a:rPr>
              <a:t>…the church stands because of CHRIST</a:t>
            </a:r>
            <a:endPar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90400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1" i="1" u="none" strike="noStrike" kern="1200" cap="none" spc="300" normalizeH="0" baseline="0" noProof="0" dirty="0">
                <a:ln>
                  <a:noFill/>
                </a:ln>
                <a:solidFill>
                  <a:prstClr val="black"/>
                </a:solidFill>
                <a:effectLst/>
                <a:uLnTx/>
                <a:uFillTx/>
                <a:latin typeface="BigNoodleTitling" panose="02000708030402040100" pitchFamily="2" charset="0"/>
                <a:ea typeface="+mj-ea"/>
              </a:rPr>
              <a:t>Because </a:t>
            </a:r>
            <a:r>
              <a:rPr kumimoji="0" lang="en-US" sz="4800" b="1" i="1" u="none" strike="noStrike" kern="1200" cap="none" spc="300" normalizeH="0" baseline="0" noProof="0" dirty="0" err="1">
                <a:ln>
                  <a:noFill/>
                </a:ln>
                <a:solidFill>
                  <a:prstClr val="black"/>
                </a:solidFill>
                <a:effectLst/>
                <a:uLnTx/>
                <a:uFillTx/>
                <a:latin typeface="BigNoodleTitling" panose="02000708030402040100" pitchFamily="2" charset="0"/>
                <a:ea typeface="+mj-ea"/>
              </a:rPr>
              <a:t>jesus</a:t>
            </a:r>
            <a:r>
              <a:rPr kumimoji="0" lang="en-US" sz="4800" b="1" i="1" u="none" strike="noStrike" kern="1200" cap="none" spc="300" normalizeH="0" baseline="0" noProof="0" dirty="0">
                <a:ln>
                  <a:noFill/>
                </a:ln>
                <a:solidFill>
                  <a:prstClr val="black"/>
                </a:solidFill>
                <a:effectLst/>
                <a:uLnTx/>
                <a:uFillTx/>
                <a:latin typeface="BigNoodleTitling" panose="02000708030402040100" pitchFamily="2" charset="0"/>
                <a:ea typeface="+mj-ea"/>
              </a:rPr>
              <a:t> is the head of the church…</a:t>
            </a:r>
          </a:p>
        </p:txBody>
      </p:sp>
    </p:spTree>
    <p:extLst>
      <p:ext uri="{BB962C8B-B14F-4D97-AF65-F5344CB8AC3E}">
        <p14:creationId xmlns:p14="http://schemas.microsoft.com/office/powerpoint/2010/main" val="40579047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51001" y="0"/>
            <a:ext cx="10689997" cy="4835562"/>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rPr>
              <a:t>The church </a:t>
            </a:r>
            <a:r>
              <a:rPr lang="en-US" sz="4800" b="1" i="1" spc="300" dirty="0">
                <a:solidFill>
                  <a:prstClr val="black"/>
                </a:solidFill>
                <a:latin typeface="BigNoodleTitling" panose="02000708030402040100" pitchFamily="2" charset="0"/>
              </a:rPr>
              <a:t>stand because of </a:t>
            </a:r>
            <a:r>
              <a:rPr kumimoji="0" lang="en-US" sz="4800" b="1" i="1" strike="noStrike" kern="1200" cap="none" spc="300" normalizeH="0" baseline="0" noProof="0" dirty="0" err="1">
                <a:ln>
                  <a:noFill/>
                </a:ln>
                <a:solidFill>
                  <a:prstClr val="black"/>
                </a:solidFill>
                <a:effectLst/>
                <a:uLnTx/>
                <a:uFillTx/>
                <a:latin typeface="BigNoodleTitling" panose="02000708030402040100" pitchFamily="2" charset="0"/>
                <a:ea typeface="+mj-ea"/>
              </a:rPr>
              <a:t>christ</a:t>
            </a:r>
            <a:endPar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lang="en-US" i="1" u="sng" dirty="0">
                <a:solidFill>
                  <a:prstClr val="black"/>
                </a:solidFill>
                <a:latin typeface="BigNoodleTitling" panose="02000708030402040100" pitchFamily="2" charset="0"/>
              </a:rPr>
              <a:t>The foundational cornerstone</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i="1" dirty="0">
                <a:solidFill>
                  <a:prstClr val="black"/>
                </a:solidFill>
                <a:latin typeface="BigNoodleTitling" panose="02000708030402040100" pitchFamily="2" charset="0"/>
              </a:rPr>
              <a:t>Matt. 16:18</a:t>
            </a:r>
          </a:p>
        </p:txBody>
      </p:sp>
    </p:spTree>
    <p:extLst>
      <p:ext uri="{BB962C8B-B14F-4D97-AF65-F5344CB8AC3E}">
        <p14:creationId xmlns:p14="http://schemas.microsoft.com/office/powerpoint/2010/main" val="19990248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51001" y="0"/>
            <a:ext cx="10689997" cy="4835562"/>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rPr>
              <a:t>The church </a:t>
            </a:r>
            <a:r>
              <a:rPr lang="en-US" sz="4800" b="1" i="1" spc="300" dirty="0">
                <a:solidFill>
                  <a:prstClr val="black"/>
                </a:solidFill>
                <a:latin typeface="BigNoodleTitling" panose="02000708030402040100" pitchFamily="2" charset="0"/>
              </a:rPr>
              <a:t>stand because of </a:t>
            </a:r>
            <a:r>
              <a:rPr kumimoji="0" lang="en-US" sz="4800" b="1" i="1" strike="noStrike" kern="1200" cap="none" spc="300" normalizeH="0" baseline="0" noProof="0" dirty="0" err="1">
                <a:ln>
                  <a:noFill/>
                </a:ln>
                <a:solidFill>
                  <a:prstClr val="black"/>
                </a:solidFill>
                <a:effectLst/>
                <a:uLnTx/>
                <a:uFillTx/>
                <a:latin typeface="BigNoodleTitling" panose="02000708030402040100" pitchFamily="2" charset="0"/>
                <a:ea typeface="+mj-ea"/>
              </a:rPr>
              <a:t>christ</a:t>
            </a:r>
            <a:endPar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lang="en-US" i="1" u="sng" dirty="0">
                <a:solidFill>
                  <a:prstClr val="black"/>
                </a:solidFill>
                <a:latin typeface="BigNoodleTitling" panose="02000708030402040100" pitchFamily="2" charset="0"/>
              </a:rPr>
              <a:t>The foundational cornerstone</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i="1" dirty="0">
                <a:solidFill>
                  <a:prstClr val="black"/>
                </a:solidFill>
                <a:latin typeface="BigNoodleTitling" panose="02000708030402040100" pitchFamily="2" charset="0"/>
              </a:rPr>
              <a:t>Inevitably built</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i="1" dirty="0">
                <a:solidFill>
                  <a:prstClr val="black"/>
                </a:solidFill>
                <a:latin typeface="BigNoodleTitling" panose="02000708030402040100" pitchFamily="2" charset="0"/>
              </a:rPr>
              <a:t>Acts 4:11,  </a:t>
            </a:r>
            <a:r>
              <a:rPr lang="en-US" sz="4000" i="1" dirty="0" err="1">
                <a:solidFill>
                  <a:prstClr val="black"/>
                </a:solidFill>
                <a:latin typeface="BigNoodleTitling" panose="02000708030402040100" pitchFamily="2" charset="0"/>
              </a:rPr>
              <a:t>eph.</a:t>
            </a:r>
            <a:r>
              <a:rPr lang="en-US" sz="4000" i="1" dirty="0">
                <a:solidFill>
                  <a:prstClr val="black"/>
                </a:solidFill>
                <a:latin typeface="BigNoodleTitling" panose="02000708030402040100" pitchFamily="2" charset="0"/>
              </a:rPr>
              <a:t> 2:20,  1 pet. 2:4-6</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i="1" dirty="0">
                <a:solidFill>
                  <a:prstClr val="black"/>
                </a:solidFill>
                <a:latin typeface="BigNoodleTitling" panose="02000708030402040100" pitchFamily="2" charset="0"/>
              </a:rPr>
              <a:t>1 cor. 3:11</a:t>
            </a:r>
          </a:p>
        </p:txBody>
      </p:sp>
    </p:spTree>
    <p:extLst>
      <p:ext uri="{BB962C8B-B14F-4D97-AF65-F5344CB8AC3E}">
        <p14:creationId xmlns:p14="http://schemas.microsoft.com/office/powerpoint/2010/main" val="35032577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51001" y="0"/>
            <a:ext cx="10689997" cy="4835562"/>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rPr>
              <a:t>The church </a:t>
            </a:r>
            <a:r>
              <a:rPr lang="en-US" sz="4800" b="1" i="1" spc="300" dirty="0">
                <a:solidFill>
                  <a:prstClr val="black"/>
                </a:solidFill>
                <a:latin typeface="BigNoodleTitling" panose="02000708030402040100" pitchFamily="2" charset="0"/>
              </a:rPr>
              <a:t>stand because of </a:t>
            </a:r>
            <a:r>
              <a:rPr kumimoji="0" lang="en-US" sz="4800" b="1" i="1" strike="noStrike" kern="1200" cap="none" spc="300" normalizeH="0" baseline="0" noProof="0" dirty="0" err="1">
                <a:ln>
                  <a:noFill/>
                </a:ln>
                <a:solidFill>
                  <a:prstClr val="black"/>
                </a:solidFill>
                <a:effectLst/>
                <a:uLnTx/>
                <a:uFillTx/>
                <a:latin typeface="BigNoodleTitling" panose="02000708030402040100" pitchFamily="2" charset="0"/>
                <a:ea typeface="+mj-ea"/>
              </a:rPr>
              <a:t>christ</a:t>
            </a:r>
            <a:endPar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lang="en-US" i="1" u="sng" dirty="0">
                <a:solidFill>
                  <a:prstClr val="black"/>
                </a:solidFill>
                <a:latin typeface="BigNoodleTitling" panose="02000708030402040100" pitchFamily="2" charset="0"/>
              </a:rPr>
              <a:t>The firstborn from the dead</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i="1" dirty="0">
                <a:solidFill>
                  <a:prstClr val="black"/>
                </a:solidFill>
                <a:latin typeface="BigNoodleTitling" panose="02000708030402040100" pitchFamily="2" charset="0"/>
              </a:rPr>
              <a:t>Matt. 16:18 – “the gates of hades”</a:t>
            </a:r>
          </a:p>
          <a:p>
            <a:pPr marL="0" marR="0" lvl="0" indent="0" algn="ctr" defTabSz="1219170" rtl="0" eaLnBrk="1" fontAlgn="auto" latinLnBrk="0" hangingPunct="1">
              <a:lnSpc>
                <a:spcPct val="150000"/>
              </a:lnSpc>
              <a:spcBef>
                <a:spcPct val="0"/>
              </a:spcBef>
              <a:spcAft>
                <a:spcPts val="0"/>
              </a:spcAft>
              <a:buClrTx/>
              <a:buSzTx/>
              <a:buFontTx/>
              <a:buNone/>
              <a:tabLst/>
              <a:defRPr/>
            </a:pPr>
            <a:endParaRPr lang="en-US" sz="4000" i="1" dirty="0">
              <a:solidFill>
                <a:prstClr val="black"/>
              </a:solidFill>
              <a:latin typeface="BigNoodleTitling" panose="02000708030402040100" pitchFamily="2" charset="0"/>
            </a:endParaRPr>
          </a:p>
        </p:txBody>
      </p:sp>
    </p:spTree>
    <p:extLst>
      <p:ext uri="{BB962C8B-B14F-4D97-AF65-F5344CB8AC3E}">
        <p14:creationId xmlns:p14="http://schemas.microsoft.com/office/powerpoint/2010/main" val="41841240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51001" y="0"/>
            <a:ext cx="10689997" cy="4835562"/>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rPr>
              <a:t>The church </a:t>
            </a:r>
            <a:r>
              <a:rPr lang="en-US" sz="4800" b="1" i="1" spc="300" dirty="0">
                <a:solidFill>
                  <a:prstClr val="black"/>
                </a:solidFill>
                <a:latin typeface="BigNoodleTitling" panose="02000708030402040100" pitchFamily="2" charset="0"/>
              </a:rPr>
              <a:t>stand because of </a:t>
            </a:r>
            <a:r>
              <a:rPr kumimoji="0" lang="en-US" sz="4800" b="1" i="1" strike="noStrike" kern="1200" cap="none" spc="300" normalizeH="0" baseline="0" noProof="0" dirty="0" err="1">
                <a:ln>
                  <a:noFill/>
                </a:ln>
                <a:solidFill>
                  <a:prstClr val="black"/>
                </a:solidFill>
                <a:effectLst/>
                <a:uLnTx/>
                <a:uFillTx/>
                <a:latin typeface="BigNoodleTitling" panose="02000708030402040100" pitchFamily="2" charset="0"/>
                <a:ea typeface="+mj-ea"/>
              </a:rPr>
              <a:t>christ</a:t>
            </a:r>
            <a:endPar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lang="en-US" i="1" u="sng" dirty="0">
                <a:solidFill>
                  <a:prstClr val="black"/>
                </a:solidFill>
                <a:latin typeface="BigNoodleTitling" panose="02000708030402040100" pitchFamily="2" charset="0"/>
              </a:rPr>
              <a:t>The firstborn from the dead</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i="1" dirty="0">
                <a:solidFill>
                  <a:prstClr val="black"/>
                </a:solidFill>
                <a:latin typeface="BigNoodleTitling" panose="02000708030402040100" pitchFamily="2" charset="0"/>
              </a:rPr>
              <a:t>Matt. 16:18 – “the gates of hades”</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i="1" dirty="0">
                <a:solidFill>
                  <a:prstClr val="black"/>
                </a:solidFill>
                <a:latin typeface="BigNoodleTitling" panose="02000708030402040100" pitchFamily="2" charset="0"/>
              </a:rPr>
              <a:t>“hades” = realm of the dead</a:t>
            </a:r>
          </a:p>
          <a:p>
            <a:pPr marL="0" marR="0" lvl="0" indent="0" algn="ctr" defTabSz="1219170" rtl="0" eaLnBrk="1" fontAlgn="auto" latinLnBrk="0" hangingPunct="1">
              <a:lnSpc>
                <a:spcPct val="150000"/>
              </a:lnSpc>
              <a:spcBef>
                <a:spcPct val="0"/>
              </a:spcBef>
              <a:spcAft>
                <a:spcPts val="0"/>
              </a:spcAft>
              <a:buClrTx/>
              <a:buSzTx/>
              <a:buFontTx/>
              <a:buNone/>
              <a:tabLst/>
              <a:defRPr/>
            </a:pPr>
            <a:endParaRPr lang="en-US" sz="4000" i="1" dirty="0">
              <a:solidFill>
                <a:prstClr val="black"/>
              </a:solidFill>
              <a:latin typeface="BigNoodleTitling" panose="02000708030402040100" pitchFamily="2" charset="0"/>
            </a:endParaRPr>
          </a:p>
        </p:txBody>
      </p:sp>
    </p:spTree>
    <p:extLst>
      <p:ext uri="{BB962C8B-B14F-4D97-AF65-F5344CB8AC3E}">
        <p14:creationId xmlns:p14="http://schemas.microsoft.com/office/powerpoint/2010/main" val="19611307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51001" y="0"/>
            <a:ext cx="10689997" cy="4835562"/>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rPr>
              <a:t>The church </a:t>
            </a:r>
            <a:r>
              <a:rPr lang="en-US" sz="4800" b="1" i="1" spc="300" dirty="0">
                <a:solidFill>
                  <a:prstClr val="black"/>
                </a:solidFill>
                <a:latin typeface="BigNoodleTitling" panose="02000708030402040100" pitchFamily="2" charset="0"/>
              </a:rPr>
              <a:t>stand because of </a:t>
            </a:r>
            <a:r>
              <a:rPr kumimoji="0" lang="en-US" sz="4800" b="1" i="1" strike="noStrike" kern="1200" cap="none" spc="300" normalizeH="0" baseline="0" noProof="0" dirty="0" err="1">
                <a:ln>
                  <a:noFill/>
                </a:ln>
                <a:solidFill>
                  <a:prstClr val="black"/>
                </a:solidFill>
                <a:effectLst/>
                <a:uLnTx/>
                <a:uFillTx/>
                <a:latin typeface="BigNoodleTitling" panose="02000708030402040100" pitchFamily="2" charset="0"/>
                <a:ea typeface="+mj-ea"/>
              </a:rPr>
              <a:t>christ</a:t>
            </a:r>
            <a:endParaRPr kumimoji="0" lang="en-US" sz="4800" b="1" i="1" strike="noStrike" kern="1200" cap="none" spc="300" normalizeH="0" baseline="0" noProof="0" dirty="0">
              <a:ln>
                <a:noFill/>
              </a:ln>
              <a:solidFill>
                <a:prstClr val="black"/>
              </a:solidFill>
              <a:effectLst/>
              <a:uLnTx/>
              <a:uFillTx/>
              <a:latin typeface="BigNoodleTitling" panose="02000708030402040100" pitchFamily="2" charset="0"/>
              <a:ea typeface="+mj-ea"/>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lang="en-US" i="1" u="sng" dirty="0">
                <a:solidFill>
                  <a:prstClr val="black"/>
                </a:solidFill>
                <a:latin typeface="BigNoodleTitling" panose="02000708030402040100" pitchFamily="2" charset="0"/>
              </a:rPr>
              <a:t>The firstborn from the dead</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i="1" dirty="0">
                <a:solidFill>
                  <a:prstClr val="black"/>
                </a:solidFill>
                <a:latin typeface="BigNoodleTitling" panose="02000708030402040100" pitchFamily="2" charset="0"/>
              </a:rPr>
              <a:t>inevitably stands</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i="1" dirty="0">
                <a:solidFill>
                  <a:prstClr val="black"/>
                </a:solidFill>
                <a:latin typeface="BigNoodleTitling" panose="02000708030402040100" pitchFamily="2" charset="0"/>
              </a:rPr>
              <a:t>Col. 1:18, rev. 1:5, 18, 21:4</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i="1" dirty="0">
                <a:solidFill>
                  <a:prstClr val="black"/>
                </a:solidFill>
                <a:latin typeface="BigNoodleTitling" panose="02000708030402040100" pitchFamily="2" charset="0"/>
              </a:rPr>
              <a:t>Jn. 11:26</a:t>
            </a:r>
          </a:p>
        </p:txBody>
      </p:sp>
    </p:spTree>
    <p:extLst>
      <p:ext uri="{BB962C8B-B14F-4D97-AF65-F5344CB8AC3E}">
        <p14:creationId xmlns:p14="http://schemas.microsoft.com/office/powerpoint/2010/main" val="3078596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Seeking the lost</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#624</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5299899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068045"/>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9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are </a:t>
            </a:r>
            <a:r>
              <a:rPr kumimoji="0" lang="en-US" sz="9600" b="1" i="1" u="sng" strike="noStrike" kern="1200" cap="none" spc="0" normalizeH="0" baseline="0" noProof="0" dirty="0">
                <a:ln>
                  <a:noFill/>
                </a:ln>
                <a:solidFill>
                  <a:prstClr val="black"/>
                </a:solidFill>
                <a:effectLst/>
                <a:uLnTx/>
                <a:uFillTx/>
                <a:latin typeface="BigNoodleTitling" panose="02000708030402040100" pitchFamily="2" charset="0"/>
                <a:ea typeface="+mj-ea"/>
              </a:rPr>
              <a:t>you</a:t>
            </a:r>
            <a:r>
              <a:rPr kumimoji="0" lang="en-US" sz="9600" b="0" i="1" u="none" strike="noStrike" kern="1200" cap="none" spc="0" normalizeH="0" baseline="0" noProof="0" dirty="0">
                <a:ln>
                  <a:noFill/>
                </a:ln>
                <a:solidFill>
                  <a:prstClr val="black"/>
                </a:solidFill>
                <a:effectLst/>
                <a:uLnTx/>
                <a:uFillTx/>
                <a:latin typeface="BigNoodleTitling" panose="02000708030402040100" pitchFamily="2" charset="0"/>
                <a:ea typeface="+mj-ea"/>
              </a:rPr>
              <a:t> PART OF </a:t>
            </a:r>
            <a:r>
              <a:rPr kumimoji="0" lang="en-US" sz="9600" b="1" i="1" u="sng" strike="noStrike" kern="1200" cap="none" spc="0" normalizeH="0" baseline="0" noProof="0" dirty="0">
                <a:ln>
                  <a:noFill/>
                </a:ln>
                <a:solidFill>
                  <a:prstClr val="black"/>
                </a:solidFill>
                <a:effectLst/>
                <a:uLnTx/>
                <a:uFillTx/>
                <a:latin typeface="BigNoodleTitling" panose="02000708030402040100" pitchFamily="2" charset="0"/>
                <a:ea typeface="+mj-ea"/>
              </a:rPr>
              <a:t>HIS</a:t>
            </a:r>
            <a:r>
              <a:rPr kumimoji="0" lang="en-US" sz="9600" b="0" i="1" u="none" strike="noStrike" kern="1200" cap="none" spc="0" normalizeH="0" baseline="0" noProof="0" dirty="0">
                <a:ln>
                  <a:noFill/>
                </a:ln>
                <a:solidFill>
                  <a:prstClr val="black"/>
                </a:solidFill>
                <a:effectLst/>
                <a:uLnTx/>
                <a:uFillTx/>
                <a:latin typeface="BigNoodleTitling" panose="02000708030402040100" pitchFamily="2" charset="0"/>
                <a:ea typeface="+mj-ea"/>
              </a:rPr>
              <a:t> CHURCH?</a:t>
            </a:r>
          </a:p>
        </p:txBody>
      </p:sp>
    </p:spTree>
    <p:extLst>
      <p:ext uri="{BB962C8B-B14F-4D97-AF65-F5344CB8AC3E}">
        <p14:creationId xmlns:p14="http://schemas.microsoft.com/office/powerpoint/2010/main" val="17231881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5094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Trust &amp; obey</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915</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 y="0"/>
            <a:ext cx="5241303"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Invitation SONG:</a:t>
            </a:r>
          </a:p>
        </p:txBody>
      </p:sp>
    </p:spTree>
    <p:extLst>
      <p:ext uri="{BB962C8B-B14F-4D97-AF65-F5344CB8AC3E}">
        <p14:creationId xmlns:p14="http://schemas.microsoft.com/office/powerpoint/2010/main" val="15100111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3BE92CA-62C3-2BF8-1352-B97C57E773EC}"/>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1-1 Trust and Obey</a:t>
            </a:r>
            <a:endParaRPr lang="en-US" dirty="0">
              <a:ea typeface="+mj-ea"/>
            </a:endParaRPr>
          </a:p>
        </p:txBody>
      </p:sp>
      <p:pic>
        <p:nvPicPr>
          <p:cNvPr id="2" name="Picture 63" descr="Trust and Obey-SFP-pp">
            <a:extLst>
              <a:ext uri="{FF2B5EF4-FFF2-40B4-BE49-F238E27FC236}">
                <a16:creationId xmlns:a16="http://schemas.microsoft.com/office/drawing/2014/main" id="{6D2808AB-16AB-24F2-7399-9BD996E782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7D4D1188-96FC-363E-E922-36A884A5EB7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915</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A0829BCD-6871-5731-4A2F-A34E39392E62}"/>
              </a:ext>
            </a:extLst>
          </p:cNvPr>
          <p:cNvSpPr txBox="1">
            <a:spLocks noChangeArrowheads="1"/>
          </p:cNvSpPr>
          <p:nvPr/>
        </p:nvSpPr>
        <p:spPr bwMode="auto">
          <a:xfrm>
            <a:off x="101601" y="76201"/>
            <a:ext cx="29354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Trust and Obey</a:t>
            </a:r>
            <a:endParaRPr lang="en-US" sz="3200">
              <a:solidFill>
                <a:srgbClr val="000000"/>
              </a:solidFill>
              <a:latin typeface="Times" charset="0"/>
              <a:ea typeface="ＭＳ Ｐゴシック"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C394AC22-6C33-9CFE-F836-1F063355EB68}"/>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1-2 Trust and Obey</a:t>
            </a:r>
            <a:endParaRPr lang="en-US" dirty="0">
              <a:ea typeface="+mj-ea"/>
            </a:endParaRPr>
          </a:p>
        </p:txBody>
      </p:sp>
      <p:pic>
        <p:nvPicPr>
          <p:cNvPr id="3074" name="Picture 3" descr="Trust and Obey-SFP-pp">
            <a:extLst>
              <a:ext uri="{FF2B5EF4-FFF2-40B4-BE49-F238E27FC236}">
                <a16:creationId xmlns:a16="http://schemas.microsoft.com/office/drawing/2014/main" id="{FDB0A8B2-9E8C-84F7-1388-E1AFFAA2B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7A78A695-AF7E-687F-915A-ACCDD7C3EAE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915</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D02214F8-5A91-0ECF-5371-6BFB247F474C}"/>
              </a:ext>
            </a:extLst>
          </p:cNvPr>
          <p:cNvSpPr txBox="1">
            <a:spLocks noChangeArrowheads="1"/>
          </p:cNvSpPr>
          <p:nvPr/>
        </p:nvSpPr>
        <p:spPr bwMode="auto">
          <a:xfrm>
            <a:off x="101601" y="76201"/>
            <a:ext cx="29354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Trust and Obey</a:t>
            </a:r>
            <a:endParaRPr lang="en-US" sz="3200">
              <a:solidFill>
                <a:srgbClr val="000000"/>
              </a:solidFill>
              <a:latin typeface="Times" charset="0"/>
              <a:ea typeface="ＭＳ Ｐゴシック"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C07274AA-0FDA-926F-9943-7E0BFB61741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Trust and Obey</a:t>
            </a:r>
            <a:endParaRPr lang="en-US">
              <a:ea typeface="+mj-ea"/>
            </a:endParaRPr>
          </a:p>
        </p:txBody>
      </p:sp>
      <p:pic>
        <p:nvPicPr>
          <p:cNvPr id="4098" name="Picture 3" descr="Trust and Obey-SFP-pp">
            <a:extLst>
              <a:ext uri="{FF2B5EF4-FFF2-40B4-BE49-F238E27FC236}">
                <a16:creationId xmlns:a16="http://schemas.microsoft.com/office/drawing/2014/main" id="{ACEB63DB-4DDB-319A-B9E6-0A879509BE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a:extLst>
              <a:ext uri="{FF2B5EF4-FFF2-40B4-BE49-F238E27FC236}">
                <a16:creationId xmlns:a16="http://schemas.microsoft.com/office/drawing/2014/main" id="{FE8EA702-7B7F-2C7F-7244-6BBC4A0E58E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915</a:t>
            </a:r>
            <a:endParaRPr lang="en-US" sz="3200">
              <a:solidFill>
                <a:srgbClr val="000000"/>
              </a:solidFill>
              <a:latin typeface="Times" charset="0"/>
              <a:ea typeface="ＭＳ Ｐゴシック" charset="0"/>
              <a:cs typeface="ＭＳ Ｐゴシック" charset="0"/>
            </a:endParaRPr>
          </a:p>
        </p:txBody>
      </p:sp>
      <p:sp>
        <p:nvSpPr>
          <p:cNvPr id="216069" name="Text Box 5">
            <a:extLst>
              <a:ext uri="{FF2B5EF4-FFF2-40B4-BE49-F238E27FC236}">
                <a16:creationId xmlns:a16="http://schemas.microsoft.com/office/drawing/2014/main" id="{9BE96CEF-D613-F375-4B74-E5BE4E721165}"/>
              </a:ext>
            </a:extLst>
          </p:cNvPr>
          <p:cNvSpPr txBox="1">
            <a:spLocks noChangeArrowheads="1"/>
          </p:cNvSpPr>
          <p:nvPr/>
        </p:nvSpPr>
        <p:spPr bwMode="auto">
          <a:xfrm>
            <a:off x="101601" y="-25399"/>
            <a:ext cx="29354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Trust and Obey</a:t>
            </a:r>
            <a:endParaRPr lang="en-US" sz="3200" dirty="0">
              <a:solidFill>
                <a:srgbClr val="000000"/>
              </a:solidFill>
              <a:latin typeface="Times" charset="0"/>
              <a:ea typeface="ＭＳ Ｐゴシック"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4E865097-88F4-7942-6267-45666F4FCAB8}"/>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2-1 Trust and Obey</a:t>
            </a:r>
            <a:endParaRPr lang="en-US" dirty="0">
              <a:ea typeface="+mj-ea"/>
            </a:endParaRPr>
          </a:p>
        </p:txBody>
      </p:sp>
      <p:pic>
        <p:nvPicPr>
          <p:cNvPr id="5122" name="Picture 3" descr="Trust and Obey-SFP-pp">
            <a:extLst>
              <a:ext uri="{FF2B5EF4-FFF2-40B4-BE49-F238E27FC236}">
                <a16:creationId xmlns:a16="http://schemas.microsoft.com/office/drawing/2014/main" id="{16110730-1472-046F-EE67-3316184F2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CC285E9C-5B96-DF59-1A0A-62C1A6854F2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915</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D5162117-FAB6-69BB-8147-1347CC4B8D10}"/>
              </a:ext>
            </a:extLst>
          </p:cNvPr>
          <p:cNvSpPr txBox="1">
            <a:spLocks noChangeArrowheads="1"/>
          </p:cNvSpPr>
          <p:nvPr/>
        </p:nvSpPr>
        <p:spPr bwMode="auto">
          <a:xfrm>
            <a:off x="101601" y="76201"/>
            <a:ext cx="29354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Trust and Obey</a:t>
            </a:r>
            <a:endParaRPr lang="en-US" sz="3200">
              <a:solidFill>
                <a:srgbClr val="000000"/>
              </a:solidFill>
              <a:latin typeface="Times" charset="0"/>
              <a:ea typeface="ＭＳ Ｐゴシック"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C2C387BE-1FE1-4A1E-DE84-19ECF766CEBD}"/>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2-2 Trust and Obey</a:t>
            </a:r>
            <a:endParaRPr lang="en-US" dirty="0">
              <a:ea typeface="+mj-ea"/>
            </a:endParaRPr>
          </a:p>
        </p:txBody>
      </p:sp>
      <p:pic>
        <p:nvPicPr>
          <p:cNvPr id="6146" name="Picture 3" descr="Trust and Obey-SFP-pp">
            <a:extLst>
              <a:ext uri="{FF2B5EF4-FFF2-40B4-BE49-F238E27FC236}">
                <a16:creationId xmlns:a16="http://schemas.microsoft.com/office/drawing/2014/main" id="{0894F4E8-5438-20B0-8070-C59137815A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10A41EA9-1153-C8C8-5C45-10799789041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915</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C6F2113D-6A73-3E56-0E25-9F9160D19CE5}"/>
              </a:ext>
            </a:extLst>
          </p:cNvPr>
          <p:cNvSpPr txBox="1">
            <a:spLocks noChangeArrowheads="1"/>
          </p:cNvSpPr>
          <p:nvPr/>
        </p:nvSpPr>
        <p:spPr bwMode="auto">
          <a:xfrm>
            <a:off x="101601" y="76201"/>
            <a:ext cx="29354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Trust and Obey</a:t>
            </a:r>
            <a:endParaRPr lang="en-US" sz="3200">
              <a:solidFill>
                <a:srgbClr val="000000"/>
              </a:solidFill>
              <a:latin typeface="Times" charset="0"/>
              <a:ea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798975F0-6F57-4137-D82B-6D419369274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Trust and Obey</a:t>
            </a:r>
            <a:endParaRPr lang="en-US">
              <a:ea typeface="+mj-ea"/>
            </a:endParaRPr>
          </a:p>
        </p:txBody>
      </p:sp>
      <p:pic>
        <p:nvPicPr>
          <p:cNvPr id="7170" name="Picture 3" descr="Trust and Obey-SFP-pp">
            <a:extLst>
              <a:ext uri="{FF2B5EF4-FFF2-40B4-BE49-F238E27FC236}">
                <a16:creationId xmlns:a16="http://schemas.microsoft.com/office/drawing/2014/main" id="{471C7EB1-4686-12B6-E87D-EB84FA50E5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 Box 4">
            <a:extLst>
              <a:ext uri="{FF2B5EF4-FFF2-40B4-BE49-F238E27FC236}">
                <a16:creationId xmlns:a16="http://schemas.microsoft.com/office/drawing/2014/main" id="{92942037-E417-4722-C8D5-CBFCDF0CB57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915</a:t>
            </a:r>
            <a:endParaRPr lang="en-US" sz="3200">
              <a:solidFill>
                <a:srgbClr val="000000"/>
              </a:solidFill>
              <a:latin typeface="Times" charset="0"/>
              <a:ea typeface="ＭＳ Ｐゴシック" charset="0"/>
              <a:cs typeface="ＭＳ Ｐゴシック" charset="0"/>
            </a:endParaRPr>
          </a:p>
        </p:txBody>
      </p:sp>
      <p:sp>
        <p:nvSpPr>
          <p:cNvPr id="217093" name="Text Box 5">
            <a:extLst>
              <a:ext uri="{FF2B5EF4-FFF2-40B4-BE49-F238E27FC236}">
                <a16:creationId xmlns:a16="http://schemas.microsoft.com/office/drawing/2014/main" id="{D0373E8E-A8D8-F47A-E663-09BD1E5E8F5C}"/>
              </a:ext>
            </a:extLst>
          </p:cNvPr>
          <p:cNvSpPr txBox="1">
            <a:spLocks noChangeArrowheads="1"/>
          </p:cNvSpPr>
          <p:nvPr/>
        </p:nvSpPr>
        <p:spPr bwMode="auto">
          <a:xfrm>
            <a:off x="101601" y="-25399"/>
            <a:ext cx="29354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Trust and Obey</a:t>
            </a:r>
            <a:endParaRPr lang="en-US" sz="3200" dirty="0">
              <a:solidFill>
                <a:srgbClr val="000000"/>
              </a:solidFill>
              <a:latin typeface="Times" charset="0"/>
              <a:ea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9B164B36-CCA6-6745-5F0F-F0C02333DF5F}"/>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3-1 Trust and Obey</a:t>
            </a:r>
            <a:endParaRPr lang="en-US" dirty="0">
              <a:ea typeface="+mj-ea"/>
            </a:endParaRPr>
          </a:p>
        </p:txBody>
      </p:sp>
      <p:pic>
        <p:nvPicPr>
          <p:cNvPr id="8194" name="Picture 3" descr="Trust and Obey-SFP-pp">
            <a:extLst>
              <a:ext uri="{FF2B5EF4-FFF2-40B4-BE49-F238E27FC236}">
                <a16:creationId xmlns:a16="http://schemas.microsoft.com/office/drawing/2014/main" id="{651DD2BA-82C3-9C88-321E-DF5B4F23A6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317EC9C0-FD17-5B54-2F3B-FFCC4A62141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915</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38CEC534-0FB4-BB73-8848-0F4354C9C82E}"/>
              </a:ext>
            </a:extLst>
          </p:cNvPr>
          <p:cNvSpPr txBox="1">
            <a:spLocks noChangeArrowheads="1"/>
          </p:cNvSpPr>
          <p:nvPr/>
        </p:nvSpPr>
        <p:spPr bwMode="auto">
          <a:xfrm>
            <a:off x="101601" y="76201"/>
            <a:ext cx="29354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Trust and Obey</a:t>
            </a:r>
            <a:endParaRPr lang="en-US" sz="3200">
              <a:solidFill>
                <a:srgbClr val="000000"/>
              </a:solidFill>
              <a:latin typeface="Times" charset="0"/>
              <a:ea typeface="ＭＳ Ｐゴシック"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9A50F034-B476-B01E-B5FB-47F0EED0681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Trust and Obey</a:t>
            </a:r>
            <a:endParaRPr lang="en-US">
              <a:ea typeface="+mj-ea"/>
            </a:endParaRPr>
          </a:p>
        </p:txBody>
      </p:sp>
      <p:pic>
        <p:nvPicPr>
          <p:cNvPr id="9218" name="Picture 3" descr="Trust and Obey-SFP-pp">
            <a:extLst>
              <a:ext uri="{FF2B5EF4-FFF2-40B4-BE49-F238E27FC236}">
                <a16:creationId xmlns:a16="http://schemas.microsoft.com/office/drawing/2014/main" id="{B6DB1B78-4FFA-4BB3-B048-97C92F6FA0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98BA0056-EAF7-3FAB-3C11-0CD2A352AF5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915</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2B9ED627-2275-AE3F-E8CB-F7E77DA9A8E7}"/>
              </a:ext>
            </a:extLst>
          </p:cNvPr>
          <p:cNvSpPr txBox="1">
            <a:spLocks noChangeArrowheads="1"/>
          </p:cNvSpPr>
          <p:nvPr/>
        </p:nvSpPr>
        <p:spPr bwMode="auto">
          <a:xfrm>
            <a:off x="101601" y="76201"/>
            <a:ext cx="29354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Trust and Obey</a:t>
            </a:r>
            <a:endParaRPr lang="en-US" sz="3200">
              <a:solidFill>
                <a:srgbClr val="000000"/>
              </a:solidFill>
              <a:latin typeface="Times" charset="0"/>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D95EDBF-6E2A-9594-55A8-BE132640333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Seeking the Lost</a:t>
            </a:r>
            <a:endParaRPr lang="en-US">
              <a:ea typeface="+mj-ea"/>
            </a:endParaRPr>
          </a:p>
        </p:txBody>
      </p:sp>
      <p:pic>
        <p:nvPicPr>
          <p:cNvPr id="2" name="Picture 57" descr="Seeking the Lost-pp">
            <a:extLst>
              <a:ext uri="{FF2B5EF4-FFF2-40B4-BE49-F238E27FC236}">
                <a16:creationId xmlns:a16="http://schemas.microsoft.com/office/drawing/2014/main" id="{6ADFF0FC-D184-DDBE-02A8-5A9B4FD144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2F43945C-E740-7B8D-CCCF-3DB2D0AF0AF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624</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E6F676C2-7FB0-23A8-3E85-7FABC9513EEC}"/>
              </a:ext>
            </a:extLst>
          </p:cNvPr>
          <p:cNvSpPr txBox="1">
            <a:spLocks noChangeArrowheads="1"/>
          </p:cNvSpPr>
          <p:nvPr/>
        </p:nvSpPr>
        <p:spPr bwMode="auto">
          <a:xfrm>
            <a:off x="101601" y="76201"/>
            <a:ext cx="30796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Seeking the Lost</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1F93DEE0-7631-DFA4-B781-C696F21FC2D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Trust and Obey</a:t>
            </a:r>
            <a:endParaRPr lang="en-US">
              <a:ea typeface="+mj-ea"/>
            </a:endParaRPr>
          </a:p>
        </p:txBody>
      </p:sp>
      <p:pic>
        <p:nvPicPr>
          <p:cNvPr id="10242" name="Picture 3" descr="Trust and Obey-SFP-pp">
            <a:extLst>
              <a:ext uri="{FF2B5EF4-FFF2-40B4-BE49-F238E27FC236}">
                <a16:creationId xmlns:a16="http://schemas.microsoft.com/office/drawing/2014/main" id="{6D7C0485-6482-75F7-CBBC-FDB2EE4C5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4">
            <a:extLst>
              <a:ext uri="{FF2B5EF4-FFF2-40B4-BE49-F238E27FC236}">
                <a16:creationId xmlns:a16="http://schemas.microsoft.com/office/drawing/2014/main" id="{2435E0D6-FF6E-0522-0F74-ABFD0921D07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915</a:t>
            </a:r>
            <a:endParaRPr lang="en-US" sz="3200">
              <a:solidFill>
                <a:srgbClr val="000000"/>
              </a:solidFill>
              <a:latin typeface="Times" charset="0"/>
              <a:ea typeface="ＭＳ Ｐゴシック" charset="0"/>
              <a:cs typeface="ＭＳ Ｐゴシック" charset="0"/>
            </a:endParaRPr>
          </a:p>
        </p:txBody>
      </p:sp>
      <p:sp>
        <p:nvSpPr>
          <p:cNvPr id="218117" name="Text Box 5">
            <a:extLst>
              <a:ext uri="{FF2B5EF4-FFF2-40B4-BE49-F238E27FC236}">
                <a16:creationId xmlns:a16="http://schemas.microsoft.com/office/drawing/2014/main" id="{29F083CC-A7F6-CED0-E90F-19E091A8D837}"/>
              </a:ext>
            </a:extLst>
          </p:cNvPr>
          <p:cNvSpPr txBox="1">
            <a:spLocks noChangeArrowheads="1"/>
          </p:cNvSpPr>
          <p:nvPr/>
        </p:nvSpPr>
        <p:spPr bwMode="auto">
          <a:xfrm>
            <a:off x="101601" y="-25399"/>
            <a:ext cx="29354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Trust and Obey</a:t>
            </a:r>
            <a:endParaRPr lang="en-US" sz="3200" dirty="0">
              <a:solidFill>
                <a:srgbClr val="000000"/>
              </a:solidFill>
              <a:latin typeface="Times"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AB781C35-D2D2-33B5-128C-5A3E1E6DA89E}"/>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4-1 Trust and Obey</a:t>
            </a:r>
            <a:endParaRPr lang="en-US" dirty="0">
              <a:ea typeface="+mj-ea"/>
            </a:endParaRPr>
          </a:p>
        </p:txBody>
      </p:sp>
      <p:pic>
        <p:nvPicPr>
          <p:cNvPr id="11266" name="Picture 3" descr="Trust and Obey-SFP-pp">
            <a:extLst>
              <a:ext uri="{FF2B5EF4-FFF2-40B4-BE49-F238E27FC236}">
                <a16:creationId xmlns:a16="http://schemas.microsoft.com/office/drawing/2014/main" id="{63283522-8130-0B9D-9615-C4881522CD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47C6D7E2-8701-BD0D-9FEF-FBEA3BB858B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915</a:t>
            </a:r>
            <a:endParaRPr lang="en-US" sz="3200">
              <a:solidFill>
                <a:srgbClr val="000000"/>
              </a:solidFill>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20370DA1-307D-93CA-1B83-5BC95D77AEFC}"/>
              </a:ext>
            </a:extLst>
          </p:cNvPr>
          <p:cNvSpPr txBox="1">
            <a:spLocks noChangeArrowheads="1"/>
          </p:cNvSpPr>
          <p:nvPr/>
        </p:nvSpPr>
        <p:spPr bwMode="auto">
          <a:xfrm>
            <a:off x="101601" y="76201"/>
            <a:ext cx="29354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Trust and Obey</a:t>
            </a:r>
            <a:endParaRPr lang="en-US" sz="3200">
              <a:solidFill>
                <a:srgbClr val="000000"/>
              </a:solidFill>
              <a:latin typeface="Times"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AB990411-1ED9-4E52-4B24-7447EE943AD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Trust and Obey</a:t>
            </a:r>
            <a:endParaRPr lang="en-US">
              <a:ea typeface="+mj-ea"/>
            </a:endParaRPr>
          </a:p>
        </p:txBody>
      </p:sp>
      <p:pic>
        <p:nvPicPr>
          <p:cNvPr id="12290" name="Picture 3" descr="Trust and Obey-SFP-pp">
            <a:extLst>
              <a:ext uri="{FF2B5EF4-FFF2-40B4-BE49-F238E27FC236}">
                <a16:creationId xmlns:a16="http://schemas.microsoft.com/office/drawing/2014/main" id="{70969445-98D7-EC33-460A-9B685D02CA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341061E3-8A28-562C-5E8B-19D8EEBAADD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915</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D586B8BC-71AB-B5BF-F31A-D87BEF73DC59}"/>
              </a:ext>
            </a:extLst>
          </p:cNvPr>
          <p:cNvSpPr txBox="1">
            <a:spLocks noChangeArrowheads="1"/>
          </p:cNvSpPr>
          <p:nvPr/>
        </p:nvSpPr>
        <p:spPr bwMode="auto">
          <a:xfrm>
            <a:off x="101601" y="76201"/>
            <a:ext cx="29354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Trust and Obey</a:t>
            </a: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30F1F094-10F0-F7AE-5989-5312C5BCE09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Trust and Obey</a:t>
            </a:r>
            <a:endParaRPr lang="en-US">
              <a:ea typeface="+mj-ea"/>
            </a:endParaRPr>
          </a:p>
        </p:txBody>
      </p:sp>
      <p:pic>
        <p:nvPicPr>
          <p:cNvPr id="13314" name="Picture 3" descr="Trust and Obey-SFP-pp">
            <a:extLst>
              <a:ext uri="{FF2B5EF4-FFF2-40B4-BE49-F238E27FC236}">
                <a16:creationId xmlns:a16="http://schemas.microsoft.com/office/drawing/2014/main" id="{E717812D-4919-9148-2BC0-A4F65E0F0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Text Box 4">
            <a:extLst>
              <a:ext uri="{FF2B5EF4-FFF2-40B4-BE49-F238E27FC236}">
                <a16:creationId xmlns:a16="http://schemas.microsoft.com/office/drawing/2014/main" id="{C239ED9E-7FBB-C9AB-A17B-A2E3D7D26C0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915</a:t>
            </a:r>
            <a:endParaRPr lang="en-US" sz="3200">
              <a:solidFill>
                <a:srgbClr val="000000"/>
              </a:solidFill>
              <a:latin typeface="Times" charset="0"/>
              <a:ea typeface="ＭＳ Ｐゴシック" charset="0"/>
              <a:cs typeface="ＭＳ Ｐゴシック" charset="0"/>
            </a:endParaRPr>
          </a:p>
        </p:txBody>
      </p:sp>
      <p:sp>
        <p:nvSpPr>
          <p:cNvPr id="219141" name="Text Box 5">
            <a:extLst>
              <a:ext uri="{FF2B5EF4-FFF2-40B4-BE49-F238E27FC236}">
                <a16:creationId xmlns:a16="http://schemas.microsoft.com/office/drawing/2014/main" id="{35B6B90F-E224-6D9B-343D-0595131EAA8D}"/>
              </a:ext>
            </a:extLst>
          </p:cNvPr>
          <p:cNvSpPr txBox="1">
            <a:spLocks noChangeArrowheads="1"/>
          </p:cNvSpPr>
          <p:nvPr/>
        </p:nvSpPr>
        <p:spPr bwMode="auto">
          <a:xfrm>
            <a:off x="101601" y="-25399"/>
            <a:ext cx="29354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Trust and Obey</a:t>
            </a:r>
            <a:endParaRPr lang="en-US" sz="3200" dirty="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619A4125-5FD0-31DE-1983-C1BD63BADDFA}"/>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5-1 Trust and Obey</a:t>
            </a:r>
            <a:endParaRPr lang="en-US" dirty="0">
              <a:ea typeface="+mj-ea"/>
            </a:endParaRPr>
          </a:p>
        </p:txBody>
      </p:sp>
      <p:pic>
        <p:nvPicPr>
          <p:cNvPr id="14338" name="Picture 3" descr="Trust and Obey-SFP-pp">
            <a:extLst>
              <a:ext uri="{FF2B5EF4-FFF2-40B4-BE49-F238E27FC236}">
                <a16:creationId xmlns:a16="http://schemas.microsoft.com/office/drawing/2014/main" id="{B62B901F-AF0D-BEE7-B928-609DA52C66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D53E0191-25C8-92F1-DD15-ACBF45622AE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915</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15A4896A-D3CE-83DC-A44B-43E07E274B06}"/>
              </a:ext>
            </a:extLst>
          </p:cNvPr>
          <p:cNvSpPr txBox="1">
            <a:spLocks noChangeArrowheads="1"/>
          </p:cNvSpPr>
          <p:nvPr/>
        </p:nvSpPr>
        <p:spPr bwMode="auto">
          <a:xfrm>
            <a:off x="101601" y="76201"/>
            <a:ext cx="29354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Trust and Obey</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7913BBDE-736E-6C78-CCDE-6F03A6F0DEA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5-2 Trust and Obey</a:t>
            </a:r>
            <a:endParaRPr lang="en-US">
              <a:ea typeface="+mj-ea"/>
            </a:endParaRPr>
          </a:p>
        </p:txBody>
      </p:sp>
      <p:pic>
        <p:nvPicPr>
          <p:cNvPr id="15362" name="Picture 3" descr="Trust and Obey-SFP-pp">
            <a:extLst>
              <a:ext uri="{FF2B5EF4-FFF2-40B4-BE49-F238E27FC236}">
                <a16:creationId xmlns:a16="http://schemas.microsoft.com/office/drawing/2014/main" id="{CC5A5FA2-D8BD-D8A0-3EFE-B0DA522653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2174F357-2F3F-813F-991F-2CE350E3883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915</a:t>
            </a:r>
            <a:endParaRPr lang="en-US" sz="3200">
              <a:solidFill>
                <a:srgbClr val="000000"/>
              </a:solidFill>
              <a:latin typeface="Times" charset="0"/>
              <a:ea typeface="ＭＳ Ｐゴシック" charset="0"/>
              <a:cs typeface="ＭＳ Ｐゴシック" charset="0"/>
            </a:endParaRPr>
          </a:p>
        </p:txBody>
      </p:sp>
      <p:sp>
        <p:nvSpPr>
          <p:cNvPr id="214021" name="Text Box 5">
            <a:extLst>
              <a:ext uri="{FF2B5EF4-FFF2-40B4-BE49-F238E27FC236}">
                <a16:creationId xmlns:a16="http://schemas.microsoft.com/office/drawing/2014/main" id="{7708F463-471D-D018-5E76-6E6285CD09CD}"/>
              </a:ext>
            </a:extLst>
          </p:cNvPr>
          <p:cNvSpPr txBox="1">
            <a:spLocks noChangeArrowheads="1"/>
          </p:cNvSpPr>
          <p:nvPr/>
        </p:nvSpPr>
        <p:spPr bwMode="auto">
          <a:xfrm>
            <a:off x="101601" y="76201"/>
            <a:ext cx="29354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Trust and Obey</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3C40EAA2-5277-19FC-B807-211518B447FD}"/>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 Trust and Obey</a:t>
            </a:r>
            <a:endParaRPr lang="en-US" dirty="0">
              <a:ea typeface="+mj-ea"/>
            </a:endParaRPr>
          </a:p>
        </p:txBody>
      </p:sp>
      <p:pic>
        <p:nvPicPr>
          <p:cNvPr id="16386" name="Picture 3" descr="Trust and Obey-SFP-pp">
            <a:extLst>
              <a:ext uri="{FF2B5EF4-FFF2-40B4-BE49-F238E27FC236}">
                <a16:creationId xmlns:a16="http://schemas.microsoft.com/office/drawing/2014/main" id="{5E4E3E69-4761-2FBF-05E2-D2A4F2E29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Text Box 4">
            <a:extLst>
              <a:ext uri="{FF2B5EF4-FFF2-40B4-BE49-F238E27FC236}">
                <a16:creationId xmlns:a16="http://schemas.microsoft.com/office/drawing/2014/main" id="{0F99A28E-55FB-6439-56B3-CE2BF512EDF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915</a:t>
            </a:r>
            <a:endParaRPr lang="en-US" sz="3200">
              <a:solidFill>
                <a:srgbClr val="000000"/>
              </a:solidFill>
              <a:latin typeface="Times" charset="0"/>
              <a:ea typeface="ＭＳ Ｐゴシック" charset="0"/>
              <a:cs typeface="ＭＳ Ｐゴシック" charset="0"/>
            </a:endParaRPr>
          </a:p>
        </p:txBody>
      </p:sp>
      <p:sp>
        <p:nvSpPr>
          <p:cNvPr id="215045" name="Text Box 5">
            <a:extLst>
              <a:ext uri="{FF2B5EF4-FFF2-40B4-BE49-F238E27FC236}">
                <a16:creationId xmlns:a16="http://schemas.microsoft.com/office/drawing/2014/main" id="{3B946D83-A38C-79D4-08B4-0F6CF350A119}"/>
              </a:ext>
            </a:extLst>
          </p:cNvPr>
          <p:cNvSpPr txBox="1">
            <a:spLocks noChangeArrowheads="1"/>
          </p:cNvSpPr>
          <p:nvPr/>
        </p:nvSpPr>
        <p:spPr bwMode="auto">
          <a:xfrm>
            <a:off x="101601" y="-25399"/>
            <a:ext cx="29354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Trust and Obey</a:t>
            </a:r>
            <a:endParaRPr lang="en-US" sz="3200" dirty="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8D48113-5BE6-F8D3-4F75-8FF056FB28AF}"/>
              </a:ext>
            </a:extLst>
          </p:cNvPr>
          <p:cNvSpPr/>
          <p:nvPr/>
        </p:nvSpPr>
        <p:spPr>
          <a:xfrm>
            <a:off x="0" y="603315"/>
            <a:ext cx="12192000" cy="5806912"/>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1659117"/>
            <a:ext cx="11001082"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just" defTabSz="1219170" rtl="0" eaLnBrk="1" fontAlgn="auto" latinLnBrk="0" hangingPunct="1">
              <a:lnSpc>
                <a:spcPct val="100000"/>
              </a:lnSpc>
              <a:spcBef>
                <a:spcPct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point is this: whoever sows sparingly will also reap sparingly, and whoever sows bountifully will also reap bountifully. Each one must give as he has decided in his heart, not reluctantly or under compulsion, for God loves a cheerful giver. And God is able to make all grace abound to you, so that having all sufficiency in all things at all times, you may abound in every good work.” – 2 Cor. 9:6-8</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 y="75414"/>
            <a:ext cx="5019040"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OUR CONTRIBUTION</a:t>
            </a:r>
          </a:p>
        </p:txBody>
      </p:sp>
    </p:spTree>
    <p:extLst>
      <p:ext uri="{BB962C8B-B14F-4D97-AF65-F5344CB8AC3E}">
        <p14:creationId xmlns:p14="http://schemas.microsoft.com/office/powerpoint/2010/main" val="2208088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Alas! And did my savior bleed?</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#324</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39270131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96D25A4-41F2-6D90-1C2E-AB87C6C7C00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Alas and Did My Savior Bleed</a:t>
            </a:r>
            <a:endParaRPr lang="en-US">
              <a:ea typeface="+mj-ea"/>
            </a:endParaRPr>
          </a:p>
        </p:txBody>
      </p:sp>
      <p:pic>
        <p:nvPicPr>
          <p:cNvPr id="2" name="Picture 49" descr="Alas and did my Savior-SFP=pp">
            <a:extLst>
              <a:ext uri="{FF2B5EF4-FFF2-40B4-BE49-F238E27FC236}">
                <a16:creationId xmlns:a16="http://schemas.microsoft.com/office/drawing/2014/main" id="{18424EB1-4BA9-2A52-E613-31ADB053A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8" name="Text Box 50">
            <a:extLst>
              <a:ext uri="{FF2B5EF4-FFF2-40B4-BE49-F238E27FC236}">
                <a16:creationId xmlns:a16="http://schemas.microsoft.com/office/drawing/2014/main" id="{E8AB9002-8B2B-9C08-41FD-C4AD18C4AB7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2099" name="Text Box 51">
            <a:extLst>
              <a:ext uri="{FF2B5EF4-FFF2-40B4-BE49-F238E27FC236}">
                <a16:creationId xmlns:a16="http://schemas.microsoft.com/office/drawing/2014/main" id="{FC87AC62-A060-4ABF-B235-89A9133FB794}"/>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322</TotalTime>
  <Words>2021</Words>
  <Application>Microsoft Office PowerPoint</Application>
  <PresentationFormat>Widescreen</PresentationFormat>
  <Paragraphs>381</Paragraphs>
  <Slides>123</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123</vt:i4>
      </vt:variant>
    </vt:vector>
  </HeadingPairs>
  <TitlesOfParts>
    <vt:vector size="131" baseType="lpstr">
      <vt:lpstr>Times</vt:lpstr>
      <vt:lpstr>Trebuchet MS</vt:lpstr>
      <vt:lpstr>Calibri</vt:lpstr>
      <vt:lpstr>BigNoodleTitling</vt:lpstr>
      <vt:lpstr>Arial</vt:lpstr>
      <vt:lpstr>MS PGothic</vt:lpstr>
      <vt:lpstr>Default</vt:lpstr>
      <vt:lpstr>Blank</vt:lpstr>
      <vt:lpstr>1-1 We Have Heard the Joyful Sound</vt:lpstr>
      <vt:lpstr>1-2 We Have Heard the Joyful Sound</vt:lpstr>
      <vt:lpstr>1-3 We Have Heard the Joyful Sound</vt:lpstr>
      <vt:lpstr>2-1 We Have Heard the Joyful Sound</vt:lpstr>
      <vt:lpstr>2-2 We Have Heard the Joyful Sound</vt:lpstr>
      <vt:lpstr>2-3 We Have Heard the Joyful Sound</vt:lpstr>
      <vt:lpstr>PowerPoint Presentation</vt:lpstr>
      <vt:lpstr>PowerPoint Presentation</vt:lpstr>
      <vt:lpstr>1-1 Seeking the Lost</vt:lpstr>
      <vt:lpstr>1-2 Seeking the Lost</vt:lpstr>
      <vt:lpstr>C-1 Seeking the Lost</vt:lpstr>
      <vt:lpstr>C-2 Seeking the Lost</vt:lpstr>
      <vt:lpstr>3-1 Seeking the Lost</vt:lpstr>
      <vt:lpstr>3-2 Seeking the Lost</vt:lpstr>
      <vt:lpstr>C-1 Seeking the Lost</vt:lpstr>
      <vt:lpstr>C-2 Seeking the Lost</vt:lpstr>
      <vt:lpstr>PowerPoint Presentation</vt:lpstr>
      <vt:lpstr>1-1 Dear Lord and Father of Mankind</vt:lpstr>
      <vt:lpstr>1-2 Dear Lord and Father of Mankind</vt:lpstr>
      <vt:lpstr>2-1 Dear Lord and Father of Mankind</vt:lpstr>
      <vt:lpstr>2-2 Dear Lord and Father of Mankind</vt:lpstr>
      <vt:lpstr>4-1 Dear Lord and Father of Mankind</vt:lpstr>
      <vt:lpstr>4-2 Dear Lord and Father of Mankind</vt:lpstr>
      <vt:lpstr>PowerPoint Presentation</vt:lpstr>
      <vt:lpstr>PowerPoint Presentation</vt:lpstr>
      <vt:lpstr>1-I Am Mine No More</vt:lpstr>
      <vt:lpstr>2-I Am Mine No More</vt:lpstr>
      <vt:lpstr>3-I Am Mine No More</vt:lpstr>
      <vt:lpstr>4-I Am Mine No More</vt:lpstr>
      <vt:lpstr>PowerPoint Presentation</vt:lpstr>
      <vt:lpstr>1-1 Jesus Hold My Hand</vt:lpstr>
      <vt:lpstr>1-2 Jesus Hold My Hand</vt:lpstr>
      <vt:lpstr>1-3 Jesus Hold My Hand</vt:lpstr>
      <vt:lpstr>1-4 Jesus Hold My Hand</vt:lpstr>
      <vt:lpstr>C-1 Jesus Hold My Hand</vt:lpstr>
      <vt:lpstr>C-2 Jesus Hold My Hand</vt:lpstr>
      <vt:lpstr>C-3 Jesus Hold My Hand</vt:lpstr>
      <vt:lpstr>2-1 Jesus Hold My Hand</vt:lpstr>
      <vt:lpstr>2-2 Jesus Hold My Hand</vt:lpstr>
      <vt:lpstr>2-3 Jesus Hold My Hand</vt:lpstr>
      <vt:lpstr>2-4 Jesus Hold My Hand</vt:lpstr>
      <vt:lpstr>C-1 Jesus Hold My Hand</vt:lpstr>
      <vt:lpstr>C-2 Jesus Hold My Hand</vt:lpstr>
      <vt:lpstr>C-3 Jesus Hold My Hand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Trust and Obey</vt:lpstr>
      <vt:lpstr>1-2 Trust and Obey</vt:lpstr>
      <vt:lpstr>C Trust and Obey</vt:lpstr>
      <vt:lpstr>2-1 Trust and Obey</vt:lpstr>
      <vt:lpstr>2-2 Trust and Obey</vt:lpstr>
      <vt:lpstr>C Trust and Obey</vt:lpstr>
      <vt:lpstr>3-1 Trust and Obey</vt:lpstr>
      <vt:lpstr>3-2 Trust and Obey</vt:lpstr>
      <vt:lpstr>C Trust and Obey</vt:lpstr>
      <vt:lpstr>4-1 Trust and Obey</vt:lpstr>
      <vt:lpstr>4-2 Trust and Obey</vt:lpstr>
      <vt:lpstr>C Trust and Obey</vt:lpstr>
      <vt:lpstr>5-1 Trust and Obey</vt:lpstr>
      <vt:lpstr>5-2 Trust and Obey</vt:lpstr>
      <vt:lpstr>C Trust and Obey</vt:lpstr>
      <vt:lpstr>PowerPoint Presentation</vt:lpstr>
      <vt:lpstr>PowerPoint Presentation</vt:lpstr>
      <vt:lpstr>1-1 Alas and Did My Savior Bleed</vt:lpstr>
      <vt:lpstr>1-2 Alas and Did My Savior Bleed</vt:lpstr>
      <vt:lpstr>C-1 Alas and Did My Savior Bleed</vt:lpstr>
      <vt:lpstr>C-2 Alas and Did My Savior Bleed</vt:lpstr>
      <vt:lpstr>3-1 Alas and Did My Savior Bleed</vt:lpstr>
      <vt:lpstr>3-2 Alas and Did My Savior Bleed</vt:lpstr>
      <vt:lpstr>C-1 Alas and Did My Savior Bleed</vt:lpstr>
      <vt:lpstr>C-2 Alas and Did My Savior Bleed</vt:lpstr>
      <vt:lpstr>4-1 Alas and Did My Savior Bleed</vt:lpstr>
      <vt:lpstr>4-2 Alas and Did My Savior Bleed</vt:lpstr>
      <vt:lpstr>C-1 Alas and Did My Savior Bleed</vt:lpstr>
      <vt:lpstr>C-2 Alas and Did My Savior Bleed</vt:lpstr>
      <vt:lpstr>PowerPoint Presentation</vt:lpstr>
      <vt:lpstr>PowerPoint Presentation</vt:lpstr>
      <vt:lpstr>PowerPoint Presentation</vt:lpstr>
      <vt:lpstr>PowerPoint Presentation</vt:lpstr>
      <vt:lpstr>1-1 On Jordan’s Stormy Banks</vt:lpstr>
      <vt:lpstr>1-2 On Jordan’s Stormy Banks</vt:lpstr>
      <vt:lpstr>C-1 On Jordan’s Stormy Banks</vt:lpstr>
      <vt:lpstr>C-2 On Jordan’s Stormy Banks</vt:lpstr>
      <vt:lpstr>4-1 On Jordan’s Stormy Banks</vt:lpstr>
      <vt:lpstr>4-2 On Jordan’s Stormy Banks</vt:lpstr>
      <vt:lpstr>C-1 On Jordan’s Stormy Banks</vt:lpstr>
      <vt:lpstr>C-2 On Jordan’s Stormy Banks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42</cp:revision>
  <dcterms:created xsi:type="dcterms:W3CDTF">2023-03-16T17:07:25Z</dcterms:created>
  <dcterms:modified xsi:type="dcterms:W3CDTF">2023-03-19T04:17:48Z</dcterms:modified>
</cp:coreProperties>
</file>