
<file path=[Content_Types].xml><?xml version="1.0" encoding="utf-8"?>
<Types xmlns="http://schemas.openxmlformats.org/package/2006/content-types">
  <Default Extension="fntdata" ContentType="application/x-fontdata"/>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theme/theme2.xml" ContentType="application/vnd.openxmlformats-officedocument.theme+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72" r:id="rId1"/>
    <p:sldMasterId id="2147483681" r:id="rId2"/>
    <p:sldMasterId id="2147483693" r:id="rId3"/>
  </p:sldMasterIdLst>
  <p:notesMasterIdLst>
    <p:notesMasterId r:id="rId122"/>
  </p:notesMasterIdLst>
  <p:sldIdLst>
    <p:sldId id="256" r:id="rId4"/>
    <p:sldId id="257" r:id="rId5"/>
    <p:sldId id="4049" r:id="rId6"/>
    <p:sldId id="4050" r:id="rId7"/>
    <p:sldId id="3574" r:id="rId8"/>
    <p:sldId id="3405" r:id="rId9"/>
    <p:sldId id="3959" r:id="rId10"/>
    <p:sldId id="3960" r:id="rId11"/>
    <p:sldId id="3962" r:id="rId12"/>
    <p:sldId id="259" r:id="rId13"/>
    <p:sldId id="3632" r:id="rId14"/>
    <p:sldId id="3963" r:id="rId15"/>
    <p:sldId id="3964" r:id="rId16"/>
    <p:sldId id="3965" r:id="rId17"/>
    <p:sldId id="3966" r:id="rId18"/>
    <p:sldId id="260" r:id="rId19"/>
    <p:sldId id="3967" r:id="rId20"/>
    <p:sldId id="3647" r:id="rId21"/>
    <p:sldId id="3404" r:id="rId22"/>
    <p:sldId id="3968" r:id="rId23"/>
    <p:sldId id="3969" r:id="rId24"/>
    <p:sldId id="264" r:id="rId25"/>
    <p:sldId id="265" r:id="rId26"/>
    <p:sldId id="3970" r:id="rId27"/>
    <p:sldId id="3971" r:id="rId28"/>
    <p:sldId id="266" r:id="rId29"/>
    <p:sldId id="267" r:id="rId30"/>
    <p:sldId id="3972" r:id="rId31"/>
    <p:sldId id="3973" r:id="rId32"/>
    <p:sldId id="262" r:id="rId33"/>
    <p:sldId id="3974" r:id="rId34"/>
    <p:sldId id="3975" r:id="rId35"/>
    <p:sldId id="3976" r:id="rId36"/>
    <p:sldId id="3977" r:id="rId37"/>
    <p:sldId id="3978" r:id="rId38"/>
    <p:sldId id="3979" r:id="rId39"/>
    <p:sldId id="3980" r:id="rId40"/>
    <p:sldId id="3981" r:id="rId41"/>
    <p:sldId id="3982" r:id="rId42"/>
    <p:sldId id="268" r:id="rId43"/>
    <p:sldId id="269" r:id="rId44"/>
    <p:sldId id="270" r:id="rId45"/>
    <p:sldId id="3983" r:id="rId46"/>
    <p:sldId id="3984" r:id="rId47"/>
    <p:sldId id="271" r:id="rId48"/>
    <p:sldId id="272" r:id="rId49"/>
    <p:sldId id="273" r:id="rId50"/>
    <p:sldId id="3401" r:id="rId51"/>
    <p:sldId id="3766" r:id="rId52"/>
    <p:sldId id="3958" r:id="rId53"/>
    <p:sldId id="3509" r:id="rId54"/>
    <p:sldId id="4024" r:id="rId55"/>
    <p:sldId id="258" r:id="rId56"/>
    <p:sldId id="4026" r:id="rId57"/>
    <p:sldId id="4029" r:id="rId58"/>
    <p:sldId id="4028" r:id="rId59"/>
    <p:sldId id="4036" r:id="rId60"/>
    <p:sldId id="261" r:id="rId61"/>
    <p:sldId id="4030" r:id="rId62"/>
    <p:sldId id="4044" r:id="rId63"/>
    <p:sldId id="4045" r:id="rId64"/>
    <p:sldId id="4046" r:id="rId65"/>
    <p:sldId id="4047" r:id="rId66"/>
    <p:sldId id="4048" r:id="rId67"/>
    <p:sldId id="4025" r:id="rId68"/>
    <p:sldId id="4031" r:id="rId69"/>
    <p:sldId id="4051" r:id="rId70"/>
    <p:sldId id="4032" r:id="rId71"/>
    <p:sldId id="4034" r:id="rId72"/>
    <p:sldId id="4033" r:id="rId73"/>
    <p:sldId id="4038" r:id="rId74"/>
    <p:sldId id="4035" r:id="rId75"/>
    <p:sldId id="4039" r:id="rId76"/>
    <p:sldId id="4037" r:id="rId77"/>
    <p:sldId id="4040" r:id="rId78"/>
    <p:sldId id="4041" r:id="rId79"/>
    <p:sldId id="4042" r:id="rId80"/>
    <p:sldId id="4043" r:id="rId81"/>
    <p:sldId id="4027" r:id="rId82"/>
    <p:sldId id="3413" r:id="rId83"/>
    <p:sldId id="3985" r:id="rId84"/>
    <p:sldId id="3986" r:id="rId85"/>
    <p:sldId id="3987" r:id="rId86"/>
    <p:sldId id="3988" r:id="rId87"/>
    <p:sldId id="3989" r:id="rId88"/>
    <p:sldId id="3995" r:id="rId89"/>
    <p:sldId id="3996" r:id="rId90"/>
    <p:sldId id="3997" r:id="rId91"/>
    <p:sldId id="3998" r:id="rId92"/>
    <p:sldId id="3999" r:id="rId93"/>
    <p:sldId id="3501" r:id="rId94"/>
    <p:sldId id="3411" r:id="rId95"/>
    <p:sldId id="4000" r:id="rId96"/>
    <p:sldId id="4001" r:id="rId97"/>
    <p:sldId id="4002" r:id="rId98"/>
    <p:sldId id="4009" r:id="rId99"/>
    <p:sldId id="4010" r:id="rId100"/>
    <p:sldId id="4011" r:id="rId101"/>
    <p:sldId id="3502" r:id="rId102"/>
    <p:sldId id="3503" r:id="rId103"/>
    <p:sldId id="3745" r:id="rId104"/>
    <p:sldId id="3412" r:id="rId105"/>
    <p:sldId id="4012" r:id="rId106"/>
    <p:sldId id="4013" r:id="rId107"/>
    <p:sldId id="4014" r:id="rId108"/>
    <p:sldId id="4015" r:id="rId109"/>
    <p:sldId id="274" r:id="rId110"/>
    <p:sldId id="4016" r:id="rId111"/>
    <p:sldId id="4017" r:id="rId112"/>
    <p:sldId id="4018" r:id="rId113"/>
    <p:sldId id="275" r:id="rId114"/>
    <p:sldId id="276" r:id="rId115"/>
    <p:sldId id="4019" r:id="rId116"/>
    <p:sldId id="4020" r:id="rId117"/>
    <p:sldId id="4021" r:id="rId118"/>
    <p:sldId id="4022" r:id="rId119"/>
    <p:sldId id="4023" r:id="rId120"/>
    <p:sldId id="3746" r:id="rId121"/>
  </p:sldIdLst>
  <p:sldSz cx="12192000" cy="6858000"/>
  <p:notesSz cx="6858000" cy="9144000"/>
  <p:embeddedFontLst>
    <p:embeddedFont>
      <p:font typeface="BigNoodleTitling" panose="02000708030402040100" pitchFamily="2" charset="0"/>
      <p:regular r:id="rId123"/>
      <p:italic r:id="rId124"/>
    </p:embeddedFont>
    <p:embeddedFont>
      <p:font typeface="Calibri" panose="020F0502020204030204" pitchFamily="34" charset="0"/>
      <p:regular r:id="rId125"/>
      <p:bold r:id="rId126"/>
      <p:italic r:id="rId127"/>
      <p:boldItalic r:id="rId128"/>
    </p:embeddedFont>
    <p:embeddedFont>
      <p:font typeface="ChunkFive" panose="00000500000000000000" pitchFamily="50" charset="0"/>
      <p:regular r:id="rId129"/>
    </p:embeddedFont>
    <p:embeddedFont>
      <p:font typeface="Georgia" panose="02040502050405020303" pitchFamily="18" charset="0"/>
      <p:regular r:id="rId130"/>
      <p:bold r:id="rId131"/>
      <p:italic r:id="rId132"/>
      <p:boldItalic r:id="rId133"/>
    </p:embeddedFont>
    <p:embeddedFont>
      <p:font typeface="Kid Marker" panose="03000600000000000000" pitchFamily="66" charset="0"/>
      <p:regular r:id="rId134"/>
    </p:embeddedFont>
    <p:embeddedFont>
      <p:font typeface="Times" panose="02020603050405020304" pitchFamily="18" charset="0"/>
      <p:regular r:id="rId135"/>
      <p:bold r:id="rId136"/>
      <p:italic r:id="rId137"/>
      <p:boldItalic r:id="rId138"/>
    </p:embeddedFont>
    <p:embeddedFont>
      <p:font typeface="Trebuchet MS" panose="020B0603020202020204" pitchFamily="34" charset="0"/>
      <p:regular r:id="rId139"/>
      <p:bold r:id="rId140"/>
      <p:italic r:id="rId141"/>
      <p:boldItalic r:id="rId142"/>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C75B3F"/>
    <a:srgbClr val="C68A66"/>
    <a:srgbClr val="FF720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4997" autoAdjust="0"/>
    <p:restoredTop sz="94660"/>
  </p:normalViewPr>
  <p:slideViewPr>
    <p:cSldViewPr snapToGrid="0">
      <p:cViewPr>
        <p:scale>
          <a:sx n="49" d="100"/>
          <a:sy n="49" d="100"/>
        </p:scale>
        <p:origin x="33" y="906"/>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3.xml"/><Relationship Id="rId117" Type="http://schemas.openxmlformats.org/officeDocument/2006/relationships/slide" Target="slides/slide114.xml"/><Relationship Id="rId21" Type="http://schemas.openxmlformats.org/officeDocument/2006/relationships/slide" Target="slides/slide18.xml"/><Relationship Id="rId42" Type="http://schemas.openxmlformats.org/officeDocument/2006/relationships/slide" Target="slides/slide39.xml"/><Relationship Id="rId47" Type="http://schemas.openxmlformats.org/officeDocument/2006/relationships/slide" Target="slides/slide44.xml"/><Relationship Id="rId63" Type="http://schemas.openxmlformats.org/officeDocument/2006/relationships/slide" Target="slides/slide60.xml"/><Relationship Id="rId68" Type="http://schemas.openxmlformats.org/officeDocument/2006/relationships/slide" Target="slides/slide65.xml"/><Relationship Id="rId84" Type="http://schemas.openxmlformats.org/officeDocument/2006/relationships/slide" Target="slides/slide81.xml"/><Relationship Id="rId89" Type="http://schemas.openxmlformats.org/officeDocument/2006/relationships/slide" Target="slides/slide86.xml"/><Relationship Id="rId112" Type="http://schemas.openxmlformats.org/officeDocument/2006/relationships/slide" Target="slides/slide109.xml"/><Relationship Id="rId133" Type="http://schemas.openxmlformats.org/officeDocument/2006/relationships/font" Target="fonts/font11.fntdata"/><Relationship Id="rId138" Type="http://schemas.openxmlformats.org/officeDocument/2006/relationships/font" Target="fonts/font16.fntdata"/><Relationship Id="rId16" Type="http://schemas.openxmlformats.org/officeDocument/2006/relationships/slide" Target="slides/slide13.xml"/><Relationship Id="rId107" Type="http://schemas.openxmlformats.org/officeDocument/2006/relationships/slide" Target="slides/slide104.xml"/><Relationship Id="rId11" Type="http://schemas.openxmlformats.org/officeDocument/2006/relationships/slide" Target="slides/slide8.xml"/><Relationship Id="rId32" Type="http://schemas.openxmlformats.org/officeDocument/2006/relationships/slide" Target="slides/slide29.xml"/><Relationship Id="rId37" Type="http://schemas.openxmlformats.org/officeDocument/2006/relationships/slide" Target="slides/slide34.xml"/><Relationship Id="rId53" Type="http://schemas.openxmlformats.org/officeDocument/2006/relationships/slide" Target="slides/slide50.xml"/><Relationship Id="rId58" Type="http://schemas.openxmlformats.org/officeDocument/2006/relationships/slide" Target="slides/slide55.xml"/><Relationship Id="rId74" Type="http://schemas.openxmlformats.org/officeDocument/2006/relationships/slide" Target="slides/slide71.xml"/><Relationship Id="rId79" Type="http://schemas.openxmlformats.org/officeDocument/2006/relationships/slide" Target="slides/slide76.xml"/><Relationship Id="rId102" Type="http://schemas.openxmlformats.org/officeDocument/2006/relationships/slide" Target="slides/slide99.xml"/><Relationship Id="rId123" Type="http://schemas.openxmlformats.org/officeDocument/2006/relationships/font" Target="fonts/font1.fntdata"/><Relationship Id="rId128" Type="http://schemas.openxmlformats.org/officeDocument/2006/relationships/font" Target="fonts/font6.fntdata"/><Relationship Id="rId144" Type="http://schemas.openxmlformats.org/officeDocument/2006/relationships/viewProps" Target="viewProps.xml"/><Relationship Id="rId5" Type="http://schemas.openxmlformats.org/officeDocument/2006/relationships/slide" Target="slides/slide2.xml"/><Relationship Id="rId90" Type="http://schemas.openxmlformats.org/officeDocument/2006/relationships/slide" Target="slides/slide87.xml"/><Relationship Id="rId95" Type="http://schemas.openxmlformats.org/officeDocument/2006/relationships/slide" Target="slides/slide92.xml"/><Relationship Id="rId22" Type="http://schemas.openxmlformats.org/officeDocument/2006/relationships/slide" Target="slides/slide19.xml"/><Relationship Id="rId27" Type="http://schemas.openxmlformats.org/officeDocument/2006/relationships/slide" Target="slides/slide24.xml"/><Relationship Id="rId43" Type="http://schemas.openxmlformats.org/officeDocument/2006/relationships/slide" Target="slides/slide40.xml"/><Relationship Id="rId48" Type="http://schemas.openxmlformats.org/officeDocument/2006/relationships/slide" Target="slides/slide45.xml"/><Relationship Id="rId64" Type="http://schemas.openxmlformats.org/officeDocument/2006/relationships/slide" Target="slides/slide61.xml"/><Relationship Id="rId69" Type="http://schemas.openxmlformats.org/officeDocument/2006/relationships/slide" Target="slides/slide66.xml"/><Relationship Id="rId113" Type="http://schemas.openxmlformats.org/officeDocument/2006/relationships/slide" Target="slides/slide110.xml"/><Relationship Id="rId118" Type="http://schemas.openxmlformats.org/officeDocument/2006/relationships/slide" Target="slides/slide115.xml"/><Relationship Id="rId134" Type="http://schemas.openxmlformats.org/officeDocument/2006/relationships/font" Target="fonts/font12.fntdata"/><Relationship Id="rId139" Type="http://schemas.openxmlformats.org/officeDocument/2006/relationships/font" Target="fonts/font17.fntdata"/><Relationship Id="rId80" Type="http://schemas.openxmlformats.org/officeDocument/2006/relationships/slide" Target="slides/slide77.xml"/><Relationship Id="rId85" Type="http://schemas.openxmlformats.org/officeDocument/2006/relationships/slide" Target="slides/slide82.xml"/><Relationship Id="rId3" Type="http://schemas.openxmlformats.org/officeDocument/2006/relationships/slideMaster" Target="slideMasters/slideMaster3.xml"/><Relationship Id="rId12" Type="http://schemas.openxmlformats.org/officeDocument/2006/relationships/slide" Target="slides/slide9.xml"/><Relationship Id="rId17" Type="http://schemas.openxmlformats.org/officeDocument/2006/relationships/slide" Target="slides/slide14.xml"/><Relationship Id="rId25" Type="http://schemas.openxmlformats.org/officeDocument/2006/relationships/slide" Target="slides/slide22.xml"/><Relationship Id="rId33" Type="http://schemas.openxmlformats.org/officeDocument/2006/relationships/slide" Target="slides/slide30.xml"/><Relationship Id="rId38" Type="http://schemas.openxmlformats.org/officeDocument/2006/relationships/slide" Target="slides/slide35.xml"/><Relationship Id="rId46" Type="http://schemas.openxmlformats.org/officeDocument/2006/relationships/slide" Target="slides/slide43.xml"/><Relationship Id="rId59" Type="http://schemas.openxmlformats.org/officeDocument/2006/relationships/slide" Target="slides/slide56.xml"/><Relationship Id="rId67" Type="http://schemas.openxmlformats.org/officeDocument/2006/relationships/slide" Target="slides/slide64.xml"/><Relationship Id="rId103" Type="http://schemas.openxmlformats.org/officeDocument/2006/relationships/slide" Target="slides/slide100.xml"/><Relationship Id="rId108" Type="http://schemas.openxmlformats.org/officeDocument/2006/relationships/slide" Target="slides/slide105.xml"/><Relationship Id="rId116" Type="http://schemas.openxmlformats.org/officeDocument/2006/relationships/slide" Target="slides/slide113.xml"/><Relationship Id="rId124" Type="http://schemas.openxmlformats.org/officeDocument/2006/relationships/font" Target="fonts/font2.fntdata"/><Relationship Id="rId129" Type="http://schemas.openxmlformats.org/officeDocument/2006/relationships/font" Target="fonts/font7.fntdata"/><Relationship Id="rId137" Type="http://schemas.openxmlformats.org/officeDocument/2006/relationships/font" Target="fonts/font15.fntdata"/><Relationship Id="rId20" Type="http://schemas.openxmlformats.org/officeDocument/2006/relationships/slide" Target="slides/slide17.xml"/><Relationship Id="rId41" Type="http://schemas.openxmlformats.org/officeDocument/2006/relationships/slide" Target="slides/slide38.xml"/><Relationship Id="rId54" Type="http://schemas.openxmlformats.org/officeDocument/2006/relationships/slide" Target="slides/slide51.xml"/><Relationship Id="rId62" Type="http://schemas.openxmlformats.org/officeDocument/2006/relationships/slide" Target="slides/slide59.xml"/><Relationship Id="rId70" Type="http://schemas.openxmlformats.org/officeDocument/2006/relationships/slide" Target="slides/slide67.xml"/><Relationship Id="rId75" Type="http://schemas.openxmlformats.org/officeDocument/2006/relationships/slide" Target="slides/slide72.xml"/><Relationship Id="rId83" Type="http://schemas.openxmlformats.org/officeDocument/2006/relationships/slide" Target="slides/slide80.xml"/><Relationship Id="rId88" Type="http://schemas.openxmlformats.org/officeDocument/2006/relationships/slide" Target="slides/slide85.xml"/><Relationship Id="rId91" Type="http://schemas.openxmlformats.org/officeDocument/2006/relationships/slide" Target="slides/slide88.xml"/><Relationship Id="rId96" Type="http://schemas.openxmlformats.org/officeDocument/2006/relationships/slide" Target="slides/slide93.xml"/><Relationship Id="rId111" Type="http://schemas.openxmlformats.org/officeDocument/2006/relationships/slide" Target="slides/slide108.xml"/><Relationship Id="rId132" Type="http://schemas.openxmlformats.org/officeDocument/2006/relationships/font" Target="fonts/font10.fntdata"/><Relationship Id="rId140" Type="http://schemas.openxmlformats.org/officeDocument/2006/relationships/font" Target="fonts/font18.fntdata"/><Relationship Id="rId145"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3.xml"/><Relationship Id="rId15" Type="http://schemas.openxmlformats.org/officeDocument/2006/relationships/slide" Target="slides/slide12.xml"/><Relationship Id="rId23" Type="http://schemas.openxmlformats.org/officeDocument/2006/relationships/slide" Target="slides/slide20.xml"/><Relationship Id="rId28" Type="http://schemas.openxmlformats.org/officeDocument/2006/relationships/slide" Target="slides/slide25.xml"/><Relationship Id="rId36" Type="http://schemas.openxmlformats.org/officeDocument/2006/relationships/slide" Target="slides/slide33.xml"/><Relationship Id="rId49" Type="http://schemas.openxmlformats.org/officeDocument/2006/relationships/slide" Target="slides/slide46.xml"/><Relationship Id="rId57" Type="http://schemas.openxmlformats.org/officeDocument/2006/relationships/slide" Target="slides/slide54.xml"/><Relationship Id="rId106" Type="http://schemas.openxmlformats.org/officeDocument/2006/relationships/slide" Target="slides/slide103.xml"/><Relationship Id="rId114" Type="http://schemas.openxmlformats.org/officeDocument/2006/relationships/slide" Target="slides/slide111.xml"/><Relationship Id="rId119" Type="http://schemas.openxmlformats.org/officeDocument/2006/relationships/slide" Target="slides/slide116.xml"/><Relationship Id="rId127" Type="http://schemas.openxmlformats.org/officeDocument/2006/relationships/font" Target="fonts/font5.fntdata"/><Relationship Id="rId10" Type="http://schemas.openxmlformats.org/officeDocument/2006/relationships/slide" Target="slides/slide7.xml"/><Relationship Id="rId31" Type="http://schemas.openxmlformats.org/officeDocument/2006/relationships/slide" Target="slides/slide28.xml"/><Relationship Id="rId44" Type="http://schemas.openxmlformats.org/officeDocument/2006/relationships/slide" Target="slides/slide41.xml"/><Relationship Id="rId52" Type="http://schemas.openxmlformats.org/officeDocument/2006/relationships/slide" Target="slides/slide49.xml"/><Relationship Id="rId60" Type="http://schemas.openxmlformats.org/officeDocument/2006/relationships/slide" Target="slides/slide57.xml"/><Relationship Id="rId65" Type="http://schemas.openxmlformats.org/officeDocument/2006/relationships/slide" Target="slides/slide62.xml"/><Relationship Id="rId73" Type="http://schemas.openxmlformats.org/officeDocument/2006/relationships/slide" Target="slides/slide70.xml"/><Relationship Id="rId78" Type="http://schemas.openxmlformats.org/officeDocument/2006/relationships/slide" Target="slides/slide75.xml"/><Relationship Id="rId81" Type="http://schemas.openxmlformats.org/officeDocument/2006/relationships/slide" Target="slides/slide78.xml"/><Relationship Id="rId86" Type="http://schemas.openxmlformats.org/officeDocument/2006/relationships/slide" Target="slides/slide83.xml"/><Relationship Id="rId94" Type="http://schemas.openxmlformats.org/officeDocument/2006/relationships/slide" Target="slides/slide91.xml"/><Relationship Id="rId99" Type="http://schemas.openxmlformats.org/officeDocument/2006/relationships/slide" Target="slides/slide96.xml"/><Relationship Id="rId101" Type="http://schemas.openxmlformats.org/officeDocument/2006/relationships/slide" Target="slides/slide98.xml"/><Relationship Id="rId122" Type="http://schemas.openxmlformats.org/officeDocument/2006/relationships/notesMaster" Target="notesMasters/notesMaster1.xml"/><Relationship Id="rId130" Type="http://schemas.openxmlformats.org/officeDocument/2006/relationships/font" Target="fonts/font8.fntdata"/><Relationship Id="rId135" Type="http://schemas.openxmlformats.org/officeDocument/2006/relationships/font" Target="fonts/font13.fntdata"/><Relationship Id="rId143" Type="http://schemas.openxmlformats.org/officeDocument/2006/relationships/presProps" Target="presProps.xml"/><Relationship Id="rId4" Type="http://schemas.openxmlformats.org/officeDocument/2006/relationships/slide" Target="slides/slide1.xml"/><Relationship Id="rId9" Type="http://schemas.openxmlformats.org/officeDocument/2006/relationships/slide" Target="slides/slide6.xml"/><Relationship Id="rId13" Type="http://schemas.openxmlformats.org/officeDocument/2006/relationships/slide" Target="slides/slide10.xml"/><Relationship Id="rId18" Type="http://schemas.openxmlformats.org/officeDocument/2006/relationships/slide" Target="slides/slide15.xml"/><Relationship Id="rId39" Type="http://schemas.openxmlformats.org/officeDocument/2006/relationships/slide" Target="slides/slide36.xml"/><Relationship Id="rId109" Type="http://schemas.openxmlformats.org/officeDocument/2006/relationships/slide" Target="slides/slide106.xml"/><Relationship Id="rId34" Type="http://schemas.openxmlformats.org/officeDocument/2006/relationships/slide" Target="slides/slide31.xml"/><Relationship Id="rId50" Type="http://schemas.openxmlformats.org/officeDocument/2006/relationships/slide" Target="slides/slide47.xml"/><Relationship Id="rId55" Type="http://schemas.openxmlformats.org/officeDocument/2006/relationships/slide" Target="slides/slide52.xml"/><Relationship Id="rId76" Type="http://schemas.openxmlformats.org/officeDocument/2006/relationships/slide" Target="slides/slide73.xml"/><Relationship Id="rId97" Type="http://schemas.openxmlformats.org/officeDocument/2006/relationships/slide" Target="slides/slide94.xml"/><Relationship Id="rId104" Type="http://schemas.openxmlformats.org/officeDocument/2006/relationships/slide" Target="slides/slide101.xml"/><Relationship Id="rId120" Type="http://schemas.openxmlformats.org/officeDocument/2006/relationships/slide" Target="slides/slide117.xml"/><Relationship Id="rId125" Type="http://schemas.openxmlformats.org/officeDocument/2006/relationships/font" Target="fonts/font3.fntdata"/><Relationship Id="rId141" Type="http://schemas.openxmlformats.org/officeDocument/2006/relationships/font" Target="fonts/font19.fntdata"/><Relationship Id="rId146" Type="http://schemas.openxmlformats.org/officeDocument/2006/relationships/tableStyles" Target="tableStyles.xml"/><Relationship Id="rId7" Type="http://schemas.openxmlformats.org/officeDocument/2006/relationships/slide" Target="slides/slide4.xml"/><Relationship Id="rId71" Type="http://schemas.openxmlformats.org/officeDocument/2006/relationships/slide" Target="slides/slide68.xml"/><Relationship Id="rId92" Type="http://schemas.openxmlformats.org/officeDocument/2006/relationships/slide" Target="slides/slide89.xml"/><Relationship Id="rId2" Type="http://schemas.openxmlformats.org/officeDocument/2006/relationships/slideMaster" Target="slideMasters/slideMaster2.xml"/><Relationship Id="rId29" Type="http://schemas.openxmlformats.org/officeDocument/2006/relationships/slide" Target="slides/slide26.xml"/><Relationship Id="rId24" Type="http://schemas.openxmlformats.org/officeDocument/2006/relationships/slide" Target="slides/slide21.xml"/><Relationship Id="rId40" Type="http://schemas.openxmlformats.org/officeDocument/2006/relationships/slide" Target="slides/slide37.xml"/><Relationship Id="rId45" Type="http://schemas.openxmlformats.org/officeDocument/2006/relationships/slide" Target="slides/slide42.xml"/><Relationship Id="rId66" Type="http://schemas.openxmlformats.org/officeDocument/2006/relationships/slide" Target="slides/slide63.xml"/><Relationship Id="rId87" Type="http://schemas.openxmlformats.org/officeDocument/2006/relationships/slide" Target="slides/slide84.xml"/><Relationship Id="rId110" Type="http://schemas.openxmlformats.org/officeDocument/2006/relationships/slide" Target="slides/slide107.xml"/><Relationship Id="rId115" Type="http://schemas.openxmlformats.org/officeDocument/2006/relationships/slide" Target="slides/slide112.xml"/><Relationship Id="rId131" Type="http://schemas.openxmlformats.org/officeDocument/2006/relationships/font" Target="fonts/font9.fntdata"/><Relationship Id="rId136" Type="http://schemas.openxmlformats.org/officeDocument/2006/relationships/font" Target="fonts/font14.fntdata"/><Relationship Id="rId61" Type="http://schemas.openxmlformats.org/officeDocument/2006/relationships/slide" Target="slides/slide58.xml"/><Relationship Id="rId82" Type="http://schemas.openxmlformats.org/officeDocument/2006/relationships/slide" Target="slides/slide79.xml"/><Relationship Id="rId19" Type="http://schemas.openxmlformats.org/officeDocument/2006/relationships/slide" Target="slides/slide16.xml"/><Relationship Id="rId14" Type="http://schemas.openxmlformats.org/officeDocument/2006/relationships/slide" Target="slides/slide11.xml"/><Relationship Id="rId30" Type="http://schemas.openxmlformats.org/officeDocument/2006/relationships/slide" Target="slides/slide27.xml"/><Relationship Id="rId35" Type="http://schemas.openxmlformats.org/officeDocument/2006/relationships/slide" Target="slides/slide32.xml"/><Relationship Id="rId56" Type="http://schemas.openxmlformats.org/officeDocument/2006/relationships/slide" Target="slides/slide53.xml"/><Relationship Id="rId77" Type="http://schemas.openxmlformats.org/officeDocument/2006/relationships/slide" Target="slides/slide74.xml"/><Relationship Id="rId100" Type="http://schemas.openxmlformats.org/officeDocument/2006/relationships/slide" Target="slides/slide97.xml"/><Relationship Id="rId105" Type="http://schemas.openxmlformats.org/officeDocument/2006/relationships/slide" Target="slides/slide102.xml"/><Relationship Id="rId126" Type="http://schemas.openxmlformats.org/officeDocument/2006/relationships/font" Target="fonts/font4.fntdata"/><Relationship Id="rId8" Type="http://schemas.openxmlformats.org/officeDocument/2006/relationships/slide" Target="slides/slide5.xml"/><Relationship Id="rId51" Type="http://schemas.openxmlformats.org/officeDocument/2006/relationships/slide" Target="slides/slide48.xml"/><Relationship Id="rId72" Type="http://schemas.openxmlformats.org/officeDocument/2006/relationships/slide" Target="slides/slide69.xml"/><Relationship Id="rId93" Type="http://schemas.openxmlformats.org/officeDocument/2006/relationships/slide" Target="slides/slide90.xml"/><Relationship Id="rId98" Type="http://schemas.openxmlformats.org/officeDocument/2006/relationships/slide" Target="slides/slide95.xml"/><Relationship Id="rId121" Type="http://schemas.openxmlformats.org/officeDocument/2006/relationships/slide" Target="slides/slide118.xml"/><Relationship Id="rId142" Type="http://schemas.openxmlformats.org/officeDocument/2006/relationships/font" Target="fonts/font20.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A1A159F0-6238-48EE-929F-8204F067FE77}" type="datetimeFigureOut">
              <a:rPr lang="en-US" smtClean="0"/>
              <a:t>3/25/2023</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F43172-C1FD-42C5-8256-7BD65CFE7A91}" type="slidenum">
              <a:rPr lang="en-US" smtClean="0"/>
              <a:t>‹#›</a:t>
            </a:fld>
            <a:endParaRPr lang="en-US"/>
          </a:p>
        </p:txBody>
      </p:sp>
    </p:spTree>
    <p:extLst>
      <p:ext uri="{BB962C8B-B14F-4D97-AF65-F5344CB8AC3E}">
        <p14:creationId xmlns:p14="http://schemas.microsoft.com/office/powerpoint/2010/main" val="76775477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6EEF7C0-114A-EE20-7AEC-1206087A7F30}"/>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1E424B38-7BAD-4E01-A53F-59FFB69808A7}"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75778" name="Rectangle 2">
            <a:extLst>
              <a:ext uri="{FF2B5EF4-FFF2-40B4-BE49-F238E27FC236}">
                <a16:creationId xmlns:a16="http://schemas.microsoft.com/office/drawing/2014/main" id="{1238CAD1-A72B-4145-EA3D-DC89CBC9521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5779" name="Rectangle 3">
            <a:extLst>
              <a:ext uri="{FF2B5EF4-FFF2-40B4-BE49-F238E27FC236}">
                <a16:creationId xmlns:a16="http://schemas.microsoft.com/office/drawing/2014/main" id="{F424D5E9-46E4-5BEE-D091-31D4B56550A3}"/>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A1CA30F-F21A-D94D-81FD-3F336BA110EA}"/>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51C6BF7A-6278-4E26-A801-83DF73810C27}"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42</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96258" name="Rectangle 2">
            <a:extLst>
              <a:ext uri="{FF2B5EF4-FFF2-40B4-BE49-F238E27FC236}">
                <a16:creationId xmlns:a16="http://schemas.microsoft.com/office/drawing/2014/main" id="{FCB08DA1-ED7E-CC14-7754-0CEEEB019F8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6259" name="Rectangle 3">
            <a:extLst>
              <a:ext uri="{FF2B5EF4-FFF2-40B4-BE49-F238E27FC236}">
                <a16:creationId xmlns:a16="http://schemas.microsoft.com/office/drawing/2014/main" id="{46D4AF83-53CD-4513-650E-8039B73E8966}"/>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D669ABF-6176-46CD-5D3E-A6C2DB95100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F9A8BEA4-FA4B-4ADE-91CC-3BED88F6C7B0}"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43</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86018" name="Rectangle 2">
            <a:extLst>
              <a:ext uri="{FF2B5EF4-FFF2-40B4-BE49-F238E27FC236}">
                <a16:creationId xmlns:a16="http://schemas.microsoft.com/office/drawing/2014/main" id="{D35B6901-9628-4927-B359-E9F30916B94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6019" name="Rectangle 3">
            <a:extLst>
              <a:ext uri="{FF2B5EF4-FFF2-40B4-BE49-F238E27FC236}">
                <a16:creationId xmlns:a16="http://schemas.microsoft.com/office/drawing/2014/main" id="{C1A0FC66-25B3-17E1-9A26-5D2D5F9C9850}"/>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F89ABA7-13D8-5539-B6CE-F046CBCBBE3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76A9A2ED-D76A-404F-BE8E-F243AF97078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44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87042" name="Rectangle 2">
            <a:extLst>
              <a:ext uri="{FF2B5EF4-FFF2-40B4-BE49-F238E27FC236}">
                <a16:creationId xmlns:a16="http://schemas.microsoft.com/office/drawing/2014/main" id="{83303EAF-C40B-705B-75FC-B04EFC50652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7043" name="Rectangle 3">
            <a:extLst>
              <a:ext uri="{FF2B5EF4-FFF2-40B4-BE49-F238E27FC236}">
                <a16:creationId xmlns:a16="http://schemas.microsoft.com/office/drawing/2014/main" id="{F68D08AF-E6BF-C987-F4C7-7BDEEE226C54}"/>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86E7EDD-93B0-365B-F460-F40552C86B4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37CFD876-A34C-4CA6-89A5-5B8AB50DC91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45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98306" name="Rectangle 2">
            <a:extLst>
              <a:ext uri="{FF2B5EF4-FFF2-40B4-BE49-F238E27FC236}">
                <a16:creationId xmlns:a16="http://schemas.microsoft.com/office/drawing/2014/main" id="{8F7EA724-653A-3583-0263-6771F14220F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8307" name="Rectangle 3">
            <a:extLst>
              <a:ext uri="{FF2B5EF4-FFF2-40B4-BE49-F238E27FC236}">
                <a16:creationId xmlns:a16="http://schemas.microsoft.com/office/drawing/2014/main" id="{C7912A57-AA7F-FF0F-B9DF-E7677C1EF699}"/>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612DA3FC-F4A2-CCC8-BF7F-350D37B3FBE1}"/>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7A5D3BE-5A73-4527-BDAA-9C6C62260FFC}"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46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100354" name="Rectangle 2">
            <a:extLst>
              <a:ext uri="{FF2B5EF4-FFF2-40B4-BE49-F238E27FC236}">
                <a16:creationId xmlns:a16="http://schemas.microsoft.com/office/drawing/2014/main" id="{356B19ED-A6DE-31DE-38E0-7B82ADEE048E}"/>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0355" name="Rectangle 3">
            <a:extLst>
              <a:ext uri="{FF2B5EF4-FFF2-40B4-BE49-F238E27FC236}">
                <a16:creationId xmlns:a16="http://schemas.microsoft.com/office/drawing/2014/main" id="{91499F03-7268-1C01-2AC2-22D2B0761DE9}"/>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E175C798-0317-2A2C-1310-6256F1940613}"/>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EDAECFC-C3B2-483F-A904-D5662C519409}"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47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102402" name="Rectangle 2">
            <a:extLst>
              <a:ext uri="{FF2B5EF4-FFF2-40B4-BE49-F238E27FC236}">
                <a16:creationId xmlns:a16="http://schemas.microsoft.com/office/drawing/2014/main" id="{FB5FDBBE-28B0-5262-A9A9-60F2C25C16C8}"/>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102403" name="Rectangle 3">
            <a:extLst>
              <a:ext uri="{FF2B5EF4-FFF2-40B4-BE49-F238E27FC236}">
                <a16:creationId xmlns:a16="http://schemas.microsoft.com/office/drawing/2014/main" id="{F70B1721-4FF4-9559-6789-0F7C609F0781}"/>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2D59CEA-1BBF-27C8-8D50-7B77C6AD127B}"/>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B801C41-DE34-4863-9389-CF5A2C0AE041}"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34</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76802" name="Rectangle 2">
            <a:extLst>
              <a:ext uri="{FF2B5EF4-FFF2-40B4-BE49-F238E27FC236}">
                <a16:creationId xmlns:a16="http://schemas.microsoft.com/office/drawing/2014/main" id="{C6678535-F234-9868-6A24-95732403D73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6803" name="Rectangle 3">
            <a:extLst>
              <a:ext uri="{FF2B5EF4-FFF2-40B4-BE49-F238E27FC236}">
                <a16:creationId xmlns:a16="http://schemas.microsoft.com/office/drawing/2014/main" id="{3130DA6F-A1B3-2840-31D5-5E37D413B3BA}"/>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9FD339DC-8D2E-3543-E9B4-9331DD5D07F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2DF71F76-666F-4DCD-B11D-F723768E8E8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35</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77826" name="Rectangle 2">
            <a:extLst>
              <a:ext uri="{FF2B5EF4-FFF2-40B4-BE49-F238E27FC236}">
                <a16:creationId xmlns:a16="http://schemas.microsoft.com/office/drawing/2014/main" id="{6DF75C9F-8FF7-ADB6-4525-AD770928281B}"/>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7827" name="Rectangle 3">
            <a:extLst>
              <a:ext uri="{FF2B5EF4-FFF2-40B4-BE49-F238E27FC236}">
                <a16:creationId xmlns:a16="http://schemas.microsoft.com/office/drawing/2014/main" id="{DBDEC215-B009-83DE-0451-95104C9F156E}"/>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F3C4A912-9CBE-934F-F0FE-8355791D274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17C9413-31E8-4023-B647-C7D96C2A7245}"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36</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78850" name="Rectangle 2">
            <a:extLst>
              <a:ext uri="{FF2B5EF4-FFF2-40B4-BE49-F238E27FC236}">
                <a16:creationId xmlns:a16="http://schemas.microsoft.com/office/drawing/2014/main" id="{FC374B46-5315-142F-427A-CB8010660359}"/>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8851" name="Rectangle 3">
            <a:extLst>
              <a:ext uri="{FF2B5EF4-FFF2-40B4-BE49-F238E27FC236}">
                <a16:creationId xmlns:a16="http://schemas.microsoft.com/office/drawing/2014/main" id="{F4A54631-CF94-773E-CF39-640C766B498E}"/>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45E1AAB6-2F74-65A6-F0E0-76D9FD1F500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9CB1B079-A527-4619-B3E5-774A52F9B09A}"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37</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79874" name="Rectangle 2">
            <a:extLst>
              <a:ext uri="{FF2B5EF4-FFF2-40B4-BE49-F238E27FC236}">
                <a16:creationId xmlns:a16="http://schemas.microsoft.com/office/drawing/2014/main" id="{2107D449-89D4-7C68-74C9-C702BC1C4333}"/>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79875" name="Rectangle 3">
            <a:extLst>
              <a:ext uri="{FF2B5EF4-FFF2-40B4-BE49-F238E27FC236}">
                <a16:creationId xmlns:a16="http://schemas.microsoft.com/office/drawing/2014/main" id="{8914877D-9C24-8756-AE39-46F2D66BDB64}"/>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D32AE792-CFD8-E2DF-EF58-733E354A2B3F}"/>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E63BC801-6D86-47BE-A127-0949BFAFE2D7}"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38</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80898" name="Rectangle 2">
            <a:extLst>
              <a:ext uri="{FF2B5EF4-FFF2-40B4-BE49-F238E27FC236}">
                <a16:creationId xmlns:a16="http://schemas.microsoft.com/office/drawing/2014/main" id="{3B56FAA9-3350-B6F3-2886-0388F8DEEDF2}"/>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0899" name="Rectangle 3">
            <a:extLst>
              <a:ext uri="{FF2B5EF4-FFF2-40B4-BE49-F238E27FC236}">
                <a16:creationId xmlns:a16="http://schemas.microsoft.com/office/drawing/2014/main" id="{D8B2E183-211F-7640-E362-BA6F5A743C3F}"/>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B9B7138D-A56C-10CE-A3C5-68378CEE14D6}"/>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DE00FBE5-E597-40A6-9C8E-309256B23834}"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39</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81922" name="Rectangle 2">
            <a:extLst>
              <a:ext uri="{FF2B5EF4-FFF2-40B4-BE49-F238E27FC236}">
                <a16:creationId xmlns:a16="http://schemas.microsoft.com/office/drawing/2014/main" id="{55CF8C86-F914-C2FD-24C8-30EB525DE6EF}"/>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81923" name="Rectangle 3">
            <a:extLst>
              <a:ext uri="{FF2B5EF4-FFF2-40B4-BE49-F238E27FC236}">
                <a16:creationId xmlns:a16="http://schemas.microsoft.com/office/drawing/2014/main" id="{3683CD6E-4706-94C0-57CA-E5609B74A330}"/>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5BE5FE8F-34A1-85C5-50A1-CAB7ED06B67E}"/>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030A073D-3DE8-4BCF-946E-2BA84838F04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40</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92162" name="Rectangle 2">
            <a:extLst>
              <a:ext uri="{FF2B5EF4-FFF2-40B4-BE49-F238E27FC236}">
                <a16:creationId xmlns:a16="http://schemas.microsoft.com/office/drawing/2014/main" id="{F000FF02-FF90-DEB6-E23E-441B205B3841}"/>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2163" name="Rectangle 3">
            <a:extLst>
              <a:ext uri="{FF2B5EF4-FFF2-40B4-BE49-F238E27FC236}">
                <a16:creationId xmlns:a16="http://schemas.microsoft.com/office/drawing/2014/main" id="{BB18EED5-0F61-D05B-7380-4CBE567639D5}"/>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a:extLst>
              <a:ext uri="{FF2B5EF4-FFF2-40B4-BE49-F238E27FC236}">
                <a16:creationId xmlns:a16="http://schemas.microsoft.com/office/drawing/2014/main" id="{AAE4811D-00DB-4FF6-1C20-7EF01F4DFFD5}"/>
              </a:ext>
            </a:extLst>
          </p:cNvPr>
          <p:cNvSpPr>
            <a:spLocks noGrp="1" noChangeArrowheads="1"/>
          </p:cNvSpPr>
          <p:nvPr>
            <p:ph type="sldNum" sz="quarter" idx="5"/>
          </p:nvPr>
        </p:nvSpPr>
        <p:spPr>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marL="0" marR="0" lvl="0" indent="0" algn="r" defTabSz="914400" rtl="0" eaLnBrk="0" fontAlgn="base" latinLnBrk="0" hangingPunct="0">
              <a:lnSpc>
                <a:spcPct val="100000"/>
              </a:lnSpc>
              <a:spcBef>
                <a:spcPct val="0"/>
              </a:spcBef>
              <a:spcAft>
                <a:spcPct val="0"/>
              </a:spcAft>
              <a:buClrTx/>
              <a:buSzTx/>
              <a:buFontTx/>
              <a:buNone/>
              <a:tabLst/>
              <a:defRPr/>
            </a:pPr>
            <a:fld id="{4F9241A9-9EEF-45A8-9D1D-3E47F79D3C13}" type="slidenum">
              <a:rPr kumimoji="0" lang="en-US" altLang="en-US" sz="1200" b="0" i="0" u="none" strike="noStrike" kern="1200" cap="none" spc="0" normalizeH="0" baseline="0" noProof="0" smtClean="0">
                <a:ln>
                  <a:noFill/>
                </a:ln>
                <a:solidFill>
                  <a:srgbClr val="000000"/>
                </a:solidFill>
                <a:effectLst/>
                <a:uLnTx/>
                <a:uFillTx/>
                <a:latin typeface="Times" panose="02020603050405020304" pitchFamily="18" charset="0"/>
                <a:ea typeface="MS PGothic" panose="020B0600070205080204" pitchFamily="34" charset="-128"/>
              </a:rPr>
              <a:pPr marL="0" marR="0" lvl="0" indent="0" algn="r" defTabSz="914400" rtl="0" eaLnBrk="0" fontAlgn="base" latinLnBrk="0" hangingPunct="0">
                <a:lnSpc>
                  <a:spcPct val="100000"/>
                </a:lnSpc>
                <a:spcBef>
                  <a:spcPct val="0"/>
                </a:spcBef>
                <a:spcAft>
                  <a:spcPct val="0"/>
                </a:spcAft>
                <a:buClrTx/>
                <a:buSzTx/>
                <a:buFontTx/>
                <a:buNone/>
                <a:tabLst/>
                <a:defRPr/>
              </a:pPr>
              <a:t>41</a:t>
            </a:fld>
            <a:endParaRPr kumimoji="0" lang="en-US" altLang="en-US" sz="1200" b="0" i="0" u="none" strike="noStrike" kern="1200" cap="none" spc="0" normalizeH="0" baseline="0" noProof="0">
              <a:ln>
                <a:noFill/>
              </a:ln>
              <a:solidFill>
                <a:srgbClr val="000000"/>
              </a:solidFill>
              <a:effectLst/>
              <a:uLnTx/>
              <a:uFillTx/>
              <a:latin typeface="Times" panose="02020603050405020304" pitchFamily="18" charset="0"/>
              <a:ea typeface="MS PGothic" panose="020B0600070205080204" pitchFamily="34" charset="-128"/>
            </a:endParaRPr>
          </a:p>
        </p:txBody>
      </p:sp>
      <p:sp>
        <p:nvSpPr>
          <p:cNvPr id="94210" name="Rectangle 2">
            <a:extLst>
              <a:ext uri="{FF2B5EF4-FFF2-40B4-BE49-F238E27FC236}">
                <a16:creationId xmlns:a16="http://schemas.microsoft.com/office/drawing/2014/main" id="{741ADB33-8D41-5315-D7FA-3693C716ABAC}"/>
              </a:ext>
            </a:extLst>
          </p:cNvPr>
          <p:cNvSpPr>
            <a:spLocks noGrp="1" noRot="1" noChangeAspect="1" noChangeArrowheads="1" noTextEdit="1"/>
          </p:cNvSpPr>
          <p:nvPr>
            <p:ph type="sldImg"/>
          </p:nvPr>
        </p:nvSpPr>
        <p:spPr>
          <a:ln/>
          <a:extLst>
            <a:ext uri="{FAA26D3D-D897-4be2-8F04-BA451C77F1D7}">
              <ma14:placeholderFlag xmlns:ma14="http://schemas.microsoft.com/office/mac/drawingml/2011/main" xmlns="" val="1"/>
            </a:ext>
          </a:extLst>
        </p:spPr>
      </p:sp>
      <p:sp>
        <p:nvSpPr>
          <p:cNvPr id="94211" name="Rectangle 3">
            <a:extLst>
              <a:ext uri="{FF2B5EF4-FFF2-40B4-BE49-F238E27FC236}">
                <a16:creationId xmlns:a16="http://schemas.microsoft.com/office/drawing/2014/main" id="{67668966-34D6-DB45-B072-E5855EF8E79F}"/>
              </a:ext>
            </a:extLst>
          </p:cNvPr>
          <p:cNvSpPr>
            <a:spLocks noGrp="1" noChangeArrowheads="1"/>
          </p:cNvSpPr>
          <p:nvPr>
            <p:ph type="body" idx="1"/>
          </p:nvPr>
        </p:nvSpPr>
        <p:spPr/>
        <p:txBody>
          <a:bodyPr/>
          <a:lstStyle/>
          <a:p>
            <a:pPr eaLnBrk="1" hangingPunct="1">
              <a:defRPr/>
            </a:pPr>
            <a:endParaRPr lang="en-US">
              <a:ea typeface="ＭＳ Ｐゴシック" charset="0"/>
              <a:cs typeface="+mn-cs"/>
            </a:endParaRPr>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jp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0.jpg"/><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1.jpg"/><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2.jpg"/><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6.jp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718703010"/>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B9E8B329-FCA9-7F2E-0AB4-CC0CCABCA7EF}"/>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92184A5-67C1-0F72-7123-3DE3CC59427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FA79B7A-C7F2-300F-3F34-E9AD297F135B}"/>
              </a:ext>
            </a:extLst>
          </p:cNvPr>
          <p:cNvSpPr>
            <a:spLocks noGrp="1" noChangeArrowheads="1"/>
          </p:cNvSpPr>
          <p:nvPr>
            <p:ph type="sldNum" sz="quarter" idx="12"/>
          </p:nvPr>
        </p:nvSpPr>
        <p:spPr>
          <a:ln/>
        </p:spPr>
        <p:txBody>
          <a:bodyPr/>
          <a:lstStyle>
            <a:lvl1pPr>
              <a:defRPr/>
            </a:lvl1pPr>
          </a:lstStyle>
          <a:p>
            <a:fld id="{544B54AA-F3F2-4F07-AD08-055A72B6D9F1}" type="slidenum">
              <a:rPr lang="en-US" altLang="en-US"/>
              <a:pPr/>
              <a:t>‹#›</a:t>
            </a:fld>
            <a:endParaRPr lang="en-US" altLang="en-US"/>
          </a:p>
        </p:txBody>
      </p:sp>
    </p:spTree>
    <p:extLst>
      <p:ext uri="{BB962C8B-B14F-4D97-AF65-F5344CB8AC3E}">
        <p14:creationId xmlns:p14="http://schemas.microsoft.com/office/powerpoint/2010/main" val="37315649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3084" y="4406901"/>
            <a:ext cx="10363200" cy="1362075"/>
          </a:xfrm>
        </p:spPr>
        <p:txBody>
          <a:bodyPr anchor="t"/>
          <a:lstStyle>
            <a:lvl1pPr algn="l">
              <a:defRPr sz="5333" b="1" cap="all"/>
            </a:lvl1pPr>
          </a:lstStyle>
          <a:p>
            <a:r>
              <a:rPr lang="en-US"/>
              <a:t>Click to edit Master title style</a:t>
            </a:r>
          </a:p>
        </p:txBody>
      </p:sp>
      <p:sp>
        <p:nvSpPr>
          <p:cNvPr id="3" name="Text Placeholder 2"/>
          <p:cNvSpPr>
            <a:spLocks noGrp="1"/>
          </p:cNvSpPr>
          <p:nvPr>
            <p:ph type="body" idx="1"/>
          </p:nvPr>
        </p:nvSpPr>
        <p:spPr>
          <a:xfrm>
            <a:off x="963084" y="2906713"/>
            <a:ext cx="10363200" cy="1500187"/>
          </a:xfrm>
        </p:spPr>
        <p:txBody>
          <a:bodyPr anchor="b"/>
          <a:lstStyle>
            <a:lvl1pPr marL="0" indent="0">
              <a:buNone/>
              <a:defRPr sz="2667"/>
            </a:lvl1pPr>
            <a:lvl2pPr marL="609585" indent="0">
              <a:buNone/>
              <a:defRPr sz="2400"/>
            </a:lvl2pPr>
            <a:lvl3pPr marL="1219170" indent="0">
              <a:buNone/>
              <a:defRPr sz="2133"/>
            </a:lvl3pPr>
            <a:lvl4pPr marL="1828754" indent="0">
              <a:buNone/>
              <a:defRPr sz="1867"/>
            </a:lvl4pPr>
            <a:lvl5pPr marL="2438339" indent="0">
              <a:buNone/>
              <a:defRPr sz="1867"/>
            </a:lvl5pPr>
            <a:lvl6pPr marL="3047924" indent="0">
              <a:buNone/>
              <a:defRPr sz="1867"/>
            </a:lvl6pPr>
            <a:lvl7pPr marL="3657509" indent="0">
              <a:buNone/>
              <a:defRPr sz="1867"/>
            </a:lvl7pPr>
            <a:lvl8pPr marL="4267093" indent="0">
              <a:buNone/>
              <a:defRPr sz="1867"/>
            </a:lvl8pPr>
            <a:lvl9pPr marL="4876678" indent="0">
              <a:buNone/>
              <a:defRPr sz="1867"/>
            </a:lvl9pPr>
          </a:lstStyle>
          <a:p>
            <a:pPr lvl="0"/>
            <a:r>
              <a:rPr lang="en-US"/>
              <a:t>Click to edit Master text styles</a:t>
            </a:r>
          </a:p>
        </p:txBody>
      </p:sp>
      <p:sp>
        <p:nvSpPr>
          <p:cNvPr id="4" name="Rectangle 4">
            <a:extLst>
              <a:ext uri="{FF2B5EF4-FFF2-40B4-BE49-F238E27FC236}">
                <a16:creationId xmlns:a16="http://schemas.microsoft.com/office/drawing/2014/main" id="{432781A9-713D-4210-D230-5C884F48EC9C}"/>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F995E3EB-A872-30B7-039E-6AE76E4DE7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AE07B94E-2AB4-3397-1DCA-3F61DABC66D6}"/>
              </a:ext>
            </a:extLst>
          </p:cNvPr>
          <p:cNvSpPr>
            <a:spLocks noGrp="1" noChangeArrowheads="1"/>
          </p:cNvSpPr>
          <p:nvPr>
            <p:ph type="sldNum" sz="quarter" idx="12"/>
          </p:nvPr>
        </p:nvSpPr>
        <p:spPr>
          <a:ln/>
        </p:spPr>
        <p:txBody>
          <a:bodyPr/>
          <a:lstStyle>
            <a:lvl1pPr>
              <a:defRPr/>
            </a:lvl1pPr>
          </a:lstStyle>
          <a:p>
            <a:fld id="{887F6630-682E-424F-A594-1ECDA658811A}" type="slidenum">
              <a:rPr lang="en-US" altLang="en-US"/>
              <a:pPr/>
              <a:t>‹#›</a:t>
            </a:fld>
            <a:endParaRPr lang="en-US" altLang="en-US"/>
          </a:p>
        </p:txBody>
      </p:sp>
    </p:spTree>
    <p:extLst>
      <p:ext uri="{BB962C8B-B14F-4D97-AF65-F5344CB8AC3E}">
        <p14:creationId xmlns:p14="http://schemas.microsoft.com/office/powerpoint/2010/main" val="1371125000"/>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9144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981200"/>
            <a:ext cx="5080000" cy="4114800"/>
          </a:xfrm>
        </p:spPr>
        <p:txBody>
          <a:bodyPr/>
          <a:lstStyle>
            <a:lvl1pPr>
              <a:defRPr sz="3733"/>
            </a:lvl1pPr>
            <a:lvl2pPr>
              <a:defRPr sz="3200"/>
            </a:lvl2pPr>
            <a:lvl3pPr>
              <a:defRPr sz="2667"/>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B1DE4EE7-3147-48ED-F53C-692B9BD5BF0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92E1472-A2EC-2E54-FF72-BABC2FD4982E}"/>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FF70BEED-2AF0-DBDE-75BB-B03B5D3586EB}"/>
              </a:ext>
            </a:extLst>
          </p:cNvPr>
          <p:cNvSpPr>
            <a:spLocks noGrp="1" noChangeArrowheads="1"/>
          </p:cNvSpPr>
          <p:nvPr>
            <p:ph type="sldNum" sz="quarter" idx="12"/>
          </p:nvPr>
        </p:nvSpPr>
        <p:spPr>
          <a:ln/>
        </p:spPr>
        <p:txBody>
          <a:bodyPr/>
          <a:lstStyle>
            <a:lvl1pPr>
              <a:defRPr/>
            </a:lvl1pPr>
          </a:lstStyle>
          <a:p>
            <a:fld id="{B3D67216-A1A3-4AA5-932E-9C2DED380315}" type="slidenum">
              <a:rPr lang="en-US" altLang="en-US"/>
              <a:pPr/>
              <a:t>‹#›</a:t>
            </a:fld>
            <a:endParaRPr lang="en-US" altLang="en-US"/>
          </a:p>
        </p:txBody>
      </p:sp>
    </p:spTree>
    <p:extLst>
      <p:ext uri="{BB962C8B-B14F-4D97-AF65-F5344CB8AC3E}">
        <p14:creationId xmlns:p14="http://schemas.microsoft.com/office/powerpoint/2010/main" val="1349484553"/>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600" y="274639"/>
            <a:ext cx="10972800" cy="114300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600" y="1535113"/>
            <a:ext cx="5386917"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4" name="Content Placeholder 3"/>
          <p:cNvSpPr>
            <a:spLocks noGrp="1"/>
          </p:cNvSpPr>
          <p:nvPr>
            <p:ph sz="half" idx="2"/>
          </p:nvPr>
        </p:nvSpPr>
        <p:spPr>
          <a:xfrm>
            <a:off x="609600" y="2174875"/>
            <a:ext cx="5386917"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3369" y="1535113"/>
            <a:ext cx="5389033" cy="639763"/>
          </a:xfrm>
        </p:spPr>
        <p:txBody>
          <a:bodyPr anchor="b"/>
          <a:lstStyle>
            <a:lvl1pPr marL="0" indent="0">
              <a:buNone/>
              <a:defRPr sz="3200" b="1"/>
            </a:lvl1pPr>
            <a:lvl2pPr marL="609585" indent="0">
              <a:buNone/>
              <a:defRPr sz="2667" b="1"/>
            </a:lvl2pPr>
            <a:lvl3pPr marL="1219170" indent="0">
              <a:buNone/>
              <a:defRPr sz="2400" b="1"/>
            </a:lvl3pPr>
            <a:lvl4pPr marL="1828754" indent="0">
              <a:buNone/>
              <a:defRPr sz="2133" b="1"/>
            </a:lvl4pPr>
            <a:lvl5pPr marL="2438339" indent="0">
              <a:buNone/>
              <a:defRPr sz="2133" b="1"/>
            </a:lvl5pPr>
            <a:lvl6pPr marL="3047924" indent="0">
              <a:buNone/>
              <a:defRPr sz="2133" b="1"/>
            </a:lvl6pPr>
            <a:lvl7pPr marL="3657509" indent="0">
              <a:buNone/>
              <a:defRPr sz="2133" b="1"/>
            </a:lvl7pPr>
            <a:lvl8pPr marL="4267093" indent="0">
              <a:buNone/>
              <a:defRPr sz="2133" b="1"/>
            </a:lvl8pPr>
            <a:lvl9pPr marL="4876678" indent="0">
              <a:buNone/>
              <a:defRPr sz="2133" b="1"/>
            </a:lvl9pPr>
          </a:lstStyle>
          <a:p>
            <a:pPr lvl="0"/>
            <a:r>
              <a:rPr lang="en-US"/>
              <a:t>Click to edit Master text styles</a:t>
            </a:r>
          </a:p>
        </p:txBody>
      </p:sp>
      <p:sp>
        <p:nvSpPr>
          <p:cNvPr id="6" name="Content Placeholder 5"/>
          <p:cNvSpPr>
            <a:spLocks noGrp="1"/>
          </p:cNvSpPr>
          <p:nvPr>
            <p:ph sz="quarter" idx="4"/>
          </p:nvPr>
        </p:nvSpPr>
        <p:spPr>
          <a:xfrm>
            <a:off x="6193369" y="2174875"/>
            <a:ext cx="5389033" cy="3951288"/>
          </a:xfrm>
        </p:spPr>
        <p:txBody>
          <a:bodyPr/>
          <a:lstStyle>
            <a:lvl1pPr>
              <a:defRPr sz="3200"/>
            </a:lvl1pPr>
            <a:lvl2pPr>
              <a:defRPr sz="2667"/>
            </a:lvl2pPr>
            <a:lvl3pPr>
              <a:defRPr sz="2400"/>
            </a:lvl3pPr>
            <a:lvl4pPr>
              <a:defRPr sz="2133"/>
            </a:lvl4pPr>
            <a:lvl5pPr>
              <a:defRPr sz="2133"/>
            </a:lvl5pPr>
            <a:lvl6pPr>
              <a:defRPr sz="2133"/>
            </a:lvl6pPr>
            <a:lvl7pPr>
              <a:defRPr sz="2133"/>
            </a:lvl7pPr>
            <a:lvl8pPr>
              <a:defRPr sz="2133"/>
            </a:lvl8pPr>
            <a:lvl9pPr>
              <a:defRPr sz="21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DFA541C6-F620-ED47-A871-41190B71B74E}"/>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ED9A50F4-03C6-C65F-EAC0-761DB3BE96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C83CE303-2D2E-1415-E0CA-CD5DE10640AF}"/>
              </a:ext>
            </a:extLst>
          </p:cNvPr>
          <p:cNvSpPr>
            <a:spLocks noGrp="1" noChangeArrowheads="1"/>
          </p:cNvSpPr>
          <p:nvPr>
            <p:ph type="sldNum" sz="quarter" idx="12"/>
          </p:nvPr>
        </p:nvSpPr>
        <p:spPr>
          <a:ln/>
        </p:spPr>
        <p:txBody>
          <a:bodyPr/>
          <a:lstStyle>
            <a:lvl1pPr>
              <a:defRPr/>
            </a:lvl1pPr>
          </a:lstStyle>
          <a:p>
            <a:fld id="{E3457728-0B9F-4BF1-BC14-344F86141309}" type="slidenum">
              <a:rPr lang="en-US" altLang="en-US"/>
              <a:pPr/>
              <a:t>‹#›</a:t>
            </a:fld>
            <a:endParaRPr lang="en-US" altLang="en-US"/>
          </a:p>
        </p:txBody>
      </p:sp>
    </p:spTree>
    <p:extLst>
      <p:ext uri="{BB962C8B-B14F-4D97-AF65-F5344CB8AC3E}">
        <p14:creationId xmlns:p14="http://schemas.microsoft.com/office/powerpoint/2010/main" val="321540573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345B6235-2999-B78C-E3C1-4B14E2D7AFC5}"/>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9CD2E19-5CE2-D1B5-D934-795DE7A5516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4BF97B1A-01BA-3FA4-EE1D-107C1888D583}"/>
              </a:ext>
            </a:extLst>
          </p:cNvPr>
          <p:cNvSpPr>
            <a:spLocks noGrp="1" noChangeArrowheads="1"/>
          </p:cNvSpPr>
          <p:nvPr>
            <p:ph type="sldNum" sz="quarter" idx="12"/>
          </p:nvPr>
        </p:nvSpPr>
        <p:spPr>
          <a:ln/>
        </p:spPr>
        <p:txBody>
          <a:bodyPr/>
          <a:lstStyle>
            <a:lvl1pPr>
              <a:defRPr/>
            </a:lvl1pPr>
          </a:lstStyle>
          <a:p>
            <a:fld id="{385BBC06-B353-4D64-895A-20C69E8F4487}" type="slidenum">
              <a:rPr lang="en-US" altLang="en-US"/>
              <a:pPr/>
              <a:t>‹#›</a:t>
            </a:fld>
            <a:endParaRPr lang="en-US" altLang="en-US"/>
          </a:p>
        </p:txBody>
      </p:sp>
    </p:spTree>
    <p:extLst>
      <p:ext uri="{BB962C8B-B14F-4D97-AF65-F5344CB8AC3E}">
        <p14:creationId xmlns:p14="http://schemas.microsoft.com/office/powerpoint/2010/main" val="2222820358"/>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E8BD21D2-B515-4B6F-4F0F-329D13743171}"/>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625AF0CC-09D9-B1BC-14EA-9BFEFCD2D662}"/>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F970C948-1DA3-27EC-DAA6-CF87F5B01D81}"/>
              </a:ext>
            </a:extLst>
          </p:cNvPr>
          <p:cNvSpPr>
            <a:spLocks noGrp="1" noChangeArrowheads="1"/>
          </p:cNvSpPr>
          <p:nvPr>
            <p:ph type="sldNum" sz="quarter" idx="12"/>
          </p:nvPr>
        </p:nvSpPr>
        <p:spPr>
          <a:ln/>
        </p:spPr>
        <p:txBody>
          <a:bodyPr/>
          <a:lstStyle>
            <a:lvl1pPr>
              <a:defRPr/>
            </a:lvl1pPr>
          </a:lstStyle>
          <a:p>
            <a:fld id="{1298C359-7E8B-45DB-9358-6211F5C8062F}" type="slidenum">
              <a:rPr lang="en-US" altLang="en-US"/>
              <a:pPr/>
              <a:t>‹#›</a:t>
            </a:fld>
            <a:endParaRPr lang="en-US" altLang="en-US"/>
          </a:p>
        </p:txBody>
      </p:sp>
    </p:spTree>
    <p:extLst>
      <p:ext uri="{BB962C8B-B14F-4D97-AF65-F5344CB8AC3E}">
        <p14:creationId xmlns:p14="http://schemas.microsoft.com/office/powerpoint/2010/main" val="2909501601"/>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602" y="273049"/>
            <a:ext cx="4011084" cy="1162051"/>
          </a:xfrm>
        </p:spPr>
        <p:txBody>
          <a:bodyPr anchor="b"/>
          <a:lstStyle>
            <a:lvl1pPr algn="l">
              <a:defRPr sz="2667" b="1"/>
            </a:lvl1pPr>
          </a:lstStyle>
          <a:p>
            <a:r>
              <a:rPr lang="en-US"/>
              <a:t>Click to edit Master title style</a:t>
            </a:r>
          </a:p>
        </p:txBody>
      </p:sp>
      <p:sp>
        <p:nvSpPr>
          <p:cNvPr id="3" name="Content Placeholder 2"/>
          <p:cNvSpPr>
            <a:spLocks noGrp="1"/>
          </p:cNvSpPr>
          <p:nvPr>
            <p:ph idx="1"/>
          </p:nvPr>
        </p:nvSpPr>
        <p:spPr>
          <a:xfrm>
            <a:off x="4766733" y="273052"/>
            <a:ext cx="6815667" cy="5853113"/>
          </a:xfrm>
        </p:spPr>
        <p:txBody>
          <a:bodyPr/>
          <a:lstStyle>
            <a:lvl1pPr>
              <a:defRPr sz="4267"/>
            </a:lvl1pPr>
            <a:lvl2pPr>
              <a:defRPr sz="3733"/>
            </a:lvl2pPr>
            <a:lvl3pPr>
              <a:defRPr sz="3200"/>
            </a:lvl3pPr>
            <a:lvl4pPr>
              <a:defRPr sz="2667"/>
            </a:lvl4pPr>
            <a:lvl5pPr>
              <a:defRPr sz="2667"/>
            </a:lvl5pPr>
            <a:lvl6pPr>
              <a:defRPr sz="2667"/>
            </a:lvl6pPr>
            <a:lvl7pPr>
              <a:defRPr sz="2667"/>
            </a:lvl7pPr>
            <a:lvl8pPr>
              <a:defRPr sz="2667"/>
            </a:lvl8pPr>
            <a:lvl9pPr>
              <a:defRPr sz="26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602" y="1435102"/>
            <a:ext cx="4011084" cy="46910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D7E9D7F2-0F5B-B630-0D5E-8961D7CEC08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FD2A6343-4C74-D034-6707-F93724D3B7E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06E4BCFF-3DF6-E76C-B126-B7195EE8747B}"/>
              </a:ext>
            </a:extLst>
          </p:cNvPr>
          <p:cNvSpPr>
            <a:spLocks noGrp="1" noChangeArrowheads="1"/>
          </p:cNvSpPr>
          <p:nvPr>
            <p:ph type="sldNum" sz="quarter" idx="12"/>
          </p:nvPr>
        </p:nvSpPr>
        <p:spPr>
          <a:ln/>
        </p:spPr>
        <p:txBody>
          <a:bodyPr/>
          <a:lstStyle>
            <a:lvl1pPr>
              <a:defRPr/>
            </a:lvl1pPr>
          </a:lstStyle>
          <a:p>
            <a:fld id="{887C958A-EC76-4FFE-957D-F76ED4377A77}" type="slidenum">
              <a:rPr lang="en-US" altLang="en-US"/>
              <a:pPr/>
              <a:t>‹#›</a:t>
            </a:fld>
            <a:endParaRPr lang="en-US" altLang="en-US"/>
          </a:p>
        </p:txBody>
      </p:sp>
    </p:spTree>
    <p:extLst>
      <p:ext uri="{BB962C8B-B14F-4D97-AF65-F5344CB8AC3E}">
        <p14:creationId xmlns:p14="http://schemas.microsoft.com/office/powerpoint/2010/main" val="2822474146"/>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717" y="4800600"/>
            <a:ext cx="7315200" cy="566739"/>
          </a:xfrm>
        </p:spPr>
        <p:txBody>
          <a:bodyPr anchor="b"/>
          <a:lstStyle>
            <a:lvl1pPr algn="l">
              <a:defRPr sz="2667" b="1"/>
            </a:lvl1pPr>
          </a:lstStyle>
          <a:p>
            <a:r>
              <a:rPr lang="en-US"/>
              <a:t>Click to edit Master title style</a:t>
            </a:r>
          </a:p>
        </p:txBody>
      </p:sp>
      <p:sp>
        <p:nvSpPr>
          <p:cNvPr id="3" name="Picture Placeholder 2"/>
          <p:cNvSpPr>
            <a:spLocks noGrp="1"/>
          </p:cNvSpPr>
          <p:nvPr>
            <p:ph type="pic" idx="1"/>
          </p:nvPr>
        </p:nvSpPr>
        <p:spPr>
          <a:xfrm>
            <a:off x="2389717" y="612775"/>
            <a:ext cx="7315200" cy="4114800"/>
          </a:xfrm>
        </p:spPr>
        <p:txBody>
          <a:bodyPr/>
          <a:lstStyle>
            <a:lvl1pPr marL="0" indent="0">
              <a:buNone/>
              <a:defRPr sz="4267"/>
            </a:lvl1pPr>
            <a:lvl2pPr marL="609585" indent="0">
              <a:buNone/>
              <a:defRPr sz="3733"/>
            </a:lvl2pPr>
            <a:lvl3pPr marL="1219170" indent="0">
              <a:buNone/>
              <a:defRPr sz="3200"/>
            </a:lvl3pPr>
            <a:lvl4pPr marL="1828754" indent="0">
              <a:buNone/>
              <a:defRPr sz="2667"/>
            </a:lvl4pPr>
            <a:lvl5pPr marL="2438339" indent="0">
              <a:buNone/>
              <a:defRPr sz="2667"/>
            </a:lvl5pPr>
            <a:lvl6pPr marL="3047924" indent="0">
              <a:buNone/>
              <a:defRPr sz="2667"/>
            </a:lvl6pPr>
            <a:lvl7pPr marL="3657509" indent="0">
              <a:buNone/>
              <a:defRPr sz="2667"/>
            </a:lvl7pPr>
            <a:lvl8pPr marL="4267093" indent="0">
              <a:buNone/>
              <a:defRPr sz="2667"/>
            </a:lvl8pPr>
            <a:lvl9pPr marL="4876678" indent="0">
              <a:buNone/>
              <a:defRPr sz="2667"/>
            </a:lvl9pPr>
          </a:lstStyle>
          <a:p>
            <a:pPr lvl="0"/>
            <a:endParaRPr lang="en-US" noProof="0"/>
          </a:p>
        </p:txBody>
      </p:sp>
      <p:sp>
        <p:nvSpPr>
          <p:cNvPr id="4" name="Text Placeholder 3"/>
          <p:cNvSpPr>
            <a:spLocks noGrp="1"/>
          </p:cNvSpPr>
          <p:nvPr>
            <p:ph type="body" sz="half" idx="2"/>
          </p:nvPr>
        </p:nvSpPr>
        <p:spPr>
          <a:xfrm>
            <a:off x="2389717" y="5367338"/>
            <a:ext cx="7315200" cy="804863"/>
          </a:xfrm>
        </p:spPr>
        <p:txBody>
          <a:bodyPr/>
          <a:lstStyle>
            <a:lvl1pPr marL="0" indent="0">
              <a:buNone/>
              <a:defRPr sz="1867"/>
            </a:lvl1pPr>
            <a:lvl2pPr marL="609585" indent="0">
              <a:buNone/>
              <a:defRPr sz="1600"/>
            </a:lvl2pPr>
            <a:lvl3pPr marL="1219170" indent="0">
              <a:buNone/>
              <a:defRPr sz="1333"/>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Rectangle 4">
            <a:extLst>
              <a:ext uri="{FF2B5EF4-FFF2-40B4-BE49-F238E27FC236}">
                <a16:creationId xmlns:a16="http://schemas.microsoft.com/office/drawing/2014/main" id="{15EA841A-F6BA-AB74-CD63-1AFFADAFCD39}"/>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030225A-BAD2-BD74-5DD5-D30ED6D76FD4}"/>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E5A5F6B-C10D-4BEA-C4C8-1B67147BE960}"/>
              </a:ext>
            </a:extLst>
          </p:cNvPr>
          <p:cNvSpPr>
            <a:spLocks noGrp="1" noChangeArrowheads="1"/>
          </p:cNvSpPr>
          <p:nvPr>
            <p:ph type="sldNum" sz="quarter" idx="12"/>
          </p:nvPr>
        </p:nvSpPr>
        <p:spPr>
          <a:ln/>
        </p:spPr>
        <p:txBody>
          <a:bodyPr/>
          <a:lstStyle>
            <a:lvl1pPr>
              <a:defRPr/>
            </a:lvl1pPr>
          </a:lstStyle>
          <a:p>
            <a:fld id="{2CEEC1E8-9F87-4494-B0B6-FEDE4198123A}" type="slidenum">
              <a:rPr lang="en-US" altLang="en-US"/>
              <a:pPr/>
              <a:t>‹#›</a:t>
            </a:fld>
            <a:endParaRPr lang="en-US" altLang="en-US"/>
          </a:p>
        </p:txBody>
      </p:sp>
    </p:spTree>
    <p:extLst>
      <p:ext uri="{BB962C8B-B14F-4D97-AF65-F5344CB8AC3E}">
        <p14:creationId xmlns:p14="http://schemas.microsoft.com/office/powerpoint/2010/main" val="17532332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CD043217-23E6-CEAD-8247-85ABF1FCDADA}"/>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F0C297E-339A-B7F4-B3F1-0D853DDEF9D7}"/>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2A2F8170-7D10-22CD-90E5-E5426825BF01}"/>
              </a:ext>
            </a:extLst>
          </p:cNvPr>
          <p:cNvSpPr>
            <a:spLocks noGrp="1" noChangeArrowheads="1"/>
          </p:cNvSpPr>
          <p:nvPr>
            <p:ph type="sldNum" sz="quarter" idx="12"/>
          </p:nvPr>
        </p:nvSpPr>
        <p:spPr>
          <a:ln/>
        </p:spPr>
        <p:txBody>
          <a:bodyPr/>
          <a:lstStyle>
            <a:lvl1pPr>
              <a:defRPr/>
            </a:lvl1pPr>
          </a:lstStyle>
          <a:p>
            <a:fld id="{1EDB7267-0141-4CAC-BEBD-3085F8F7FF14}" type="slidenum">
              <a:rPr lang="en-US" altLang="en-US"/>
              <a:pPr/>
              <a:t>‹#›</a:t>
            </a:fld>
            <a:endParaRPr lang="en-US" altLang="en-US"/>
          </a:p>
        </p:txBody>
      </p:sp>
    </p:spTree>
    <p:extLst>
      <p:ext uri="{BB962C8B-B14F-4D97-AF65-F5344CB8AC3E}">
        <p14:creationId xmlns:p14="http://schemas.microsoft.com/office/powerpoint/2010/main" val="1901112695"/>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686800" y="609600"/>
            <a:ext cx="2590800" cy="548640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914400" y="609600"/>
            <a:ext cx="7569200" cy="548640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47E0FC84-DE24-82E5-6944-D5CCBD04FD31}"/>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417586AA-162F-FE34-A4C2-E81EBB7AD17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26747C2-F513-5D1D-76D0-C04A11B88DDD}"/>
              </a:ext>
            </a:extLst>
          </p:cNvPr>
          <p:cNvSpPr>
            <a:spLocks noGrp="1" noChangeArrowheads="1"/>
          </p:cNvSpPr>
          <p:nvPr>
            <p:ph type="sldNum" sz="quarter" idx="12"/>
          </p:nvPr>
        </p:nvSpPr>
        <p:spPr>
          <a:ln/>
        </p:spPr>
        <p:txBody>
          <a:bodyPr/>
          <a:lstStyle>
            <a:lvl1pPr>
              <a:defRPr/>
            </a:lvl1pPr>
          </a:lstStyle>
          <a:p>
            <a:fld id="{4DEAC0D8-4E40-45B2-85FF-953ABADB72DD}" type="slidenum">
              <a:rPr lang="en-US" altLang="en-US"/>
              <a:pPr/>
              <a:t>‹#›</a:t>
            </a:fld>
            <a:endParaRPr lang="en-US" altLang="en-US"/>
          </a:p>
        </p:txBody>
      </p:sp>
    </p:spTree>
    <p:extLst>
      <p:ext uri="{BB962C8B-B14F-4D97-AF65-F5344CB8AC3E}">
        <p14:creationId xmlns:p14="http://schemas.microsoft.com/office/powerpoint/2010/main" val="13811179"/>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3"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046219079"/>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Title 1">
    <p:bg>
      <p:bgPr>
        <a:blipFill rotWithShape="1">
          <a:blip r:embed="rId2"/>
          <a:stretch>
            <a:fillRect/>
          </a:stretch>
        </a:blip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54877711"/>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Title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6" name="Text Placeholder 5"/>
          <p:cNvSpPr>
            <a:spLocks noGrp="1"/>
          </p:cNvSpPr>
          <p:nvPr>
            <p:ph type="body" sz="quarter" idx="11" hasCustomPrompt="1"/>
          </p:nvPr>
        </p:nvSpPr>
        <p:spPr>
          <a:xfrm>
            <a:off x="1357410" y="4932683"/>
            <a:ext cx="7236113" cy="484716"/>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2990211792"/>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1357409" y="1800257"/>
            <a:ext cx="7683795" cy="2782105"/>
          </a:xfrm>
        </p:spPr>
        <p:txBody>
          <a:bodyPr/>
          <a:lstStyle/>
          <a:p>
            <a:r>
              <a:rPr lang="en-US" dirty="0"/>
              <a:t>Add Your Title</a:t>
            </a:r>
          </a:p>
        </p:txBody>
      </p:sp>
      <p:sp>
        <p:nvSpPr>
          <p:cNvPr id="4" name="Text Placeholder 5"/>
          <p:cNvSpPr>
            <a:spLocks noGrp="1"/>
          </p:cNvSpPr>
          <p:nvPr>
            <p:ph type="body" sz="quarter" idx="12" hasCustomPrompt="1"/>
          </p:nvPr>
        </p:nvSpPr>
        <p:spPr>
          <a:xfrm>
            <a:off x="1357410" y="4932683"/>
            <a:ext cx="7236113" cy="484716"/>
          </a:xfrm>
        </p:spPr>
        <p:txBody>
          <a:bodyPr>
            <a:normAutofit/>
          </a:bodyPr>
          <a:lstStyle>
            <a:lvl1pPr>
              <a:defRPr sz="2133"/>
            </a:lvl1pPr>
          </a:lstStyle>
          <a:p>
            <a:pPr lvl="0"/>
            <a:r>
              <a:rPr lang="en-US" dirty="0"/>
              <a:t>Add Your Subtitle</a:t>
            </a:r>
          </a:p>
        </p:txBody>
      </p:sp>
    </p:spTree>
    <p:extLst>
      <p:ext uri="{BB962C8B-B14F-4D97-AF65-F5344CB8AC3E}">
        <p14:creationId xmlns:p14="http://schemas.microsoft.com/office/powerpoint/2010/main" val="1925278159"/>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325342"/>
            <a:ext cx="10941785" cy="421087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826723165"/>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1" hasCustomPrompt="1"/>
          </p:nvPr>
        </p:nvSpPr>
        <p:spPr>
          <a:xfrm>
            <a:off x="624417" y="325342"/>
            <a:ext cx="10941785" cy="421087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693697281"/>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2" name="Title 1"/>
          <p:cNvSpPr>
            <a:spLocks noGrp="1"/>
          </p:cNvSpPr>
          <p:nvPr>
            <p:ph type="title" hasCustomPrompt="1"/>
          </p:nvPr>
        </p:nvSpPr>
        <p:spPr>
          <a:xfrm>
            <a:off x="413940" y="4977073"/>
            <a:ext cx="3040987" cy="1136832"/>
          </a:xfrm>
        </p:spPr>
        <p:txBody>
          <a:bodyPr>
            <a:noAutofit/>
          </a:bodyPr>
          <a:lstStyle>
            <a:lvl1pPr>
              <a:defRPr sz="2400"/>
            </a:lvl1pPr>
          </a:lstStyle>
          <a:p>
            <a:r>
              <a:rPr lang="en-US" dirty="0"/>
              <a:t>Add Your Title</a:t>
            </a:r>
          </a:p>
        </p:txBody>
      </p:sp>
      <p:sp>
        <p:nvSpPr>
          <p:cNvPr id="5" name="Text Placeholder 6"/>
          <p:cNvSpPr>
            <a:spLocks noGrp="1"/>
          </p:cNvSpPr>
          <p:nvPr>
            <p:ph type="body" sz="quarter" idx="11" hasCustomPrompt="1"/>
          </p:nvPr>
        </p:nvSpPr>
        <p:spPr>
          <a:xfrm>
            <a:off x="624417" y="325342"/>
            <a:ext cx="10941785" cy="4210879"/>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122968699"/>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318281" y="240703"/>
            <a:ext cx="11447936" cy="4109104"/>
          </a:xfrm>
        </p:spPr>
        <p:txBody>
          <a:bodyPr anchor="ctr"/>
          <a:lstStyle>
            <a:lvl1pPr marL="0" indent="0" algn="ctr">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28297198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3"/>
          <p:cNvSpPr>
            <a:spLocks noGrp="1"/>
          </p:cNvSpPr>
          <p:nvPr>
            <p:ph type="body" sz="quarter" idx="11" hasCustomPrompt="1"/>
          </p:nvPr>
        </p:nvSpPr>
        <p:spPr>
          <a:xfrm>
            <a:off x="3259808" y="6110306"/>
            <a:ext cx="5642208" cy="294140"/>
          </a:xfrm>
        </p:spPr>
        <p:txBody>
          <a:bodyPr anchor="ctr">
            <a:normAutofit/>
          </a:bodyPr>
          <a:lstStyle>
            <a:lvl1pPr>
              <a:defRPr sz="2133"/>
            </a:lvl1pPr>
          </a:lstStyle>
          <a:p>
            <a:pPr lvl="0"/>
            <a:r>
              <a:rPr lang="en-US" dirty="0"/>
              <a:t>Add Your Subtitle</a:t>
            </a:r>
          </a:p>
        </p:txBody>
      </p:sp>
      <p:sp>
        <p:nvSpPr>
          <p:cNvPr id="5" name="Title 1"/>
          <p:cNvSpPr>
            <a:spLocks noGrp="1"/>
          </p:cNvSpPr>
          <p:nvPr>
            <p:ph type="title" hasCustomPrompt="1"/>
          </p:nvPr>
        </p:nvSpPr>
        <p:spPr>
          <a:xfrm>
            <a:off x="3105796" y="1990553"/>
            <a:ext cx="5905145" cy="2749153"/>
          </a:xfrm>
        </p:spPr>
        <p:txBody>
          <a:bodyPr/>
          <a:lstStyle/>
          <a:p>
            <a:r>
              <a:rPr lang="en-US" dirty="0"/>
              <a:t>Add Your Title</a:t>
            </a:r>
          </a:p>
        </p:txBody>
      </p:sp>
    </p:spTree>
    <p:extLst>
      <p:ext uri="{BB962C8B-B14F-4D97-AF65-F5344CB8AC3E}">
        <p14:creationId xmlns:p14="http://schemas.microsoft.com/office/powerpoint/2010/main" val="2942284815"/>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Content 1">
    <p:bg>
      <p:bgPr>
        <a:blipFill rotWithShape="1">
          <a:blip r:embed="rId2"/>
          <a:stretch>
            <a:fillRect/>
          </a:stretch>
        </a:blipFill>
        <a:effectLst/>
      </p:bgPr>
    </p:bg>
    <p:spTree>
      <p:nvGrpSpPr>
        <p:cNvPr id="1" name=""/>
        <p:cNvGrpSpPr/>
        <p:nvPr/>
      </p:nvGrpSpPr>
      <p:grpSpPr>
        <a:xfrm>
          <a:off x="0" y="0"/>
          <a:ext cx="0" cy="0"/>
          <a:chOff x="0" y="0"/>
          <a:chExt cx="0" cy="0"/>
        </a:xfrm>
      </p:grpSpPr>
      <p:sp>
        <p:nvSpPr>
          <p:cNvPr id="7"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59255507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Content 2">
    <p:bg>
      <p:bgPr>
        <a:blipFill rotWithShape="1">
          <a:blip r:embed="rId2"/>
          <a:stretch>
            <a:fillRect/>
          </a:stretch>
        </a:blipFill>
        <a:effectLst/>
      </p:bgPr>
    </p:bg>
    <p:spTree>
      <p:nvGrpSpPr>
        <p:cNvPr id="1" name=""/>
        <p:cNvGrpSpPr/>
        <p:nvPr/>
      </p:nvGrpSpPr>
      <p:grpSpPr>
        <a:xfrm>
          <a:off x="0" y="0"/>
          <a:ext cx="0" cy="0"/>
          <a:chOff x="0" y="0"/>
          <a:chExt cx="0" cy="0"/>
        </a:xfrm>
      </p:grpSpPr>
      <p:sp>
        <p:nvSpPr>
          <p:cNvPr id="4"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Tree>
    <p:extLst>
      <p:ext uri="{BB962C8B-B14F-4D97-AF65-F5344CB8AC3E}">
        <p14:creationId xmlns:p14="http://schemas.microsoft.com/office/powerpoint/2010/main" val="155455390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Content 3">
    <p:bg>
      <p:bgPr>
        <a:blipFill rotWithShape="1">
          <a:blip r:embed="rId2"/>
          <a:stretch>
            <a:fillRect/>
          </a:stretch>
        </a:blipFill>
        <a:effectLst/>
      </p:bgPr>
    </p:bg>
    <p:spTree>
      <p:nvGrpSpPr>
        <p:cNvPr id="1" name=""/>
        <p:cNvGrpSpPr/>
        <p:nvPr/>
      </p:nvGrpSpPr>
      <p:grpSpPr>
        <a:xfrm>
          <a:off x="0" y="0"/>
          <a:ext cx="0" cy="0"/>
          <a:chOff x="0" y="0"/>
          <a:chExt cx="0" cy="0"/>
        </a:xfrm>
      </p:grpSpPr>
      <p:sp>
        <p:nvSpPr>
          <p:cNvPr id="5" name="Text Placeholder 6"/>
          <p:cNvSpPr>
            <a:spLocks noGrp="1"/>
          </p:cNvSpPr>
          <p:nvPr>
            <p:ph type="body" sz="quarter" idx="10" hasCustomPrompt="1"/>
          </p:nvPr>
        </p:nvSpPr>
        <p:spPr>
          <a:xfrm>
            <a:off x="624417" y="475357"/>
            <a:ext cx="10949099" cy="3882073"/>
          </a:xfrm>
        </p:spPr>
        <p:txBody>
          <a:bodyPr anchor="ctr"/>
          <a:lstStyle>
            <a:lvl1pPr algn="ctr">
              <a:defRPr baseline="0"/>
            </a:lvl1pPr>
            <a:lvl2pPr algn="l">
              <a:defRPr/>
            </a:lvl2pPr>
            <a:lvl3pPr algn="l">
              <a:defRPr/>
            </a:lvl3pPr>
            <a:lvl4pPr algn="l">
              <a:defRPr/>
            </a:lvl4pPr>
            <a:lvl5pPr algn="l">
              <a:defRPr/>
            </a:lvl5pPr>
          </a:lstStyle>
          <a:p>
            <a:pPr lvl="0"/>
            <a:r>
              <a:rPr lang="en-US" dirty="0"/>
              <a:t>Add Your Text Here</a:t>
            </a:r>
          </a:p>
        </p:txBody>
      </p:sp>
      <p:sp>
        <p:nvSpPr>
          <p:cNvPr id="6" name="Title 1"/>
          <p:cNvSpPr>
            <a:spLocks noGrp="1"/>
          </p:cNvSpPr>
          <p:nvPr>
            <p:ph type="title" hasCustomPrompt="1"/>
          </p:nvPr>
        </p:nvSpPr>
        <p:spPr>
          <a:xfrm>
            <a:off x="4621179" y="4572648"/>
            <a:ext cx="2944051" cy="1438624"/>
          </a:xfrm>
        </p:spPr>
        <p:txBody>
          <a:bodyPr>
            <a:normAutofit/>
          </a:bodyPr>
          <a:lstStyle>
            <a:lvl1pPr>
              <a:defRPr sz="2133"/>
            </a:lvl1pPr>
          </a:lstStyle>
          <a:p>
            <a:r>
              <a:rPr lang="en-US" dirty="0"/>
              <a:t>Add Your Title</a:t>
            </a:r>
          </a:p>
        </p:txBody>
      </p:sp>
    </p:spTree>
    <p:extLst>
      <p:ext uri="{BB962C8B-B14F-4D97-AF65-F5344CB8AC3E}">
        <p14:creationId xmlns:p14="http://schemas.microsoft.com/office/powerpoint/2010/main" val="1363027927"/>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Scripture">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30"/>
            <a:ext cx="10880084" cy="4486813"/>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Scripture Here</a:t>
            </a:r>
          </a:p>
        </p:txBody>
      </p:sp>
      <p:sp>
        <p:nvSpPr>
          <p:cNvPr id="10" name="Text Placeholder 9"/>
          <p:cNvSpPr>
            <a:spLocks noGrp="1"/>
          </p:cNvSpPr>
          <p:nvPr>
            <p:ph type="body" sz="quarter" idx="14" hasCustomPrompt="1"/>
          </p:nvPr>
        </p:nvSpPr>
        <p:spPr>
          <a:xfrm>
            <a:off x="702733" y="5361518"/>
            <a:ext cx="10879667" cy="990253"/>
          </a:xfrm>
        </p:spPr>
        <p:txBody>
          <a:bodyPr>
            <a:normAutofit/>
          </a:bodyPr>
          <a:lstStyle>
            <a:lvl1pPr>
              <a:defRPr sz="1867" baseline="0"/>
            </a:lvl1pPr>
          </a:lstStyle>
          <a:p>
            <a:pPr lvl="0"/>
            <a:r>
              <a:rPr lang="en-US" dirty="0"/>
              <a:t>Add Verse Here</a:t>
            </a:r>
          </a:p>
        </p:txBody>
      </p:sp>
    </p:spTree>
    <p:extLst>
      <p:ext uri="{BB962C8B-B14F-4D97-AF65-F5344CB8AC3E}">
        <p14:creationId xmlns:p14="http://schemas.microsoft.com/office/powerpoint/2010/main" val="19152394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Background">
    <p:spTree>
      <p:nvGrpSpPr>
        <p:cNvPr id="1" name=""/>
        <p:cNvGrpSpPr/>
        <p:nvPr/>
      </p:nvGrpSpPr>
      <p:grpSpPr>
        <a:xfrm>
          <a:off x="0" y="0"/>
          <a:ext cx="0" cy="0"/>
          <a:chOff x="0" y="0"/>
          <a:chExt cx="0" cy="0"/>
        </a:xfrm>
      </p:grpSpPr>
      <p:sp>
        <p:nvSpPr>
          <p:cNvPr id="8" name="Text Placeholder 7"/>
          <p:cNvSpPr>
            <a:spLocks noGrp="1"/>
          </p:cNvSpPr>
          <p:nvPr>
            <p:ph type="body" sz="quarter" idx="13" hasCustomPrompt="1"/>
          </p:nvPr>
        </p:nvSpPr>
        <p:spPr>
          <a:xfrm>
            <a:off x="702315" y="561829"/>
            <a:ext cx="10880084" cy="5805547"/>
          </a:xfrm>
        </p:spPr>
        <p:txBody>
          <a:bodyPr anchor="ctr"/>
          <a:lstStyle>
            <a:lvl1pPr marL="0" indent="0">
              <a:buFont typeface="Arial"/>
              <a:buNone/>
              <a:defRPr/>
            </a:lvl1pPr>
            <a:lvl2pPr marL="609585" indent="0">
              <a:buNone/>
              <a:defRPr/>
            </a:lvl2pPr>
            <a:lvl3pPr marL="1219170" indent="0">
              <a:buFont typeface="Arial"/>
              <a:buNone/>
              <a:defRPr/>
            </a:lvl3pPr>
            <a:lvl4pPr marL="1828754" indent="0">
              <a:buFont typeface="Arial"/>
              <a:buNone/>
              <a:defRPr/>
            </a:lvl4pPr>
            <a:lvl5pPr marL="2438339" indent="0">
              <a:buFont typeface="Arial"/>
              <a:buNone/>
              <a:defRPr/>
            </a:lvl5pPr>
          </a:lstStyle>
          <a:p>
            <a:pPr lvl="0"/>
            <a:r>
              <a:rPr lang="en-US" dirty="0"/>
              <a:t>Add Your Text Here</a:t>
            </a:r>
          </a:p>
        </p:txBody>
      </p:sp>
    </p:spTree>
    <p:extLst>
      <p:ext uri="{BB962C8B-B14F-4D97-AF65-F5344CB8AC3E}">
        <p14:creationId xmlns:p14="http://schemas.microsoft.com/office/powerpoint/2010/main" val="123059125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400" y="2130426"/>
            <a:ext cx="10363200" cy="1470025"/>
          </a:xfrm>
        </p:spPr>
        <p:txBody>
          <a:bodyPr/>
          <a:lstStyle/>
          <a:p>
            <a:r>
              <a:rPr lang="en-US"/>
              <a:t>Click to edit Master title style</a:t>
            </a:r>
          </a:p>
        </p:txBody>
      </p:sp>
      <p:sp>
        <p:nvSpPr>
          <p:cNvPr id="3" name="Subtitle 2"/>
          <p:cNvSpPr>
            <a:spLocks noGrp="1"/>
          </p:cNvSpPr>
          <p:nvPr>
            <p:ph type="subTitle" idx="1"/>
          </p:nvPr>
        </p:nvSpPr>
        <p:spPr>
          <a:xfrm>
            <a:off x="1828800" y="3886200"/>
            <a:ext cx="8534400" cy="1752600"/>
          </a:xfrm>
        </p:spPr>
        <p:txBody>
          <a:bodyPr/>
          <a:lstStyle>
            <a:lvl1pPr marL="0" indent="0" algn="ctr">
              <a:buNone/>
              <a:defRPr/>
            </a:lvl1pPr>
            <a:lvl2pPr marL="609585" indent="0" algn="ctr">
              <a:buNone/>
              <a:defRPr/>
            </a:lvl2pPr>
            <a:lvl3pPr marL="1219170" indent="0" algn="ctr">
              <a:buNone/>
              <a:defRPr/>
            </a:lvl3pPr>
            <a:lvl4pPr marL="1828754" indent="0" algn="ctr">
              <a:buNone/>
              <a:defRPr/>
            </a:lvl4pPr>
            <a:lvl5pPr marL="2438339" indent="0" algn="ctr">
              <a:buNone/>
              <a:defRPr/>
            </a:lvl5pPr>
            <a:lvl6pPr marL="3047924" indent="0" algn="ctr">
              <a:buNone/>
              <a:defRPr/>
            </a:lvl6pPr>
            <a:lvl7pPr marL="3657509" indent="0" algn="ctr">
              <a:buNone/>
              <a:defRPr/>
            </a:lvl7pPr>
            <a:lvl8pPr marL="4267093" indent="0" algn="ctr">
              <a:buNone/>
              <a:defRPr/>
            </a:lvl8pPr>
            <a:lvl9pPr marL="4876678" indent="0" algn="ctr">
              <a:buNone/>
              <a:defRPr/>
            </a:lvl9pPr>
          </a:lstStyle>
          <a:p>
            <a:r>
              <a:rPr lang="en-US"/>
              <a:t>Click to edit Master subtitle style</a:t>
            </a:r>
          </a:p>
        </p:txBody>
      </p:sp>
      <p:sp>
        <p:nvSpPr>
          <p:cNvPr id="4" name="Rectangle 4">
            <a:extLst>
              <a:ext uri="{FF2B5EF4-FFF2-40B4-BE49-F238E27FC236}">
                <a16:creationId xmlns:a16="http://schemas.microsoft.com/office/drawing/2014/main" id="{BF11F949-74F6-00AC-973B-5C7F208AE8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6B4C3414-C661-8F33-3C73-B57E5949182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FB1EF0D5-8AE0-081F-2831-864A65F4FCDF}"/>
              </a:ext>
            </a:extLst>
          </p:cNvPr>
          <p:cNvSpPr>
            <a:spLocks noGrp="1" noChangeArrowheads="1"/>
          </p:cNvSpPr>
          <p:nvPr>
            <p:ph type="sldNum" sz="quarter" idx="12"/>
          </p:nvPr>
        </p:nvSpPr>
        <p:spPr>
          <a:ln/>
        </p:spPr>
        <p:txBody>
          <a:bodyPr/>
          <a:lstStyle>
            <a:lvl1pPr>
              <a:defRPr/>
            </a:lvl1pPr>
          </a:lstStyle>
          <a:p>
            <a:fld id="{81551826-FADD-44F5-9AB3-25DC32163A09}" type="slidenum">
              <a:rPr lang="en-US" altLang="en-US"/>
              <a:pPr/>
              <a:t>‹#›</a:t>
            </a:fld>
            <a:endParaRPr lang="en-US" altLang="en-US"/>
          </a:p>
        </p:txBody>
      </p:sp>
    </p:spTree>
    <p:extLst>
      <p:ext uri="{BB962C8B-B14F-4D97-AF65-F5344CB8AC3E}">
        <p14:creationId xmlns:p14="http://schemas.microsoft.com/office/powerpoint/2010/main" val="234633178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image" Target="../media/image1.jp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theme" Target="../theme/theme2.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s>
</file>

<file path=ppt/slideMasters/_rels/slideMaster3.xml.rels><?xml version="1.0" encoding="UTF-8" standalone="yes"?>
<Relationships xmlns="http://schemas.openxmlformats.org/package/2006/relationships"><Relationship Id="rId8" Type="http://schemas.openxmlformats.org/officeDocument/2006/relationships/theme" Target="../theme/theme3.xml"/><Relationship Id="rId3" Type="http://schemas.openxmlformats.org/officeDocument/2006/relationships/slideLayout" Target="../slideLayouts/slideLayout22.xml"/><Relationship Id="rId7" Type="http://schemas.openxmlformats.org/officeDocument/2006/relationships/slideLayout" Target="../slideLayouts/slideLayout26.xml"/><Relationship Id="rId2" Type="http://schemas.openxmlformats.org/officeDocument/2006/relationships/slideLayout" Target="../slideLayouts/slideLayout21.xml"/><Relationship Id="rId1" Type="http://schemas.openxmlformats.org/officeDocument/2006/relationships/slideLayout" Target="../slideLayouts/slideLayout20.xml"/><Relationship Id="rId6" Type="http://schemas.openxmlformats.org/officeDocument/2006/relationships/slideLayout" Target="../slideLayouts/slideLayout25.xml"/><Relationship Id="rId5" Type="http://schemas.openxmlformats.org/officeDocument/2006/relationships/slideLayout" Target="../slideLayouts/slideLayout24.xml"/><Relationship Id="rId4" Type="http://schemas.openxmlformats.org/officeDocument/2006/relationships/slideLayout" Target="../slideLayouts/slideLayout23.xml"/><Relationship Id="rId9" Type="http://schemas.openxmlformats.org/officeDocument/2006/relationships/image" Target="../media/image8.jp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rotWithShape="1">
          <a:blip r:embed="rId10"/>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3/25/2023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14011172"/>
      </p:ext>
    </p:extLst>
  </p:cSld>
  <p:clrMap bg1="dk1" tx1="lt1" bg2="dk2" tx2="lt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Lst>
  <p:txStyles>
    <p:titleStyle>
      <a:lvl1pPr algn="ctr" defTabSz="1219170" rtl="0" eaLnBrk="1" latinLnBrk="0" hangingPunct="1">
        <a:spcBef>
          <a:spcPct val="0"/>
        </a:spcBef>
        <a:buNone/>
        <a:defRPr sz="5867" kern="1200">
          <a:solidFill>
            <a:srgbClr val="333642"/>
          </a:solidFill>
          <a:latin typeface="+mj-lt"/>
          <a:ea typeface="+mj-ea"/>
          <a:cs typeface="Adelle-Regular"/>
        </a:defRPr>
      </a:lvl1pPr>
    </p:titleStyle>
    <p:bodyStyle>
      <a:lvl1pPr marL="0" indent="0" algn="ctr" defTabSz="1219170" rtl="0" eaLnBrk="1" latinLnBrk="0" hangingPunct="1">
        <a:spcBef>
          <a:spcPct val="20000"/>
        </a:spcBef>
        <a:buFont typeface="Arial"/>
        <a:buNone/>
        <a:defRPr sz="4000" kern="1200">
          <a:solidFill>
            <a:srgbClr val="333642"/>
          </a:solidFill>
          <a:latin typeface="+mn-lt"/>
          <a:ea typeface="+mn-ea"/>
          <a:cs typeface="Apple Chancery"/>
        </a:defRPr>
      </a:lvl1pPr>
      <a:lvl2pPr marL="1219170" indent="-609585" algn="ctr" defTabSz="1219170" rtl="0" eaLnBrk="1" latinLnBrk="0" hangingPunct="1">
        <a:spcBef>
          <a:spcPct val="20000"/>
        </a:spcBef>
        <a:buFont typeface="Arial"/>
        <a:buChar char="•"/>
        <a:defRPr sz="4000" kern="1200">
          <a:solidFill>
            <a:srgbClr val="333642"/>
          </a:solidFill>
          <a:latin typeface="+mn-lt"/>
          <a:ea typeface="+mn-ea"/>
          <a:cs typeface="Apple Chancery"/>
        </a:defRPr>
      </a:lvl2pPr>
      <a:lvl3pPr marL="1219170"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3pPr>
      <a:lvl4pPr marL="1828754"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4pPr>
      <a:lvl5pPr marL="2438339" indent="0" algn="ctr" defTabSz="1219170" rtl="0" eaLnBrk="1" latinLnBrk="0" hangingPunct="1">
        <a:spcBef>
          <a:spcPct val="20000"/>
        </a:spcBef>
        <a:buFont typeface="Arial" pitchFamily="34" charset="0"/>
        <a:buNone/>
        <a:defRPr sz="4000" kern="1200">
          <a:solidFill>
            <a:srgbClr val="333642"/>
          </a:solidFill>
          <a:latin typeface="+mn-lt"/>
          <a:ea typeface="+mn-ea"/>
          <a:cs typeface="Apple Chancery"/>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a:extLst>
              <a:ext uri="{FF2B5EF4-FFF2-40B4-BE49-F238E27FC236}">
                <a16:creationId xmlns:a16="http://schemas.microsoft.com/office/drawing/2014/main" id="{A0B597CB-AB14-78D8-5B90-E6515F424D90}"/>
              </a:ext>
            </a:extLst>
          </p:cNvPr>
          <p:cNvSpPr>
            <a:spLocks noGrp="1" noChangeArrowheads="1"/>
          </p:cNvSpPr>
          <p:nvPr>
            <p:ph type="title"/>
          </p:nvPr>
        </p:nvSpPr>
        <p:spPr bwMode="auto">
          <a:xfrm>
            <a:off x="914400" y="609600"/>
            <a:ext cx="10363200" cy="11430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ctr" anchorCtr="0" compatLnSpc="1">
            <a:prstTxWarp prst="textNoShape">
              <a:avLst/>
            </a:prstTxWarp>
          </a:bodyPr>
          <a:lstStyle/>
          <a:p>
            <a:pPr lvl="0"/>
            <a:r>
              <a:rPr lang="en-US"/>
              <a:t>Click to edit Master title style</a:t>
            </a:r>
          </a:p>
        </p:txBody>
      </p:sp>
      <p:sp>
        <p:nvSpPr>
          <p:cNvPr id="1027" name="Rectangle 3">
            <a:extLst>
              <a:ext uri="{FF2B5EF4-FFF2-40B4-BE49-F238E27FC236}">
                <a16:creationId xmlns:a16="http://schemas.microsoft.com/office/drawing/2014/main" id="{CBF683FE-7F44-73B4-40E0-941C8386DD11}"/>
              </a:ext>
            </a:extLst>
          </p:cNvPr>
          <p:cNvSpPr>
            <a:spLocks noGrp="1" noChangeArrowheads="1"/>
          </p:cNvSpPr>
          <p:nvPr>
            <p:ph type="body" idx="1"/>
          </p:nvPr>
        </p:nvSpPr>
        <p:spPr bwMode="auto">
          <a:xfrm>
            <a:off x="914400" y="1981200"/>
            <a:ext cx="10363200" cy="41148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1028" name="Rectangle 4">
            <a:extLst>
              <a:ext uri="{FF2B5EF4-FFF2-40B4-BE49-F238E27FC236}">
                <a16:creationId xmlns:a16="http://schemas.microsoft.com/office/drawing/2014/main" id="{67756FF9-7C0A-06B2-877A-8F7F8894A9A9}"/>
              </a:ext>
            </a:extLst>
          </p:cNvPr>
          <p:cNvSpPr>
            <a:spLocks noGrp="1" noChangeArrowheads="1"/>
          </p:cNvSpPr>
          <p:nvPr>
            <p:ph type="dt" sz="half" idx="2"/>
          </p:nvPr>
        </p:nvSpPr>
        <p:spPr bwMode="auto">
          <a:xfrm>
            <a:off x="9144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defRPr sz="1867" smtClean="0">
                <a:latin typeface="Times" charset="0"/>
                <a:ea typeface="ＭＳ Ｐゴシック" charset="0"/>
                <a:cs typeface="+mn-cs"/>
              </a:defRPr>
            </a:lvl1pPr>
          </a:lstStyle>
          <a:p>
            <a:pPr>
              <a:defRPr/>
            </a:pPr>
            <a:endParaRPr lang="en-US"/>
          </a:p>
        </p:txBody>
      </p:sp>
      <p:sp>
        <p:nvSpPr>
          <p:cNvPr id="1029" name="Rectangle 5">
            <a:extLst>
              <a:ext uri="{FF2B5EF4-FFF2-40B4-BE49-F238E27FC236}">
                <a16:creationId xmlns:a16="http://schemas.microsoft.com/office/drawing/2014/main" id="{21181100-36F5-CCC7-53FE-B4545192EBFB}"/>
              </a:ext>
            </a:extLst>
          </p:cNvPr>
          <p:cNvSpPr>
            <a:spLocks noGrp="1" noChangeArrowheads="1"/>
          </p:cNvSpPr>
          <p:nvPr>
            <p:ph type="ftr" sz="quarter" idx="3"/>
          </p:nvPr>
        </p:nvSpPr>
        <p:spPr bwMode="auto">
          <a:xfrm>
            <a:off x="4165600" y="6248400"/>
            <a:ext cx="38608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ctr">
              <a:defRPr sz="1867" smtClean="0">
                <a:latin typeface="Times" charset="0"/>
                <a:ea typeface="ＭＳ Ｐゴシック" charset="0"/>
                <a:cs typeface="+mn-cs"/>
              </a:defRPr>
            </a:lvl1pPr>
          </a:lstStyle>
          <a:p>
            <a:pPr>
              <a:defRPr/>
            </a:pPr>
            <a:endParaRPr lang="en-US"/>
          </a:p>
        </p:txBody>
      </p:sp>
      <p:sp>
        <p:nvSpPr>
          <p:cNvPr id="1030" name="Rectangle 6">
            <a:extLst>
              <a:ext uri="{FF2B5EF4-FFF2-40B4-BE49-F238E27FC236}">
                <a16:creationId xmlns:a16="http://schemas.microsoft.com/office/drawing/2014/main" id="{0CD513EC-3C5D-F867-9DFB-677D5131AF86}"/>
              </a:ext>
            </a:extLst>
          </p:cNvPr>
          <p:cNvSpPr>
            <a:spLocks noGrp="1" noChangeArrowheads="1"/>
          </p:cNvSpPr>
          <p:nvPr>
            <p:ph type="sldNum" sz="quarter" idx="4"/>
          </p:nvPr>
        </p:nvSpPr>
        <p:spPr bwMode="auto">
          <a:xfrm>
            <a:off x="8737600" y="6248400"/>
            <a:ext cx="2540000" cy="457200"/>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 uri="{FAA26D3D-D897-4be2-8F04-BA451C77F1D7}">
              <ma14:placeholderFlag xmlns:ma14="http://schemas.microsoft.com/office/mac/drawingml/2011/main" xmlns="" val="1"/>
            </a:ext>
          </a:extLst>
        </p:spPr>
        <p:txBody>
          <a:bodyPr vert="horz" wrap="square" lIns="91440" tIns="45720" rIns="91440" bIns="45720" numCol="1" anchor="t" anchorCtr="0" compatLnSpc="1">
            <a:prstTxWarp prst="textNoShape">
              <a:avLst/>
            </a:prstTxWarp>
          </a:bodyPr>
          <a:lstStyle>
            <a:lvl1pPr algn="r">
              <a:defRPr sz="1867"/>
            </a:lvl1pPr>
          </a:lstStyle>
          <a:p>
            <a:fld id="{4BFC9D45-76D0-4032-BAE9-B6959AF50764}" type="slidenum">
              <a:rPr lang="en-US" altLang="en-US"/>
              <a:pPr/>
              <a:t>‹#›</a:t>
            </a:fld>
            <a:endParaRPr lang="en-US" altLang="en-US"/>
          </a:p>
        </p:txBody>
      </p:sp>
    </p:spTree>
    <p:extLst>
      <p:ext uri="{BB962C8B-B14F-4D97-AF65-F5344CB8AC3E}">
        <p14:creationId xmlns:p14="http://schemas.microsoft.com/office/powerpoint/2010/main" val="952961153"/>
      </p:ext>
    </p:extLst>
  </p:cSld>
  <p:clrMap bg1="lt1" tx1="dk1" bg2="lt2" tx2="dk2" accent1="accent1" accent2="accent2" accent3="accent3" accent4="accent4" accent5="accent5" accent6="accent6" hlink="hlink" folHlink="folHlink"/>
  <p:sldLayoutIdLst>
    <p:sldLayoutId id="2147483682" r:id="rId1"/>
    <p:sldLayoutId id="2147483683" r:id="rId2"/>
    <p:sldLayoutId id="2147483684" r:id="rId3"/>
    <p:sldLayoutId id="2147483685" r:id="rId4"/>
    <p:sldLayoutId id="2147483686" r:id="rId5"/>
    <p:sldLayoutId id="2147483687" r:id="rId6"/>
    <p:sldLayoutId id="2147483688" r:id="rId7"/>
    <p:sldLayoutId id="2147483689" r:id="rId8"/>
    <p:sldLayoutId id="2147483690" r:id="rId9"/>
    <p:sldLayoutId id="2147483691" r:id="rId10"/>
    <p:sldLayoutId id="2147483692" r:id="rId11"/>
  </p:sldLayoutIdLst>
  <p:txStyles>
    <p:titleStyle>
      <a:lvl1pPr algn="ctr" rtl="0" eaLnBrk="0" fontAlgn="base" hangingPunct="0">
        <a:spcBef>
          <a:spcPct val="0"/>
        </a:spcBef>
        <a:spcAft>
          <a:spcPct val="0"/>
        </a:spcAft>
        <a:defRPr sz="5867">
          <a:solidFill>
            <a:schemeClr val="tx2"/>
          </a:solidFill>
          <a:latin typeface="+mj-lt"/>
          <a:ea typeface="MS PGothic" panose="020B0600070205080204" pitchFamily="34" charset="-128"/>
          <a:cs typeface="MS PGothic" panose="020B0600070205080204" pitchFamily="34" charset="-128"/>
        </a:defRPr>
      </a:lvl1pPr>
      <a:lvl2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2pPr>
      <a:lvl3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3pPr>
      <a:lvl4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4pPr>
      <a:lvl5pPr algn="ctr" rtl="0" eaLnBrk="0" fontAlgn="base" hangingPunct="0">
        <a:spcBef>
          <a:spcPct val="0"/>
        </a:spcBef>
        <a:spcAft>
          <a:spcPct val="0"/>
        </a:spcAft>
        <a:defRPr sz="5867">
          <a:solidFill>
            <a:schemeClr val="tx2"/>
          </a:solidFill>
          <a:latin typeface="Times" charset="0"/>
          <a:ea typeface="MS PGothic" panose="020B0600070205080204" pitchFamily="34" charset="-128"/>
          <a:cs typeface="MS PGothic" panose="020B0600070205080204" pitchFamily="34" charset="-128"/>
        </a:defRPr>
      </a:lvl5pPr>
      <a:lvl6pPr marL="609585" algn="ctr" rtl="0" fontAlgn="base">
        <a:spcBef>
          <a:spcPct val="0"/>
        </a:spcBef>
        <a:spcAft>
          <a:spcPct val="0"/>
        </a:spcAft>
        <a:defRPr sz="5867">
          <a:solidFill>
            <a:schemeClr val="tx2"/>
          </a:solidFill>
          <a:latin typeface="Times" charset="0"/>
          <a:ea typeface="ＭＳ Ｐゴシック" charset="0"/>
        </a:defRPr>
      </a:lvl6pPr>
      <a:lvl7pPr marL="1219170" algn="ctr" rtl="0" fontAlgn="base">
        <a:spcBef>
          <a:spcPct val="0"/>
        </a:spcBef>
        <a:spcAft>
          <a:spcPct val="0"/>
        </a:spcAft>
        <a:defRPr sz="5867">
          <a:solidFill>
            <a:schemeClr val="tx2"/>
          </a:solidFill>
          <a:latin typeface="Times" charset="0"/>
          <a:ea typeface="ＭＳ Ｐゴシック" charset="0"/>
        </a:defRPr>
      </a:lvl7pPr>
      <a:lvl8pPr marL="1828754" algn="ctr" rtl="0" fontAlgn="base">
        <a:spcBef>
          <a:spcPct val="0"/>
        </a:spcBef>
        <a:spcAft>
          <a:spcPct val="0"/>
        </a:spcAft>
        <a:defRPr sz="5867">
          <a:solidFill>
            <a:schemeClr val="tx2"/>
          </a:solidFill>
          <a:latin typeface="Times" charset="0"/>
          <a:ea typeface="ＭＳ Ｐゴシック" charset="0"/>
        </a:defRPr>
      </a:lvl8pPr>
      <a:lvl9pPr marL="2438339" algn="ctr" rtl="0" fontAlgn="base">
        <a:spcBef>
          <a:spcPct val="0"/>
        </a:spcBef>
        <a:spcAft>
          <a:spcPct val="0"/>
        </a:spcAft>
        <a:defRPr sz="5867">
          <a:solidFill>
            <a:schemeClr val="tx2"/>
          </a:solidFill>
          <a:latin typeface="Times" charset="0"/>
          <a:ea typeface="ＭＳ Ｐゴシック" charset="0"/>
        </a:defRPr>
      </a:lvl9pPr>
    </p:titleStyle>
    <p:bodyStyle>
      <a:lvl1pPr marL="457189" indent="-457189" algn="l" rtl="0" eaLnBrk="0" fontAlgn="base" hangingPunct="0">
        <a:spcBef>
          <a:spcPct val="20000"/>
        </a:spcBef>
        <a:spcAft>
          <a:spcPct val="0"/>
        </a:spcAft>
        <a:buChar char="•"/>
        <a:defRPr sz="4267">
          <a:solidFill>
            <a:schemeClr val="tx1"/>
          </a:solidFill>
          <a:latin typeface="+mn-lt"/>
          <a:ea typeface="MS PGothic" panose="020B0600070205080204" pitchFamily="34" charset="-128"/>
          <a:cs typeface="MS PGothic" panose="020B0600070205080204" pitchFamily="34" charset="-128"/>
        </a:defRPr>
      </a:lvl1pPr>
      <a:lvl2pPr marL="990575" indent="-380990" algn="l" rtl="0" eaLnBrk="0" fontAlgn="base" hangingPunct="0">
        <a:spcBef>
          <a:spcPct val="20000"/>
        </a:spcBef>
        <a:spcAft>
          <a:spcPct val="0"/>
        </a:spcAft>
        <a:buChar char="–"/>
        <a:defRPr sz="3733">
          <a:solidFill>
            <a:schemeClr val="tx1"/>
          </a:solidFill>
          <a:latin typeface="+mn-lt"/>
          <a:ea typeface="MS PGothic" panose="020B0600070205080204" pitchFamily="34" charset="-128"/>
          <a:cs typeface="MS PGothic" panose="020B0600070205080204" pitchFamily="34" charset="-128"/>
        </a:defRPr>
      </a:lvl2pPr>
      <a:lvl3pPr marL="1523962" indent="-304792" algn="l" rtl="0" eaLnBrk="0" fontAlgn="base" hangingPunct="0">
        <a:spcBef>
          <a:spcPct val="20000"/>
        </a:spcBef>
        <a:spcAft>
          <a:spcPct val="0"/>
        </a:spcAft>
        <a:buChar char="•"/>
        <a:defRPr sz="3200">
          <a:solidFill>
            <a:schemeClr val="tx1"/>
          </a:solidFill>
          <a:latin typeface="+mn-lt"/>
          <a:ea typeface="MS PGothic" panose="020B0600070205080204" pitchFamily="34" charset="-128"/>
          <a:cs typeface="MS PGothic" panose="020B0600070205080204" pitchFamily="34" charset="-128"/>
        </a:defRPr>
      </a:lvl3pPr>
      <a:lvl4pPr marL="2133547"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cs typeface="MS PGothic" panose="020B0600070205080204" pitchFamily="34" charset="-128"/>
        </a:defRPr>
      </a:lvl4pPr>
      <a:lvl5pPr marL="2743131" indent="-304792" algn="l" rtl="0" eaLnBrk="0" fontAlgn="base" hangingPunct="0">
        <a:spcBef>
          <a:spcPct val="20000"/>
        </a:spcBef>
        <a:spcAft>
          <a:spcPct val="0"/>
        </a:spcAft>
        <a:buChar char="»"/>
        <a:defRPr sz="2667">
          <a:solidFill>
            <a:schemeClr val="tx1"/>
          </a:solidFill>
          <a:latin typeface="+mn-lt"/>
          <a:ea typeface="MS PGothic" panose="020B0600070205080204" pitchFamily="34" charset="-128"/>
          <a:cs typeface="MS PGothic" panose="020B0600070205080204" pitchFamily="34" charset="-128"/>
        </a:defRPr>
      </a:lvl5pPr>
      <a:lvl6pPr marL="3352716" indent="-304792" algn="l" rtl="0" fontAlgn="base">
        <a:spcBef>
          <a:spcPct val="20000"/>
        </a:spcBef>
        <a:spcAft>
          <a:spcPct val="0"/>
        </a:spcAft>
        <a:buChar char="»"/>
        <a:defRPr sz="2667">
          <a:solidFill>
            <a:schemeClr val="tx1"/>
          </a:solidFill>
          <a:latin typeface="+mn-lt"/>
          <a:ea typeface="+mn-ea"/>
        </a:defRPr>
      </a:lvl6pPr>
      <a:lvl7pPr marL="3962301" indent="-304792" algn="l" rtl="0" fontAlgn="base">
        <a:spcBef>
          <a:spcPct val="20000"/>
        </a:spcBef>
        <a:spcAft>
          <a:spcPct val="0"/>
        </a:spcAft>
        <a:buChar char="»"/>
        <a:defRPr sz="2667">
          <a:solidFill>
            <a:schemeClr val="tx1"/>
          </a:solidFill>
          <a:latin typeface="+mn-lt"/>
          <a:ea typeface="+mn-ea"/>
        </a:defRPr>
      </a:lvl7pPr>
      <a:lvl8pPr marL="4571886" indent="-304792" algn="l" rtl="0" fontAlgn="base">
        <a:spcBef>
          <a:spcPct val="20000"/>
        </a:spcBef>
        <a:spcAft>
          <a:spcPct val="0"/>
        </a:spcAft>
        <a:buChar char="»"/>
        <a:defRPr sz="2667">
          <a:solidFill>
            <a:schemeClr val="tx1"/>
          </a:solidFill>
          <a:latin typeface="+mn-lt"/>
          <a:ea typeface="+mn-ea"/>
        </a:defRPr>
      </a:lvl8pPr>
      <a:lvl9pPr marL="5181470" indent="-304792" algn="l" rtl="0" fontAlgn="base">
        <a:spcBef>
          <a:spcPct val="20000"/>
        </a:spcBef>
        <a:spcAft>
          <a:spcPct val="0"/>
        </a:spcAft>
        <a:buChar char="»"/>
        <a:defRPr sz="2667">
          <a:solidFill>
            <a:schemeClr val="tx1"/>
          </a:solidFill>
          <a:latin typeface="+mn-lt"/>
          <a:ea typeface="+mn-ea"/>
        </a:defRPr>
      </a:lvl9pPr>
    </p:bodyStyle>
    <p:otherStyle>
      <a:defPPr>
        <a:defRPr lang="en-US"/>
      </a:defPPr>
      <a:lvl1pPr marL="0" algn="l" defTabSz="609585" rtl="0" eaLnBrk="1" latinLnBrk="0" hangingPunct="1">
        <a:defRPr sz="2400" kern="1200">
          <a:solidFill>
            <a:schemeClr val="tx1"/>
          </a:solidFill>
          <a:latin typeface="+mn-lt"/>
          <a:ea typeface="+mn-ea"/>
          <a:cs typeface="+mn-cs"/>
        </a:defRPr>
      </a:lvl1pPr>
      <a:lvl2pPr marL="609585" algn="l" defTabSz="609585" rtl="0" eaLnBrk="1" latinLnBrk="0" hangingPunct="1">
        <a:defRPr sz="2400" kern="1200">
          <a:solidFill>
            <a:schemeClr val="tx1"/>
          </a:solidFill>
          <a:latin typeface="+mn-lt"/>
          <a:ea typeface="+mn-ea"/>
          <a:cs typeface="+mn-cs"/>
        </a:defRPr>
      </a:lvl2pPr>
      <a:lvl3pPr marL="1219170" algn="l" defTabSz="609585" rtl="0" eaLnBrk="1" latinLnBrk="0" hangingPunct="1">
        <a:defRPr sz="2400" kern="1200">
          <a:solidFill>
            <a:schemeClr val="tx1"/>
          </a:solidFill>
          <a:latin typeface="+mn-lt"/>
          <a:ea typeface="+mn-ea"/>
          <a:cs typeface="+mn-cs"/>
        </a:defRPr>
      </a:lvl3pPr>
      <a:lvl4pPr marL="1828754" algn="l" defTabSz="609585" rtl="0" eaLnBrk="1" latinLnBrk="0" hangingPunct="1">
        <a:defRPr sz="2400" kern="1200">
          <a:solidFill>
            <a:schemeClr val="tx1"/>
          </a:solidFill>
          <a:latin typeface="+mn-lt"/>
          <a:ea typeface="+mn-ea"/>
          <a:cs typeface="+mn-cs"/>
        </a:defRPr>
      </a:lvl4pPr>
      <a:lvl5pPr marL="2438339" algn="l" defTabSz="609585" rtl="0" eaLnBrk="1" latinLnBrk="0" hangingPunct="1">
        <a:defRPr sz="2400" kern="1200">
          <a:solidFill>
            <a:schemeClr val="tx1"/>
          </a:solidFill>
          <a:latin typeface="+mn-lt"/>
          <a:ea typeface="+mn-ea"/>
          <a:cs typeface="+mn-cs"/>
        </a:defRPr>
      </a:lvl5pPr>
      <a:lvl6pPr marL="3047924" algn="l" defTabSz="609585" rtl="0" eaLnBrk="1" latinLnBrk="0" hangingPunct="1">
        <a:defRPr sz="2400" kern="1200">
          <a:solidFill>
            <a:schemeClr val="tx1"/>
          </a:solidFill>
          <a:latin typeface="+mn-lt"/>
          <a:ea typeface="+mn-ea"/>
          <a:cs typeface="+mn-cs"/>
        </a:defRPr>
      </a:lvl6pPr>
      <a:lvl7pPr marL="3657509" algn="l" defTabSz="609585" rtl="0" eaLnBrk="1" latinLnBrk="0" hangingPunct="1">
        <a:defRPr sz="2400" kern="1200">
          <a:solidFill>
            <a:schemeClr val="tx1"/>
          </a:solidFill>
          <a:latin typeface="+mn-lt"/>
          <a:ea typeface="+mn-ea"/>
          <a:cs typeface="+mn-cs"/>
        </a:defRPr>
      </a:lvl7pPr>
      <a:lvl8pPr marL="4267093" algn="l" defTabSz="609585" rtl="0" eaLnBrk="1" latinLnBrk="0" hangingPunct="1">
        <a:defRPr sz="2400" kern="1200">
          <a:solidFill>
            <a:schemeClr val="tx1"/>
          </a:solidFill>
          <a:latin typeface="+mn-lt"/>
          <a:ea typeface="+mn-ea"/>
          <a:cs typeface="+mn-cs"/>
        </a:defRPr>
      </a:lvl8pPr>
      <a:lvl9pPr marL="4876678" algn="l" defTabSz="609585" rtl="0" eaLnBrk="1" latinLnBrk="0" hangingPunct="1">
        <a:defRPr sz="2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blipFill rotWithShape="1">
          <a:blip r:embed="rId9"/>
          <a:stretch>
            <a:fillRect/>
          </a:stretch>
        </a:blip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600" y="274639"/>
            <a:ext cx="10972800" cy="1143000"/>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09600" y="1600201"/>
            <a:ext cx="10972800" cy="4525963"/>
          </a:xfrm>
          <a:prstGeom prst="rect">
            <a:avLst/>
          </a:prstGeom>
        </p:spPr>
        <p:txBody>
          <a:bodyPr vert="horz" lIns="91440" tIns="45720" rIns="91440" bIns="45720" rtlCol="0" anchor="t">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600">
                <a:solidFill>
                  <a:schemeClr val="tx1">
                    <a:tint val="75000"/>
                  </a:schemeClr>
                </a:solidFill>
              </a:defRPr>
            </a:lvl1pPr>
          </a:lstStyle>
          <a:p>
            <a:fld id="{6BFECD78-3C8E-49F2-8FAB-59489D168ABB}" type="datetimeFigureOut">
              <a:rPr lang="en-US" smtClean="0"/>
              <a:t>3/23/2023</a:t>
            </a:fld>
            <a:endParaRPr lang="en-US"/>
          </a:p>
        </p:txBody>
      </p:sp>
      <p:sp>
        <p:nvSpPr>
          <p:cNvPr id="5" name="Footer Placeholder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6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600">
                <a:solidFill>
                  <a:schemeClr val="tx1">
                    <a:tint val="75000"/>
                  </a:schemeClr>
                </a:solidFill>
              </a:defRPr>
            </a:lvl1pPr>
          </a:lstStyle>
          <a:p>
            <a:fld id="{0FB56013-B943-42BA-886F-6F9D4EB85E9D}" type="slidenum">
              <a:rPr lang="en-US" smtClean="0"/>
              <a:t>‹#›</a:t>
            </a:fld>
            <a:endParaRPr lang="en-US"/>
          </a:p>
        </p:txBody>
      </p:sp>
    </p:spTree>
    <p:extLst>
      <p:ext uri="{BB962C8B-B14F-4D97-AF65-F5344CB8AC3E}">
        <p14:creationId xmlns:p14="http://schemas.microsoft.com/office/powerpoint/2010/main" val="2579623880"/>
      </p:ext>
    </p:extLst>
  </p:cSld>
  <p:clrMap bg1="dk1" tx1="lt1" bg2="dk2" tx2="lt2" accent1="accent1" accent2="accent2" accent3="accent3" accent4="accent4" accent5="accent5" accent6="accent6" hlink="hlink" folHlink="folHlink"/>
  <p:sldLayoutIdLst>
    <p:sldLayoutId id="2147483694" r:id="rId1"/>
    <p:sldLayoutId id="2147483695" r:id="rId2"/>
    <p:sldLayoutId id="2147483696" r:id="rId3"/>
    <p:sldLayoutId id="2147483697" r:id="rId4"/>
    <p:sldLayoutId id="2147483698" r:id="rId5"/>
    <p:sldLayoutId id="2147483699" r:id="rId6"/>
    <p:sldLayoutId id="2147483700" r:id="rId7"/>
  </p:sldLayoutIdLst>
  <p:txStyles>
    <p:titleStyle>
      <a:lvl1pPr algn="ctr" defTabSz="1219170" rtl="0" eaLnBrk="1" latinLnBrk="0" hangingPunct="1">
        <a:spcBef>
          <a:spcPct val="0"/>
        </a:spcBef>
        <a:buNone/>
        <a:defRPr sz="5867" kern="1200">
          <a:solidFill>
            <a:schemeClr val="bg1"/>
          </a:solidFill>
          <a:latin typeface="+mj-lt"/>
          <a:ea typeface="+mj-ea"/>
          <a:cs typeface="+mj-cs"/>
        </a:defRPr>
      </a:lvl1pPr>
    </p:titleStyle>
    <p:body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1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9.xml"/></Relationships>
</file>

<file path=ppt/slides/_rels/slide10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03.xml.rels><?xml version="1.0" encoding="UTF-8" standalone="yes"?>
<Relationships xmlns="http://schemas.openxmlformats.org/package/2006/relationships"><Relationship Id="rId2" Type="http://schemas.openxmlformats.org/officeDocument/2006/relationships/image" Target="../media/image58.png"/><Relationship Id="rId1" Type="http://schemas.openxmlformats.org/officeDocument/2006/relationships/slideLayout" Target="../slideLayouts/slideLayout9.xml"/></Relationships>
</file>

<file path=ppt/slides/_rels/slide104.xml.rels><?xml version="1.0" encoding="UTF-8" standalone="yes"?>
<Relationships xmlns="http://schemas.openxmlformats.org/package/2006/relationships"><Relationship Id="rId2" Type="http://schemas.openxmlformats.org/officeDocument/2006/relationships/image" Target="../media/image59.png"/><Relationship Id="rId1" Type="http://schemas.openxmlformats.org/officeDocument/2006/relationships/slideLayout" Target="../slideLayouts/slideLayout9.xml"/></Relationships>
</file>

<file path=ppt/slides/_rels/slide105.xml.rels><?xml version="1.0" encoding="UTF-8" standalone="yes"?>
<Relationships xmlns="http://schemas.openxmlformats.org/package/2006/relationships"><Relationship Id="rId2" Type="http://schemas.openxmlformats.org/officeDocument/2006/relationships/image" Target="../media/image60.png"/><Relationship Id="rId1" Type="http://schemas.openxmlformats.org/officeDocument/2006/relationships/slideLayout" Target="../slideLayouts/slideLayout9.xml"/></Relationships>
</file>

<file path=ppt/slides/_rels/slide10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0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108.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9.xml"/></Relationships>
</file>

<file path=ppt/slides/_rels/slide109.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10.xml.rels><?xml version="1.0" encoding="UTF-8" standalone="yes"?>
<Relationships xmlns="http://schemas.openxmlformats.org/package/2006/relationships"><Relationship Id="rId2" Type="http://schemas.openxmlformats.org/officeDocument/2006/relationships/image" Target="../media/image65.png"/><Relationship Id="rId1" Type="http://schemas.openxmlformats.org/officeDocument/2006/relationships/slideLayout" Target="../slideLayouts/slideLayout9.xml"/></Relationships>
</file>

<file path=ppt/slides/_rels/slide111.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12.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113.xml.rels><?xml version="1.0" encoding="UTF-8" standalone="yes"?>
<Relationships xmlns="http://schemas.openxmlformats.org/package/2006/relationships"><Relationship Id="rId2" Type="http://schemas.openxmlformats.org/officeDocument/2006/relationships/image" Target="../media/image66.png"/><Relationship Id="rId1" Type="http://schemas.openxmlformats.org/officeDocument/2006/relationships/slideLayout" Target="../slideLayouts/slideLayout9.xml"/></Relationships>
</file>

<file path=ppt/slides/_rels/slide114.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9.xml"/></Relationships>
</file>

<file path=ppt/slides/_rels/slide115.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9.xml"/></Relationships>
</file>

<file path=ppt/slides/_rels/slide116.xml.rels><?xml version="1.0" encoding="UTF-8" standalone="yes"?>
<Relationships xmlns="http://schemas.openxmlformats.org/package/2006/relationships"><Relationship Id="rId2" Type="http://schemas.openxmlformats.org/officeDocument/2006/relationships/image" Target="../media/image61.png"/><Relationship Id="rId1" Type="http://schemas.openxmlformats.org/officeDocument/2006/relationships/slideLayout" Target="../slideLayouts/slideLayout9.xml"/></Relationships>
</file>

<file path=ppt/slides/_rels/slide117.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9.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9.xml"/></Relationships>
</file>

<file path=ppt/slides/_rels/slide16.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9.xml"/></Relationships>
</file>

<file path=ppt/slides/_rels/slide17.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9.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9.xml"/></Relationships>
</file>

<file path=ppt/slides/_rels/slide21.xml.rels><?xml version="1.0" encoding="UTF-8" standalone="yes"?>
<Relationships xmlns="http://schemas.openxmlformats.org/package/2006/relationships"><Relationship Id="rId2" Type="http://schemas.openxmlformats.org/officeDocument/2006/relationships/image" Target="../media/image28.png"/><Relationship Id="rId1" Type="http://schemas.openxmlformats.org/officeDocument/2006/relationships/slideLayout" Target="../slideLayouts/slideLayout9.xml"/></Relationships>
</file>

<file path=ppt/slides/_rels/slide22.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3.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9.xml"/></Relationships>
</file>

<file path=ppt/slides/_rels/slide25.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9.xml"/></Relationships>
</file>

<file path=ppt/slides/_rels/slide26.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27.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9.xml"/></Relationships>
</file>

<file path=ppt/slides/_rels/slide29.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9.xml"/></Relationships>
</file>

<file path=ppt/slides/_rels/slide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9.xml"/></Relationships>
</file>

<file path=ppt/slides/_rels/slide31.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9.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1.xml"/><Relationship Id="rId1" Type="http://schemas.openxmlformats.org/officeDocument/2006/relationships/slideLayout" Target="../slideLayouts/slideLayout9.xml"/></Relationships>
</file>

<file path=ppt/slides/_rels/slide34.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2.xml"/><Relationship Id="rId1" Type="http://schemas.openxmlformats.org/officeDocument/2006/relationships/slideLayout" Target="../slideLayouts/slideLayout9.xml"/></Relationships>
</file>

<file path=ppt/slides/_rels/slide3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3.xml"/><Relationship Id="rId1" Type="http://schemas.openxmlformats.org/officeDocument/2006/relationships/slideLayout" Target="../slideLayouts/slideLayout9.xml"/></Relationships>
</file>

<file path=ppt/slides/_rels/slide3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4.xml"/><Relationship Id="rId1" Type="http://schemas.openxmlformats.org/officeDocument/2006/relationships/slideLayout" Target="../slideLayouts/slideLayout9.xml"/></Relationships>
</file>

<file path=ppt/slides/_rels/slide3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5.xml"/><Relationship Id="rId1" Type="http://schemas.openxmlformats.org/officeDocument/2006/relationships/slideLayout" Target="../slideLayouts/slideLayout9.xml"/></Relationships>
</file>

<file path=ppt/slides/_rels/slide38.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9.xml"/></Relationships>
</file>

<file path=ppt/slides/_rels/slide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8.xml"/><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9.xml"/><Relationship Id="rId1" Type="http://schemas.openxmlformats.org/officeDocument/2006/relationships/slideLayout" Target="../slideLayouts/slideLayout9.xml"/></Relationships>
</file>

<file path=ppt/slides/_rels/slide42.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4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1.xml"/><Relationship Id="rId1" Type="http://schemas.openxmlformats.org/officeDocument/2006/relationships/slideLayout" Target="../slideLayouts/slideLayout9.xml"/></Relationships>
</file>

<file path=ppt/slides/_rels/slide44.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2.xml"/><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13.xml"/><Relationship Id="rId1" Type="http://schemas.openxmlformats.org/officeDocument/2006/relationships/slideLayout" Target="../slideLayouts/slideLayout9.xml"/></Relationships>
</file>

<file path=ppt/slides/_rels/slide46.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notesSlide" Target="../notesSlides/notesSlide14.xml"/><Relationship Id="rId1" Type="http://schemas.openxmlformats.org/officeDocument/2006/relationships/slideLayout" Target="../slideLayouts/slideLayout9.xml"/></Relationships>
</file>

<file path=ppt/slides/_rels/slide4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9.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9.xml"/></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5.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2.xml"/></Relationships>
</file>

<file path=ppt/slides/_rels/slide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9.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81.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9.xml"/></Relationships>
</file>

<file path=ppt/slides/_rels/slide82.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9.xml"/></Relationships>
</file>

<file path=ppt/slides/_rels/slide83.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slideLayout" Target="../slideLayouts/slideLayout9.xml"/></Relationships>
</file>

<file path=ppt/slides/_rels/slide84.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85.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86.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9.xml"/></Relationships>
</file>

<file path=ppt/slides/_rels/slide87.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9.xml"/></Relationships>
</file>

<file path=ppt/slides/_rels/slide88.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9.xml"/></Relationships>
</file>

<file path=ppt/slides/_rels/slide89.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9.xml"/></Relationships>
</file>

<file path=ppt/slides/_rels/slide90.xml.rels><?xml version="1.0" encoding="UTF-8" standalone="yes"?>
<Relationships xmlns="http://schemas.openxmlformats.org/package/2006/relationships"><Relationship Id="rId2" Type="http://schemas.openxmlformats.org/officeDocument/2006/relationships/image" Target="../media/image48.png"/><Relationship Id="rId1" Type="http://schemas.openxmlformats.org/officeDocument/2006/relationships/slideLayout" Target="../slideLayouts/slideLayout9.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93.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9.xml"/></Relationships>
</file>

<file path=ppt/slides/_rels/slide94.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9.xml"/></Relationships>
</file>

<file path=ppt/slides/_rels/slide95.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9.xml"/></Relationships>
</file>

<file path=ppt/slides/_rels/slide96.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9.xml"/></Relationships>
</file>

<file path=ppt/slides/_rels/slide97.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9.xml"/></Relationships>
</file>

<file path=ppt/slides/_rels/slide98.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9.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439922D-CA62-CA68-EC5E-B0B6B7705AC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 Servant Song</a:t>
            </a:r>
            <a:endParaRPr lang="en-US">
              <a:ea typeface="+mj-ea"/>
              <a:cs typeface="+mj-cs"/>
            </a:endParaRPr>
          </a:p>
        </p:txBody>
      </p:sp>
      <p:pic>
        <p:nvPicPr>
          <p:cNvPr id="2" name="Picture 46" descr="Servant Song-SFP-pp">
            <a:extLst>
              <a:ext uri="{FF2B5EF4-FFF2-40B4-BE49-F238E27FC236}">
                <a16:creationId xmlns:a16="http://schemas.microsoft.com/office/drawing/2014/main" id="{66F0FC8A-14B5-1BED-0B6A-296FE2AC0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D174C580-F0E2-AFCD-0E5D-4D57D602C7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694</a:t>
            </a:r>
            <a:endParaRPr lang="en-US" sz="3200">
              <a:solidFill>
                <a:srgbClr val="000000"/>
              </a:solidFill>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E2435E9C-E3A2-DD5B-A009-E8B6E52F252D}"/>
              </a:ext>
            </a:extLst>
          </p:cNvPr>
          <p:cNvSpPr txBox="1">
            <a:spLocks noChangeArrowheads="1"/>
          </p:cNvSpPr>
          <p:nvPr/>
        </p:nvSpPr>
        <p:spPr bwMode="auto">
          <a:xfrm>
            <a:off x="101600" y="76201"/>
            <a:ext cx="25202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Servant Song</a:t>
            </a:r>
            <a:endParaRPr lang="en-US" sz="3200">
              <a:solidFill>
                <a:srgbClr val="000000"/>
              </a:solidFill>
              <a:latin typeface="Times" charset="0"/>
              <a:ea typeface="ＭＳ Ｐゴシック" charset="0"/>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5C86CE89-6F5B-6468-5B9C-0B354E419737}"/>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 There is a Redeemer</a:t>
            </a:r>
            <a:endParaRPr lang="en-US">
              <a:ea typeface="+mj-ea"/>
              <a:cs typeface="+mj-cs"/>
            </a:endParaRPr>
          </a:p>
        </p:txBody>
      </p:sp>
      <p:pic>
        <p:nvPicPr>
          <p:cNvPr id="7170" name="Picture 3" descr="There is a Redeemer-pp-SFP">
            <a:extLst>
              <a:ext uri="{FF2B5EF4-FFF2-40B4-BE49-F238E27FC236}">
                <a16:creationId xmlns:a16="http://schemas.microsoft.com/office/drawing/2014/main" id="{382DC00D-24E4-6477-A38D-B9E7F8A1D93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0" name="Text Box 4">
            <a:extLst>
              <a:ext uri="{FF2B5EF4-FFF2-40B4-BE49-F238E27FC236}">
                <a16:creationId xmlns:a16="http://schemas.microsoft.com/office/drawing/2014/main" id="{77FBCCF1-645D-FB96-0641-41815C173CB7}"/>
              </a:ext>
            </a:extLst>
          </p:cNvPr>
          <p:cNvSpPr txBox="1">
            <a:spLocks noChangeArrowheads="1"/>
          </p:cNvSpPr>
          <p:nvPr/>
        </p:nvSpPr>
        <p:spPr bwMode="auto">
          <a:xfrm>
            <a:off x="101600" y="76201"/>
            <a:ext cx="388619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Redeemer</a:t>
            </a:r>
            <a:endParaRPr lang="en-US" sz="3200">
              <a:solidFill>
                <a:srgbClr val="000000"/>
              </a:solidFill>
              <a:latin typeface="Times" charset="0"/>
              <a:ea typeface="ＭＳ Ｐゴシック" charset="0"/>
            </a:endParaRPr>
          </a:p>
        </p:txBody>
      </p:sp>
      <p:sp>
        <p:nvSpPr>
          <p:cNvPr id="101381" name="Text Box 5">
            <a:extLst>
              <a:ext uri="{FF2B5EF4-FFF2-40B4-BE49-F238E27FC236}">
                <a16:creationId xmlns:a16="http://schemas.microsoft.com/office/drawing/2014/main" id="{70D32776-9010-275B-C5FA-6B3B7C8BCB9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287</a:t>
            </a:r>
            <a:endParaRPr lang="en-US" sz="3200">
              <a:solidFill>
                <a:srgbClr val="000000"/>
              </a:solidFill>
              <a:latin typeface="Times" charset="0"/>
              <a:ea typeface="ＭＳ Ｐゴシック" charset="0"/>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500A525E-C774-A830-8001-0F33FDB21FB9}"/>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033896"/>
            <a:ext cx="11001082" cy="479020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Ephesians 1:7-10</a:t>
            </a:r>
          </a:p>
          <a:p>
            <a:pPr marL="0" marR="0" lvl="0" indent="0" algn="just" defTabSz="121917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“In Him we have redemption through His blood, the forgiveness of sins, according to the riches of His grace which He made to abound toward us in all wisdom and prudence, having made known to us the mystery of His will, according to His good pleasure which He purposed in Himself, that in the dispensation of the fullness of the times He might gather together in one pall things in Christ, 3both which are in heaven and which are on earth—in Him.”</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FRUIT OF THE VINE</a:t>
            </a:r>
          </a:p>
        </p:txBody>
      </p:sp>
    </p:spTree>
    <p:extLst>
      <p:ext uri="{BB962C8B-B14F-4D97-AF65-F5344CB8AC3E}">
        <p14:creationId xmlns:p14="http://schemas.microsoft.com/office/powerpoint/2010/main" val="1917006786"/>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closing PRAYER</a:t>
            </a:r>
          </a:p>
        </p:txBody>
      </p:sp>
    </p:spTree>
    <p:extLst>
      <p:ext uri="{BB962C8B-B14F-4D97-AF65-F5344CB8AC3E}">
        <p14:creationId xmlns:p14="http://schemas.microsoft.com/office/powerpoint/2010/main" val="1865576280"/>
      </p:ext>
    </p:extLst>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When the roll is called up yonder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852</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08105968"/>
      </p:ext>
    </p:extLst>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E117F69F-A9C6-0EBD-1F36-9A3598B5A95F}"/>
              </a:ext>
            </a:extLst>
          </p:cNvPr>
          <p:cNvSpPr>
            <a:spLocks noGrp="1" noChangeArrowheads="1"/>
          </p:cNvSpPr>
          <p:nvPr>
            <p:ph type="ctrTitle"/>
          </p:nvPr>
        </p:nvSpPr>
        <p:spPr>
          <a:xfrm>
            <a:off x="101600" y="152400"/>
            <a:ext cx="5791200" cy="304800"/>
          </a:xfrm>
        </p:spPr>
        <p:txBody>
          <a:bodyPr/>
          <a:lstStyle/>
          <a:p>
            <a:pPr eaLnBrk="1" hangingPunct="1">
              <a:defRPr/>
            </a:pPr>
            <a:r>
              <a:rPr lang="en-US" sz="2400" dirty="0">
                <a:ea typeface="+mj-ea"/>
                <a:cs typeface="+mj-cs"/>
              </a:rPr>
              <a:t>1-1 When The Roll Is Called Up Yonder</a:t>
            </a:r>
            <a:endParaRPr lang="en-US" dirty="0">
              <a:ea typeface="+mj-ea"/>
              <a:cs typeface="+mj-cs"/>
            </a:endParaRPr>
          </a:p>
        </p:txBody>
      </p:sp>
      <p:pic>
        <p:nvPicPr>
          <p:cNvPr id="2" name="Picture 37" descr="When the Roll is Call-pp">
            <a:extLst>
              <a:ext uri="{FF2B5EF4-FFF2-40B4-BE49-F238E27FC236}">
                <a16:creationId xmlns:a16="http://schemas.microsoft.com/office/drawing/2014/main" id="{E2B7D9B0-ADF0-725A-7BC4-8C7EC0F745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6" name="Text Box 38">
            <a:extLst>
              <a:ext uri="{FF2B5EF4-FFF2-40B4-BE49-F238E27FC236}">
                <a16:creationId xmlns:a16="http://schemas.microsoft.com/office/drawing/2014/main" id="{C0182F17-02B0-5F3C-63E2-B3D00C542A73}"/>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2087" name="Text Box 39">
            <a:extLst>
              <a:ext uri="{FF2B5EF4-FFF2-40B4-BE49-F238E27FC236}">
                <a16:creationId xmlns:a16="http://schemas.microsoft.com/office/drawing/2014/main" id="{8CD8E2DF-812B-437F-BFF7-EEBDE1A3B6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a:extLst>
              <a:ext uri="{FF2B5EF4-FFF2-40B4-BE49-F238E27FC236}">
                <a16:creationId xmlns:a16="http://schemas.microsoft.com/office/drawing/2014/main" id="{CD8E98F3-266E-D3BC-5909-5AF91414DB97}"/>
              </a:ext>
            </a:extLst>
          </p:cNvPr>
          <p:cNvSpPr>
            <a:spLocks noGrp="1" noChangeArrowheads="1"/>
          </p:cNvSpPr>
          <p:nvPr>
            <p:ph type="ctrTitle"/>
          </p:nvPr>
        </p:nvSpPr>
        <p:spPr>
          <a:xfrm>
            <a:off x="101600" y="152400"/>
            <a:ext cx="5791200" cy="304800"/>
          </a:xfrm>
        </p:spPr>
        <p:txBody>
          <a:bodyPr/>
          <a:lstStyle/>
          <a:p>
            <a:pPr eaLnBrk="1" hangingPunct="1">
              <a:defRPr/>
            </a:pPr>
            <a:r>
              <a:rPr lang="en-US" sz="2400" dirty="0">
                <a:ea typeface="+mj-ea"/>
                <a:cs typeface="+mj-cs"/>
              </a:rPr>
              <a:t>1-2 When The Roll Is Called Up Yonder</a:t>
            </a:r>
            <a:endParaRPr lang="en-US" dirty="0">
              <a:ea typeface="+mj-ea"/>
              <a:cs typeface="+mj-cs"/>
            </a:endParaRPr>
          </a:p>
        </p:txBody>
      </p:sp>
      <p:pic>
        <p:nvPicPr>
          <p:cNvPr id="3074" name="Picture 7" descr="When the Roll is Call-pp">
            <a:extLst>
              <a:ext uri="{FF2B5EF4-FFF2-40B4-BE49-F238E27FC236}">
                <a16:creationId xmlns:a16="http://schemas.microsoft.com/office/drawing/2014/main" id="{8C508EB3-04A8-73FB-05DC-87FD671F40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5720" name="Text Box 8">
            <a:extLst>
              <a:ext uri="{FF2B5EF4-FFF2-40B4-BE49-F238E27FC236}">
                <a16:creationId xmlns:a16="http://schemas.microsoft.com/office/drawing/2014/main" id="{1D125229-81DF-E3D4-4217-7EEEF404994F}"/>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15721" name="Text Box 9">
            <a:extLst>
              <a:ext uri="{FF2B5EF4-FFF2-40B4-BE49-F238E27FC236}">
                <a16:creationId xmlns:a16="http://schemas.microsoft.com/office/drawing/2014/main" id="{6A09952A-567B-7D3F-9C2F-D0517DAB4D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Rectangle 2">
            <a:extLst>
              <a:ext uri="{FF2B5EF4-FFF2-40B4-BE49-F238E27FC236}">
                <a16:creationId xmlns:a16="http://schemas.microsoft.com/office/drawing/2014/main" id="{745B5EA5-2025-8549-AFB3-FFB37EBB5A26}"/>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cs typeface="+mj-cs"/>
              </a:rPr>
              <a:t>1-3 When The Roll Is Called Up Yonder</a:t>
            </a:r>
            <a:endParaRPr lang="en-US">
              <a:ea typeface="+mj-ea"/>
              <a:cs typeface="+mj-cs"/>
            </a:endParaRPr>
          </a:p>
        </p:txBody>
      </p:sp>
      <p:pic>
        <p:nvPicPr>
          <p:cNvPr id="4098" name="Picture 7" descr="When the Roll is Call-pp">
            <a:extLst>
              <a:ext uri="{FF2B5EF4-FFF2-40B4-BE49-F238E27FC236}">
                <a16:creationId xmlns:a16="http://schemas.microsoft.com/office/drawing/2014/main" id="{310A5D46-BD5E-1FE6-3EF9-869CED8DCD7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6744" name="Text Box 8">
            <a:extLst>
              <a:ext uri="{FF2B5EF4-FFF2-40B4-BE49-F238E27FC236}">
                <a16:creationId xmlns:a16="http://schemas.microsoft.com/office/drawing/2014/main" id="{D0F61611-3E17-E504-51C8-60F1146D01A8}"/>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16745" name="Text Box 9">
            <a:extLst>
              <a:ext uri="{FF2B5EF4-FFF2-40B4-BE49-F238E27FC236}">
                <a16:creationId xmlns:a16="http://schemas.microsoft.com/office/drawing/2014/main" id="{DC773F72-C267-8386-292E-BB2E385E812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
        <p:nvSpPr>
          <p:cNvPr id="116746" name="Text Box 10">
            <a:extLst>
              <a:ext uri="{FF2B5EF4-FFF2-40B4-BE49-F238E27FC236}">
                <a16:creationId xmlns:a16="http://schemas.microsoft.com/office/drawing/2014/main" id="{8DCBC7AA-7B9B-5CEE-152F-57F36CF4279F}"/>
              </a:ext>
            </a:extLst>
          </p:cNvPr>
          <p:cNvSpPr txBox="1">
            <a:spLocks noChangeArrowheads="1"/>
          </p:cNvSpPr>
          <p:nvPr/>
        </p:nvSpPr>
        <p:spPr bwMode="auto">
          <a:xfrm>
            <a:off x="8534400" y="4267201"/>
            <a:ext cx="35560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8242" name="Rectangle 2">
            <a:extLst>
              <a:ext uri="{FF2B5EF4-FFF2-40B4-BE49-F238E27FC236}">
                <a16:creationId xmlns:a16="http://schemas.microsoft.com/office/drawing/2014/main" id="{D966A850-B406-8A1E-1E79-9084C18C4615}"/>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cs typeface="+mj-cs"/>
              </a:rPr>
              <a:t>C-1 When The Roll Is Called Up Yonder</a:t>
            </a:r>
            <a:endParaRPr lang="en-US">
              <a:ea typeface="+mj-ea"/>
              <a:cs typeface="+mj-cs"/>
            </a:endParaRPr>
          </a:p>
        </p:txBody>
      </p:sp>
      <p:pic>
        <p:nvPicPr>
          <p:cNvPr id="5122" name="Picture 3" descr="When the Roll is Call-pp">
            <a:extLst>
              <a:ext uri="{FF2B5EF4-FFF2-40B4-BE49-F238E27FC236}">
                <a16:creationId xmlns:a16="http://schemas.microsoft.com/office/drawing/2014/main" id="{14D0198D-1A03-67A6-3300-A7EFA1885D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8244" name="Text Box 4">
            <a:extLst>
              <a:ext uri="{FF2B5EF4-FFF2-40B4-BE49-F238E27FC236}">
                <a16:creationId xmlns:a16="http://schemas.microsoft.com/office/drawing/2014/main" id="{E831F4DA-ADA0-4F9A-3570-B48896DFE8DD}"/>
              </a:ext>
            </a:extLst>
          </p:cNvPr>
          <p:cNvSpPr txBox="1">
            <a:spLocks noChangeArrowheads="1"/>
          </p:cNvSpPr>
          <p:nvPr/>
        </p:nvSpPr>
        <p:spPr bwMode="auto">
          <a:xfrm>
            <a:off x="101601" y="-25399"/>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When The Roll Is Called Up Yonder</a:t>
            </a:r>
            <a:endParaRPr lang="en-US" sz="3200" dirty="0">
              <a:solidFill>
                <a:srgbClr val="000000"/>
              </a:solidFill>
              <a:latin typeface="Times" charset="0"/>
              <a:ea typeface="ＭＳ Ｐゴシック" charset="0"/>
            </a:endParaRPr>
          </a:p>
        </p:txBody>
      </p:sp>
      <p:sp>
        <p:nvSpPr>
          <p:cNvPr id="138245" name="Text Box 5">
            <a:extLst>
              <a:ext uri="{FF2B5EF4-FFF2-40B4-BE49-F238E27FC236}">
                <a16:creationId xmlns:a16="http://schemas.microsoft.com/office/drawing/2014/main" id="{FD310A8D-12AD-42A3-2E61-46E8FFD7B6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9266" name="Rectangle 2">
            <a:extLst>
              <a:ext uri="{FF2B5EF4-FFF2-40B4-BE49-F238E27FC236}">
                <a16:creationId xmlns:a16="http://schemas.microsoft.com/office/drawing/2014/main" id="{56091816-4AEE-AD98-DAE0-672D765A7F81}"/>
              </a:ext>
            </a:extLst>
          </p:cNvPr>
          <p:cNvSpPr>
            <a:spLocks noGrp="1" noChangeArrowheads="1"/>
          </p:cNvSpPr>
          <p:nvPr>
            <p:ph type="ctrTitle"/>
          </p:nvPr>
        </p:nvSpPr>
        <p:spPr>
          <a:xfrm>
            <a:off x="101600" y="152400"/>
            <a:ext cx="5791200" cy="304800"/>
          </a:xfrm>
        </p:spPr>
        <p:txBody>
          <a:bodyPr/>
          <a:lstStyle/>
          <a:p>
            <a:pPr eaLnBrk="1" hangingPunct="1">
              <a:defRPr/>
            </a:pPr>
            <a:r>
              <a:rPr lang="en-US" sz="2400" dirty="0">
                <a:ea typeface="+mj-ea"/>
                <a:cs typeface="+mj-cs"/>
              </a:rPr>
              <a:t>C-2 When The Roll Is Called Up Yonder</a:t>
            </a:r>
            <a:endParaRPr lang="en-US" dirty="0">
              <a:ea typeface="+mj-ea"/>
              <a:cs typeface="+mj-cs"/>
            </a:endParaRPr>
          </a:p>
        </p:txBody>
      </p:sp>
      <p:pic>
        <p:nvPicPr>
          <p:cNvPr id="6146" name="Picture 7" descr="When the Roll is Call-opt-pp">
            <a:extLst>
              <a:ext uri="{FF2B5EF4-FFF2-40B4-BE49-F238E27FC236}">
                <a16:creationId xmlns:a16="http://schemas.microsoft.com/office/drawing/2014/main" id="{A31F7EC9-1BDD-F1CB-0902-330CFE56E4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9272" name="Text Box 8">
            <a:extLst>
              <a:ext uri="{FF2B5EF4-FFF2-40B4-BE49-F238E27FC236}">
                <a16:creationId xmlns:a16="http://schemas.microsoft.com/office/drawing/2014/main" id="{055F6D77-3676-8500-F374-031EA6F99EF8}"/>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39273" name="Text Box 9">
            <a:extLst>
              <a:ext uri="{FF2B5EF4-FFF2-40B4-BE49-F238E27FC236}">
                <a16:creationId xmlns:a16="http://schemas.microsoft.com/office/drawing/2014/main" id="{12F3736D-A413-C720-197E-3674F830FF7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Rectangle 2">
            <a:extLst>
              <a:ext uri="{FF2B5EF4-FFF2-40B4-BE49-F238E27FC236}">
                <a16:creationId xmlns:a16="http://schemas.microsoft.com/office/drawing/2014/main" id="{F5A32435-9738-CA0F-5E9E-1E71B94444D6}"/>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cs typeface="+mj-cs"/>
              </a:rPr>
              <a:t>2-1 When The Roll Is Called Up Yonder</a:t>
            </a:r>
            <a:endParaRPr lang="en-US">
              <a:ea typeface="+mj-ea"/>
              <a:cs typeface="+mj-cs"/>
            </a:endParaRPr>
          </a:p>
        </p:txBody>
      </p:sp>
      <p:pic>
        <p:nvPicPr>
          <p:cNvPr id="7170" name="Picture 7" descr="When the Roll is Call-pp">
            <a:extLst>
              <a:ext uri="{FF2B5EF4-FFF2-40B4-BE49-F238E27FC236}">
                <a16:creationId xmlns:a16="http://schemas.microsoft.com/office/drawing/2014/main" id="{ABD51A50-6FC3-CA96-2734-3BC4E7E1A40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7768" name="Text Box 8">
            <a:extLst>
              <a:ext uri="{FF2B5EF4-FFF2-40B4-BE49-F238E27FC236}">
                <a16:creationId xmlns:a16="http://schemas.microsoft.com/office/drawing/2014/main" id="{36FB975A-C597-45AC-7B7F-4F4B9E1A5F77}"/>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17769" name="Text Box 9">
            <a:extLst>
              <a:ext uri="{FF2B5EF4-FFF2-40B4-BE49-F238E27FC236}">
                <a16:creationId xmlns:a16="http://schemas.microsoft.com/office/drawing/2014/main" id="{1066B1F4-B630-1F9D-7BAE-869D03F5C4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Rectangle 2">
            <a:extLst>
              <a:ext uri="{FF2B5EF4-FFF2-40B4-BE49-F238E27FC236}">
                <a16:creationId xmlns:a16="http://schemas.microsoft.com/office/drawing/2014/main" id="{41B7189A-EBCF-077F-C2A6-DC265766178B}"/>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cs typeface="+mj-cs"/>
              </a:rPr>
              <a:t>2-2 When The Roll Is Called Up Yonder</a:t>
            </a:r>
            <a:endParaRPr lang="en-US">
              <a:ea typeface="+mj-ea"/>
              <a:cs typeface="+mj-cs"/>
            </a:endParaRPr>
          </a:p>
        </p:txBody>
      </p:sp>
      <p:pic>
        <p:nvPicPr>
          <p:cNvPr id="8194" name="Picture 7" descr="When the Roll is Call-pp">
            <a:extLst>
              <a:ext uri="{FF2B5EF4-FFF2-40B4-BE49-F238E27FC236}">
                <a16:creationId xmlns:a16="http://schemas.microsoft.com/office/drawing/2014/main" id="{CBAA7D0B-E23B-C083-38B5-96C511AB9F5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8792" name="Text Box 8">
            <a:extLst>
              <a:ext uri="{FF2B5EF4-FFF2-40B4-BE49-F238E27FC236}">
                <a16:creationId xmlns:a16="http://schemas.microsoft.com/office/drawing/2014/main" id="{776D11AD-FEF6-21CA-C140-D74BDDAB66D3}"/>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18793" name="Text Box 9">
            <a:extLst>
              <a:ext uri="{FF2B5EF4-FFF2-40B4-BE49-F238E27FC236}">
                <a16:creationId xmlns:a16="http://schemas.microsoft.com/office/drawing/2014/main" id="{9DDF4A73-50B4-E426-D55C-8998A208AD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Let the beauty of </a:t>
            </a:r>
            <a:r>
              <a:rPr kumimoji="0" lang="en-US" sz="6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jesus</a:t>
            </a:r>
            <a:endParaRPr lang="en-US" sz="6600" i="1" dirty="0">
              <a:solidFill>
                <a:prstClr val="black"/>
              </a:solidFill>
              <a:latin typeface="BigNoodleTitling" panose="02000708030402040100" pitchFamily="2" charset="0"/>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722</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73070458"/>
      </p:ext>
    </p:extLst>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9810" name="Rectangle 2">
            <a:extLst>
              <a:ext uri="{FF2B5EF4-FFF2-40B4-BE49-F238E27FC236}">
                <a16:creationId xmlns:a16="http://schemas.microsoft.com/office/drawing/2014/main" id="{F465AC7B-46E4-3926-767A-71B603698F7D}"/>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cs typeface="+mj-cs"/>
              </a:rPr>
              <a:t>2-3 When The Roll Is Called Up Yonder</a:t>
            </a:r>
            <a:endParaRPr lang="en-US">
              <a:ea typeface="+mj-ea"/>
              <a:cs typeface="+mj-cs"/>
            </a:endParaRPr>
          </a:p>
        </p:txBody>
      </p:sp>
      <p:pic>
        <p:nvPicPr>
          <p:cNvPr id="9218" name="Picture 7" descr="When the Roll is Call-pp">
            <a:extLst>
              <a:ext uri="{FF2B5EF4-FFF2-40B4-BE49-F238E27FC236}">
                <a16:creationId xmlns:a16="http://schemas.microsoft.com/office/drawing/2014/main" id="{16874549-A639-1023-D7AE-85ED0789AEB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19816" name="Text Box 8">
            <a:extLst>
              <a:ext uri="{FF2B5EF4-FFF2-40B4-BE49-F238E27FC236}">
                <a16:creationId xmlns:a16="http://schemas.microsoft.com/office/drawing/2014/main" id="{B34639A5-298F-E7AC-87DD-8F189A220438}"/>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19817" name="Text Box 9">
            <a:extLst>
              <a:ext uri="{FF2B5EF4-FFF2-40B4-BE49-F238E27FC236}">
                <a16:creationId xmlns:a16="http://schemas.microsoft.com/office/drawing/2014/main" id="{9A8D730F-06E4-4ACA-835D-4C4ABDC18C9B}"/>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
        <p:nvSpPr>
          <p:cNvPr id="119818" name="Text Box 10">
            <a:extLst>
              <a:ext uri="{FF2B5EF4-FFF2-40B4-BE49-F238E27FC236}">
                <a16:creationId xmlns:a16="http://schemas.microsoft.com/office/drawing/2014/main" id="{90C81C08-1691-F9BE-0F4E-11585C81FF4C}"/>
              </a:ext>
            </a:extLst>
          </p:cNvPr>
          <p:cNvSpPr txBox="1">
            <a:spLocks noChangeArrowheads="1"/>
          </p:cNvSpPr>
          <p:nvPr/>
        </p:nvSpPr>
        <p:spPr bwMode="auto">
          <a:xfrm>
            <a:off x="8534400" y="4267201"/>
            <a:ext cx="35560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Rectangle 2">
            <a:extLst>
              <a:ext uri="{FF2B5EF4-FFF2-40B4-BE49-F238E27FC236}">
                <a16:creationId xmlns:a16="http://schemas.microsoft.com/office/drawing/2014/main" id="{5A806809-D49C-B3EB-C722-BC341A2E630E}"/>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cs typeface="+mj-cs"/>
              </a:rPr>
              <a:t>C-1 When The Roll Is Called Up Yonder</a:t>
            </a:r>
            <a:endParaRPr lang="en-US">
              <a:ea typeface="+mj-ea"/>
              <a:cs typeface="+mj-cs"/>
            </a:endParaRPr>
          </a:p>
        </p:txBody>
      </p:sp>
      <p:pic>
        <p:nvPicPr>
          <p:cNvPr id="10242" name="Picture 3" descr="When the Roll is Call-pp">
            <a:extLst>
              <a:ext uri="{FF2B5EF4-FFF2-40B4-BE49-F238E27FC236}">
                <a16:creationId xmlns:a16="http://schemas.microsoft.com/office/drawing/2014/main" id="{614917A2-CB3B-EE0C-71CA-B2BF9CA0D5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0292" name="Text Box 4">
            <a:extLst>
              <a:ext uri="{FF2B5EF4-FFF2-40B4-BE49-F238E27FC236}">
                <a16:creationId xmlns:a16="http://schemas.microsoft.com/office/drawing/2014/main" id="{F982C176-B226-6B53-3EFF-9E13DB014CC9}"/>
              </a:ext>
            </a:extLst>
          </p:cNvPr>
          <p:cNvSpPr txBox="1">
            <a:spLocks noChangeArrowheads="1"/>
          </p:cNvSpPr>
          <p:nvPr/>
        </p:nvSpPr>
        <p:spPr bwMode="auto">
          <a:xfrm>
            <a:off x="101601" y="-25399"/>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When The Roll Is Called Up Yonder</a:t>
            </a:r>
            <a:endParaRPr lang="en-US" sz="3200" dirty="0">
              <a:solidFill>
                <a:srgbClr val="000000"/>
              </a:solidFill>
              <a:latin typeface="Times" charset="0"/>
              <a:ea typeface="ＭＳ Ｐゴシック" charset="0"/>
            </a:endParaRPr>
          </a:p>
        </p:txBody>
      </p:sp>
      <p:sp>
        <p:nvSpPr>
          <p:cNvPr id="140293" name="Text Box 5">
            <a:extLst>
              <a:ext uri="{FF2B5EF4-FFF2-40B4-BE49-F238E27FC236}">
                <a16:creationId xmlns:a16="http://schemas.microsoft.com/office/drawing/2014/main" id="{912A9F89-6042-5651-2682-60E9C6479A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6C121A6E-31CC-1FC0-B7F3-B3EA4EEC768E}"/>
              </a:ext>
            </a:extLst>
          </p:cNvPr>
          <p:cNvSpPr>
            <a:spLocks noGrp="1" noChangeArrowheads="1"/>
          </p:cNvSpPr>
          <p:nvPr>
            <p:ph type="ctrTitle"/>
          </p:nvPr>
        </p:nvSpPr>
        <p:spPr>
          <a:xfrm>
            <a:off x="101600" y="152400"/>
            <a:ext cx="5791200" cy="304800"/>
          </a:xfrm>
        </p:spPr>
        <p:txBody>
          <a:bodyPr/>
          <a:lstStyle/>
          <a:p>
            <a:pPr eaLnBrk="1" hangingPunct="1">
              <a:defRPr/>
            </a:pPr>
            <a:r>
              <a:rPr lang="en-US" sz="2400" dirty="0">
                <a:ea typeface="+mj-ea"/>
                <a:cs typeface="+mj-cs"/>
              </a:rPr>
              <a:t>C-2 When The Roll Is Called Up Yonder</a:t>
            </a:r>
            <a:endParaRPr lang="en-US" dirty="0">
              <a:ea typeface="+mj-ea"/>
              <a:cs typeface="+mj-cs"/>
            </a:endParaRPr>
          </a:p>
        </p:txBody>
      </p:sp>
      <p:pic>
        <p:nvPicPr>
          <p:cNvPr id="11266" name="Picture 6" descr="When the Roll is Call-opt-pp">
            <a:extLst>
              <a:ext uri="{FF2B5EF4-FFF2-40B4-BE49-F238E27FC236}">
                <a16:creationId xmlns:a16="http://schemas.microsoft.com/office/drawing/2014/main" id="{5726E88F-E7A8-A669-57B9-3C3E6060D1E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9" name="Text Box 7">
            <a:extLst>
              <a:ext uri="{FF2B5EF4-FFF2-40B4-BE49-F238E27FC236}">
                <a16:creationId xmlns:a16="http://schemas.microsoft.com/office/drawing/2014/main" id="{63BDB39D-5521-32EF-8D91-40DBB5CDE758}"/>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41320" name="Text Box 8">
            <a:extLst>
              <a:ext uri="{FF2B5EF4-FFF2-40B4-BE49-F238E27FC236}">
                <a16:creationId xmlns:a16="http://schemas.microsoft.com/office/drawing/2014/main" id="{B197F3A0-136A-2004-2443-E58F0955DA7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0834" name="Rectangle 2">
            <a:extLst>
              <a:ext uri="{FF2B5EF4-FFF2-40B4-BE49-F238E27FC236}">
                <a16:creationId xmlns:a16="http://schemas.microsoft.com/office/drawing/2014/main" id="{CB8D6BA0-3775-9F2C-C746-2ECCA437D40C}"/>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cs typeface="+mj-cs"/>
              </a:rPr>
              <a:t>3-1 When The Roll Is Called Up Yonder</a:t>
            </a:r>
            <a:endParaRPr lang="en-US">
              <a:ea typeface="+mj-ea"/>
              <a:cs typeface="+mj-cs"/>
            </a:endParaRPr>
          </a:p>
        </p:txBody>
      </p:sp>
      <p:pic>
        <p:nvPicPr>
          <p:cNvPr id="12290" name="Picture 7" descr="When the Roll is Call-pp">
            <a:extLst>
              <a:ext uri="{FF2B5EF4-FFF2-40B4-BE49-F238E27FC236}">
                <a16:creationId xmlns:a16="http://schemas.microsoft.com/office/drawing/2014/main" id="{BBC6DD76-5D3B-F17E-F1E3-70C7BF4D30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0840" name="Text Box 8">
            <a:extLst>
              <a:ext uri="{FF2B5EF4-FFF2-40B4-BE49-F238E27FC236}">
                <a16:creationId xmlns:a16="http://schemas.microsoft.com/office/drawing/2014/main" id="{A98C96E2-E75D-666E-E795-0179DEC0427B}"/>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20841" name="Text Box 9">
            <a:extLst>
              <a:ext uri="{FF2B5EF4-FFF2-40B4-BE49-F238E27FC236}">
                <a16:creationId xmlns:a16="http://schemas.microsoft.com/office/drawing/2014/main" id="{1F030443-671A-3FB5-7903-1F902FF4657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Rectangle 2">
            <a:extLst>
              <a:ext uri="{FF2B5EF4-FFF2-40B4-BE49-F238E27FC236}">
                <a16:creationId xmlns:a16="http://schemas.microsoft.com/office/drawing/2014/main" id="{03069EC1-A6BD-8CEF-7A93-9D8CB2120806}"/>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cs typeface="+mj-cs"/>
              </a:rPr>
              <a:t>3-2 When The Roll Is Called Up Yonder</a:t>
            </a:r>
            <a:endParaRPr lang="en-US">
              <a:ea typeface="+mj-ea"/>
              <a:cs typeface="+mj-cs"/>
            </a:endParaRPr>
          </a:p>
        </p:txBody>
      </p:sp>
      <p:pic>
        <p:nvPicPr>
          <p:cNvPr id="13314" name="Picture 7" descr="When the Roll is Call-pp">
            <a:extLst>
              <a:ext uri="{FF2B5EF4-FFF2-40B4-BE49-F238E27FC236}">
                <a16:creationId xmlns:a16="http://schemas.microsoft.com/office/drawing/2014/main" id="{8A4ACAD5-8ED4-ED6D-852E-497392FBF4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1864" name="Text Box 8">
            <a:extLst>
              <a:ext uri="{FF2B5EF4-FFF2-40B4-BE49-F238E27FC236}">
                <a16:creationId xmlns:a16="http://schemas.microsoft.com/office/drawing/2014/main" id="{FE33F539-0D6C-9B87-EFAC-D8E5C5935925}"/>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21865" name="Text Box 9">
            <a:extLst>
              <a:ext uri="{FF2B5EF4-FFF2-40B4-BE49-F238E27FC236}">
                <a16:creationId xmlns:a16="http://schemas.microsoft.com/office/drawing/2014/main" id="{40E1497C-D5FE-0979-5ADB-1A99F830877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2882" name="Rectangle 2">
            <a:extLst>
              <a:ext uri="{FF2B5EF4-FFF2-40B4-BE49-F238E27FC236}">
                <a16:creationId xmlns:a16="http://schemas.microsoft.com/office/drawing/2014/main" id="{2C4227C7-9E77-C750-E687-C93B725612E1}"/>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cs typeface="+mj-cs"/>
              </a:rPr>
              <a:t>3-3 When The Roll Is Called Up Yonder</a:t>
            </a:r>
            <a:endParaRPr lang="en-US">
              <a:ea typeface="+mj-ea"/>
              <a:cs typeface="+mj-cs"/>
            </a:endParaRPr>
          </a:p>
        </p:txBody>
      </p:sp>
      <p:pic>
        <p:nvPicPr>
          <p:cNvPr id="14338" name="Picture 7" descr="When the Roll is Call-pp">
            <a:extLst>
              <a:ext uri="{FF2B5EF4-FFF2-40B4-BE49-F238E27FC236}">
                <a16:creationId xmlns:a16="http://schemas.microsoft.com/office/drawing/2014/main" id="{A6CE8EFB-23D9-326F-0A2E-D6C781D3135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2888" name="Text Box 8">
            <a:extLst>
              <a:ext uri="{FF2B5EF4-FFF2-40B4-BE49-F238E27FC236}">
                <a16:creationId xmlns:a16="http://schemas.microsoft.com/office/drawing/2014/main" id="{813E860E-0FEC-F2E2-B242-D30884EBC306}"/>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22889" name="Text Box 9">
            <a:extLst>
              <a:ext uri="{FF2B5EF4-FFF2-40B4-BE49-F238E27FC236}">
                <a16:creationId xmlns:a16="http://schemas.microsoft.com/office/drawing/2014/main" id="{C310167B-844B-AD53-232A-D5FCB656C4A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
        <p:nvSpPr>
          <p:cNvPr id="122890" name="Text Box 10">
            <a:extLst>
              <a:ext uri="{FF2B5EF4-FFF2-40B4-BE49-F238E27FC236}">
                <a16:creationId xmlns:a16="http://schemas.microsoft.com/office/drawing/2014/main" id="{29F40CBA-EC10-1756-5B88-92A68252808C}"/>
              </a:ext>
            </a:extLst>
          </p:cNvPr>
          <p:cNvSpPr txBox="1">
            <a:spLocks noChangeArrowheads="1"/>
          </p:cNvSpPr>
          <p:nvPr/>
        </p:nvSpPr>
        <p:spPr bwMode="auto">
          <a:xfrm>
            <a:off x="8534400" y="4267201"/>
            <a:ext cx="3556000" cy="584775"/>
          </a:xfrm>
          <a:prstGeom prst="rect">
            <a:avLst/>
          </a:prstGeom>
          <a:solidFill>
            <a:schemeClr val="bg1"/>
          </a:solidFill>
          <a:ln>
            <a:noFill/>
          </a:ln>
          <a:effectLst/>
          <a:extLs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p>
            <a:pPr defTabSz="1219170" eaLnBrk="0" fontAlgn="base" hangingPunct="0">
              <a:spcBef>
                <a:spcPct val="50000"/>
              </a:spcBef>
              <a:spcAft>
                <a:spcPct val="0"/>
              </a:spcAft>
              <a:defRPr/>
            </a:pPr>
            <a:endParaRPr lang="en-US" sz="3200">
              <a:solidFill>
                <a:srgbClr val="000000"/>
              </a:solidFill>
              <a:latin typeface="Times" charset="0"/>
              <a:ea typeface="ＭＳ Ｐゴシック" charset="0"/>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2098" name="Rectangle 2">
            <a:extLst>
              <a:ext uri="{FF2B5EF4-FFF2-40B4-BE49-F238E27FC236}">
                <a16:creationId xmlns:a16="http://schemas.microsoft.com/office/drawing/2014/main" id="{9795B261-A515-4A9D-3777-EA68FCB4EC2F}"/>
              </a:ext>
            </a:extLst>
          </p:cNvPr>
          <p:cNvSpPr>
            <a:spLocks noGrp="1" noChangeArrowheads="1"/>
          </p:cNvSpPr>
          <p:nvPr>
            <p:ph type="ctrTitle"/>
          </p:nvPr>
        </p:nvSpPr>
        <p:spPr>
          <a:xfrm>
            <a:off x="101600" y="152400"/>
            <a:ext cx="5791200" cy="304800"/>
          </a:xfrm>
        </p:spPr>
        <p:txBody>
          <a:bodyPr/>
          <a:lstStyle/>
          <a:p>
            <a:pPr eaLnBrk="1" hangingPunct="1">
              <a:defRPr/>
            </a:pPr>
            <a:r>
              <a:rPr lang="en-US" sz="2400">
                <a:ea typeface="+mj-ea"/>
                <a:cs typeface="+mj-cs"/>
              </a:rPr>
              <a:t>C-1 When The Roll Is Called Up Yonder</a:t>
            </a:r>
            <a:endParaRPr lang="en-US">
              <a:ea typeface="+mj-ea"/>
              <a:cs typeface="+mj-cs"/>
            </a:endParaRPr>
          </a:p>
        </p:txBody>
      </p:sp>
      <p:pic>
        <p:nvPicPr>
          <p:cNvPr id="15362" name="Picture 8" descr="When the Roll is Call-pp">
            <a:extLst>
              <a:ext uri="{FF2B5EF4-FFF2-40B4-BE49-F238E27FC236}">
                <a16:creationId xmlns:a16="http://schemas.microsoft.com/office/drawing/2014/main" id="{9E212D8B-57F8-B5C9-FD3A-FC00F4AB108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2105" name="Text Box 9">
            <a:extLst>
              <a:ext uri="{FF2B5EF4-FFF2-40B4-BE49-F238E27FC236}">
                <a16:creationId xmlns:a16="http://schemas.microsoft.com/office/drawing/2014/main" id="{7A569FEE-29FC-373C-B3FD-8268750A5A42}"/>
              </a:ext>
            </a:extLst>
          </p:cNvPr>
          <p:cNvSpPr txBox="1">
            <a:spLocks noChangeArrowheads="1"/>
          </p:cNvSpPr>
          <p:nvPr/>
        </p:nvSpPr>
        <p:spPr bwMode="auto">
          <a:xfrm>
            <a:off x="101601" y="-25399"/>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dirty="0">
                <a:solidFill>
                  <a:srgbClr val="000000"/>
                </a:solidFill>
                <a:latin typeface="Times" charset="0"/>
                <a:ea typeface="ＭＳ Ｐゴシック" charset="0"/>
              </a:rPr>
              <a:t>When The Roll Is Called Up Yonder</a:t>
            </a:r>
            <a:endParaRPr lang="en-US" sz="3200" dirty="0">
              <a:solidFill>
                <a:srgbClr val="000000"/>
              </a:solidFill>
              <a:latin typeface="Times" charset="0"/>
              <a:ea typeface="ＭＳ Ｐゴシック" charset="0"/>
            </a:endParaRPr>
          </a:p>
        </p:txBody>
      </p:sp>
      <p:sp>
        <p:nvSpPr>
          <p:cNvPr id="132106" name="Text Box 10">
            <a:extLst>
              <a:ext uri="{FF2B5EF4-FFF2-40B4-BE49-F238E27FC236}">
                <a16:creationId xmlns:a16="http://schemas.microsoft.com/office/drawing/2014/main" id="{7A8D8630-709F-3B6C-ED69-EFE28B46B4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943B1A4B-DCA2-224B-501E-3CDC4B8BB279}"/>
              </a:ext>
            </a:extLst>
          </p:cNvPr>
          <p:cNvSpPr>
            <a:spLocks noGrp="1" noChangeArrowheads="1"/>
          </p:cNvSpPr>
          <p:nvPr>
            <p:ph type="ctrTitle"/>
          </p:nvPr>
        </p:nvSpPr>
        <p:spPr>
          <a:xfrm>
            <a:off x="101600" y="152400"/>
            <a:ext cx="5791200" cy="304800"/>
          </a:xfrm>
        </p:spPr>
        <p:txBody>
          <a:bodyPr/>
          <a:lstStyle/>
          <a:p>
            <a:pPr eaLnBrk="1" hangingPunct="1">
              <a:defRPr/>
            </a:pPr>
            <a:r>
              <a:rPr lang="en-US" sz="2400" dirty="0">
                <a:ea typeface="+mj-ea"/>
                <a:cs typeface="+mj-cs"/>
              </a:rPr>
              <a:t>C-2 When The Roll Is Called Up Yonder</a:t>
            </a:r>
            <a:endParaRPr lang="en-US" dirty="0">
              <a:ea typeface="+mj-ea"/>
              <a:cs typeface="+mj-cs"/>
            </a:endParaRPr>
          </a:p>
        </p:txBody>
      </p:sp>
      <p:pic>
        <p:nvPicPr>
          <p:cNvPr id="16386" name="Picture 11" descr="When the Roll is Call-opt-pp">
            <a:extLst>
              <a:ext uri="{FF2B5EF4-FFF2-40B4-BE49-F238E27FC236}">
                <a16:creationId xmlns:a16="http://schemas.microsoft.com/office/drawing/2014/main" id="{393C401B-FF75-58E4-A7D1-3454B71EEA0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32" name="Text Box 12">
            <a:extLst>
              <a:ext uri="{FF2B5EF4-FFF2-40B4-BE49-F238E27FC236}">
                <a16:creationId xmlns:a16="http://schemas.microsoft.com/office/drawing/2014/main" id="{3C8E3A16-6B57-389A-6CBA-8FCAD8EC4F2F}"/>
              </a:ext>
            </a:extLst>
          </p:cNvPr>
          <p:cNvSpPr txBox="1">
            <a:spLocks noChangeArrowheads="1"/>
          </p:cNvSpPr>
          <p:nvPr/>
        </p:nvSpPr>
        <p:spPr bwMode="auto">
          <a:xfrm>
            <a:off x="101601" y="76201"/>
            <a:ext cx="6501267"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When The Roll Is Called Up Yonder</a:t>
            </a:r>
            <a:endParaRPr lang="en-US" sz="3200">
              <a:solidFill>
                <a:srgbClr val="000000"/>
              </a:solidFill>
              <a:latin typeface="Times" charset="0"/>
              <a:ea typeface="ＭＳ Ｐゴシック" charset="0"/>
            </a:endParaRPr>
          </a:p>
        </p:txBody>
      </p:sp>
      <p:sp>
        <p:nvSpPr>
          <p:cNvPr id="133133" name="Text Box 13">
            <a:extLst>
              <a:ext uri="{FF2B5EF4-FFF2-40B4-BE49-F238E27FC236}">
                <a16:creationId xmlns:a16="http://schemas.microsoft.com/office/drawing/2014/main" id="{41B8E705-972C-A47D-4AC0-86C6E4DABF8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852</a:t>
            </a:r>
            <a:endParaRPr lang="en-US" sz="3200">
              <a:solidFill>
                <a:srgbClr val="000000"/>
              </a:solidFill>
              <a:latin typeface="Times" charset="0"/>
              <a:ea typeface="ＭＳ Ｐゴシック" charset="0"/>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228892"/>
            <a:ext cx="12192000"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endPar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7961168"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srgbClr val="C75B3F"/>
                </a:solidFill>
                <a:effectLst/>
                <a:uLnTx/>
                <a:uFillTx/>
                <a:latin typeface="BigNoodleTitling" panose="02000708030402040100" pitchFamily="2" charset="0"/>
                <a:ea typeface="+mj-ea"/>
              </a:rPr>
              <a:t>Today</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5400" b="0" i="1" u="none" strike="noStrike" kern="1200" cap="none" spc="0" normalizeH="0" baseline="0" noProof="0" dirty="0">
                <a:ln>
                  <a:noFill/>
                </a:ln>
                <a:solidFill>
                  <a:prstClr val="black"/>
                </a:solidFill>
                <a:effectLst/>
                <a:uLnTx/>
                <a:uFillTx/>
                <a:latin typeface="BigNoodleTitling" panose="02000708030402040100" pitchFamily="2" charset="0"/>
                <a:ea typeface="+mj-ea"/>
              </a:rPr>
              <a:t>WORSHIP @ 6:00</a:t>
            </a:r>
          </a:p>
        </p:txBody>
      </p:sp>
      <p:sp>
        <p:nvSpPr>
          <p:cNvPr id="5" name="TextBox 4">
            <a:extLst>
              <a:ext uri="{FF2B5EF4-FFF2-40B4-BE49-F238E27FC236}">
                <a16:creationId xmlns:a16="http://schemas.microsoft.com/office/drawing/2014/main" id="{6604E7C0-691A-A1CF-F9D6-2D388605EB4E}"/>
              </a:ext>
            </a:extLst>
          </p:cNvPr>
          <p:cNvSpPr txBox="1"/>
          <p:nvPr/>
        </p:nvSpPr>
        <p:spPr>
          <a:xfrm>
            <a:off x="7682345" y="482208"/>
            <a:ext cx="4509655" cy="2492990"/>
          </a:xfrm>
          <a:prstGeom prst="rect">
            <a:avLst/>
          </a:prstGeom>
          <a:noFill/>
        </p:spPr>
        <p:txBody>
          <a:bodyPr wrap="square">
            <a:spAutoFit/>
          </a:bodyPr>
          <a:lstStyle/>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6000" b="0" i="1" u="none" strike="noStrike" kern="1200" cap="none" spc="0" normalizeH="0" baseline="0" noProof="0" dirty="0">
                <a:ln>
                  <a:noFill/>
                </a:ln>
                <a:solidFill>
                  <a:srgbClr val="C75B3F"/>
                </a:solidFill>
                <a:effectLst/>
                <a:uLnTx/>
                <a:uFillTx/>
                <a:latin typeface="BigNoodleTitling" panose="02000708030402040100" pitchFamily="2" charset="0"/>
                <a:ea typeface="+mn-ea"/>
                <a:cs typeface="+mn-cs"/>
              </a:rPr>
              <a:t>Tuesday</a:t>
            </a:r>
          </a:p>
          <a:p>
            <a:pPr marL="0" marR="0" lvl="0" indent="0" algn="ctr" defTabSz="1219170" rtl="0" eaLnBrk="1" fontAlgn="auto" latinLnBrk="0" hangingPunct="1">
              <a:lnSpc>
                <a:spcPct val="100000"/>
              </a:lnSpc>
              <a:spcBef>
                <a:spcPts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n-ea"/>
                <a:cs typeface="+mn-cs"/>
              </a:rPr>
              <a:t>Biblically equipped class @ 6 PM</a:t>
            </a:r>
          </a:p>
        </p:txBody>
      </p:sp>
    </p:spTree>
    <p:extLst>
      <p:ext uri="{BB962C8B-B14F-4D97-AF65-F5344CB8AC3E}">
        <p14:creationId xmlns:p14="http://schemas.microsoft.com/office/powerpoint/2010/main" val="18909549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15D09CAB-111A-3221-384A-825074E060E2}"/>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cs typeface="+mj-cs"/>
              </a:rPr>
              <a:t>1-1 Let the Beauty of Jesus be Seen in Me</a:t>
            </a:r>
            <a:endParaRPr lang="en-US">
              <a:ea typeface="+mj-ea"/>
              <a:cs typeface="+mj-cs"/>
            </a:endParaRPr>
          </a:p>
        </p:txBody>
      </p:sp>
      <p:pic>
        <p:nvPicPr>
          <p:cNvPr id="2" name="Picture 63" descr="Let the Beauty of Jesus-SFP-pp">
            <a:extLst>
              <a:ext uri="{FF2B5EF4-FFF2-40B4-BE49-F238E27FC236}">
                <a16:creationId xmlns:a16="http://schemas.microsoft.com/office/drawing/2014/main" id="{C2778E44-E7D4-08F5-74D3-94EB891895E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2" name="Text Box 64">
            <a:extLst>
              <a:ext uri="{FF2B5EF4-FFF2-40B4-BE49-F238E27FC236}">
                <a16:creationId xmlns:a16="http://schemas.microsoft.com/office/drawing/2014/main" id="{B4064529-48D2-E1AA-6BCB-A3631E8E9971}"/>
              </a:ext>
            </a:extLst>
          </p:cNvPr>
          <p:cNvSpPr txBox="1">
            <a:spLocks noChangeArrowheads="1"/>
          </p:cNvSpPr>
          <p:nvPr/>
        </p:nvSpPr>
        <p:spPr bwMode="auto">
          <a:xfrm>
            <a:off x="101601" y="76201"/>
            <a:ext cx="42434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Beauty of Jesus</a:t>
            </a:r>
            <a:endParaRPr lang="en-US" sz="3200">
              <a:solidFill>
                <a:srgbClr val="000000"/>
              </a:solidFill>
              <a:latin typeface="Times" charset="0"/>
              <a:ea typeface="ＭＳ Ｐゴシック" charset="0"/>
              <a:cs typeface="ＭＳ Ｐゴシック" charset="0"/>
            </a:endParaRPr>
          </a:p>
        </p:txBody>
      </p:sp>
      <p:sp>
        <p:nvSpPr>
          <p:cNvPr id="2113" name="Text Box 65">
            <a:extLst>
              <a:ext uri="{FF2B5EF4-FFF2-40B4-BE49-F238E27FC236}">
                <a16:creationId xmlns:a16="http://schemas.microsoft.com/office/drawing/2014/main" id="{C857AF1C-C0A7-F60A-1703-7A0C89D5B3A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722</a:t>
            </a:r>
            <a:endParaRPr lang="en-US" sz="3200">
              <a:solidFill>
                <a:srgbClr val="000000"/>
              </a:solidFill>
              <a:latin typeface="Times" charset="0"/>
              <a:ea typeface="ＭＳ Ｐゴシック" charset="0"/>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826" name="Rectangle 2">
            <a:extLst>
              <a:ext uri="{FF2B5EF4-FFF2-40B4-BE49-F238E27FC236}">
                <a16:creationId xmlns:a16="http://schemas.microsoft.com/office/drawing/2014/main" id="{87933327-0C52-42D6-2A50-D79A43BFD6F0}"/>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cs typeface="+mj-cs"/>
              </a:rPr>
              <a:t>1-2 Let the Beauty of Jesus be Seen in Me</a:t>
            </a:r>
            <a:endParaRPr lang="en-US">
              <a:ea typeface="+mj-ea"/>
              <a:cs typeface="+mj-cs"/>
            </a:endParaRPr>
          </a:p>
        </p:txBody>
      </p:sp>
      <p:pic>
        <p:nvPicPr>
          <p:cNvPr id="3074" name="Picture 3" descr="Let the Beauty of Jesus-SFP-pp">
            <a:extLst>
              <a:ext uri="{FF2B5EF4-FFF2-40B4-BE49-F238E27FC236}">
                <a16:creationId xmlns:a16="http://schemas.microsoft.com/office/drawing/2014/main" id="{2D7F17E9-19FA-630F-5D77-DE76264C520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5828" name="Text Box 4">
            <a:extLst>
              <a:ext uri="{FF2B5EF4-FFF2-40B4-BE49-F238E27FC236}">
                <a16:creationId xmlns:a16="http://schemas.microsoft.com/office/drawing/2014/main" id="{A6D7983F-5A33-3AE0-35CD-28A6EEBA3D70}"/>
              </a:ext>
            </a:extLst>
          </p:cNvPr>
          <p:cNvSpPr txBox="1">
            <a:spLocks noChangeArrowheads="1"/>
          </p:cNvSpPr>
          <p:nvPr/>
        </p:nvSpPr>
        <p:spPr bwMode="auto">
          <a:xfrm>
            <a:off x="101601" y="76201"/>
            <a:ext cx="42434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Beauty of Jesus</a:t>
            </a:r>
            <a:endParaRPr lang="en-US" sz="3200">
              <a:solidFill>
                <a:srgbClr val="000000"/>
              </a:solidFill>
              <a:latin typeface="Times" charset="0"/>
              <a:ea typeface="ＭＳ Ｐゴシック" charset="0"/>
              <a:cs typeface="ＭＳ Ｐゴシック" charset="0"/>
            </a:endParaRPr>
          </a:p>
        </p:txBody>
      </p:sp>
      <p:sp>
        <p:nvSpPr>
          <p:cNvPr id="205829" name="Text Box 5">
            <a:extLst>
              <a:ext uri="{FF2B5EF4-FFF2-40B4-BE49-F238E27FC236}">
                <a16:creationId xmlns:a16="http://schemas.microsoft.com/office/drawing/2014/main" id="{69F9D1FD-CC38-DB07-5E98-6822B7F9885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722</a:t>
            </a:r>
            <a:endParaRPr lang="en-US" sz="3200">
              <a:solidFill>
                <a:srgbClr val="000000"/>
              </a:solidFill>
              <a:latin typeface="Times" charset="0"/>
              <a:ea typeface="ＭＳ Ｐゴシック" charset="0"/>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6850" name="Rectangle 2">
            <a:extLst>
              <a:ext uri="{FF2B5EF4-FFF2-40B4-BE49-F238E27FC236}">
                <a16:creationId xmlns:a16="http://schemas.microsoft.com/office/drawing/2014/main" id="{CD72A041-3C68-A3ED-FAFF-C6D293D40170}"/>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cs typeface="+mj-cs"/>
              </a:rPr>
              <a:t>2-1 Let the Beauty of Jesus be Seen in Me</a:t>
            </a:r>
            <a:endParaRPr lang="en-US">
              <a:ea typeface="+mj-ea"/>
              <a:cs typeface="+mj-cs"/>
            </a:endParaRPr>
          </a:p>
        </p:txBody>
      </p:sp>
      <p:pic>
        <p:nvPicPr>
          <p:cNvPr id="4098" name="Picture 3" descr="Let the Beauty of Jesus-SFP-pp">
            <a:extLst>
              <a:ext uri="{FF2B5EF4-FFF2-40B4-BE49-F238E27FC236}">
                <a16:creationId xmlns:a16="http://schemas.microsoft.com/office/drawing/2014/main" id="{32544A5F-61AA-9114-8D0F-E195CCD0175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852" name="Text Box 4">
            <a:extLst>
              <a:ext uri="{FF2B5EF4-FFF2-40B4-BE49-F238E27FC236}">
                <a16:creationId xmlns:a16="http://schemas.microsoft.com/office/drawing/2014/main" id="{FCD568C5-CC52-3951-8F21-3F7C3DED44D9}"/>
              </a:ext>
            </a:extLst>
          </p:cNvPr>
          <p:cNvSpPr txBox="1">
            <a:spLocks noChangeArrowheads="1"/>
          </p:cNvSpPr>
          <p:nvPr/>
        </p:nvSpPr>
        <p:spPr bwMode="auto">
          <a:xfrm>
            <a:off x="101601" y="76201"/>
            <a:ext cx="42434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Beauty of Jesus</a:t>
            </a:r>
            <a:endParaRPr lang="en-US" sz="3200">
              <a:solidFill>
                <a:srgbClr val="000000"/>
              </a:solidFill>
              <a:latin typeface="Times" charset="0"/>
              <a:ea typeface="ＭＳ Ｐゴシック" charset="0"/>
              <a:cs typeface="ＭＳ Ｐゴシック" charset="0"/>
            </a:endParaRPr>
          </a:p>
        </p:txBody>
      </p:sp>
      <p:sp>
        <p:nvSpPr>
          <p:cNvPr id="206853" name="Text Box 5">
            <a:extLst>
              <a:ext uri="{FF2B5EF4-FFF2-40B4-BE49-F238E27FC236}">
                <a16:creationId xmlns:a16="http://schemas.microsoft.com/office/drawing/2014/main" id="{C8CF0602-4997-F3DC-18EC-CFE68A1B34C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722</a:t>
            </a:r>
            <a:endParaRPr lang="en-US" sz="3200">
              <a:solidFill>
                <a:srgbClr val="000000"/>
              </a:solidFill>
              <a:latin typeface="Times" charset="0"/>
              <a:ea typeface="ＭＳ Ｐゴシック" charset="0"/>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7874" name="Rectangle 2">
            <a:extLst>
              <a:ext uri="{FF2B5EF4-FFF2-40B4-BE49-F238E27FC236}">
                <a16:creationId xmlns:a16="http://schemas.microsoft.com/office/drawing/2014/main" id="{3521FA31-B6B6-F50A-077F-2ECBC40C62A8}"/>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cs typeface="+mj-cs"/>
              </a:rPr>
              <a:t>2-2 Let the Beauty of Jesus be Seen in Me</a:t>
            </a:r>
            <a:endParaRPr lang="en-US">
              <a:ea typeface="+mj-ea"/>
              <a:cs typeface="+mj-cs"/>
            </a:endParaRPr>
          </a:p>
        </p:txBody>
      </p:sp>
      <p:pic>
        <p:nvPicPr>
          <p:cNvPr id="5122" name="Picture 3" descr="Let the Beauty of Jesus-SFP-pp">
            <a:extLst>
              <a:ext uri="{FF2B5EF4-FFF2-40B4-BE49-F238E27FC236}">
                <a16:creationId xmlns:a16="http://schemas.microsoft.com/office/drawing/2014/main" id="{94C2FD91-0673-158E-EE3A-F2220698D58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876" name="Text Box 4">
            <a:extLst>
              <a:ext uri="{FF2B5EF4-FFF2-40B4-BE49-F238E27FC236}">
                <a16:creationId xmlns:a16="http://schemas.microsoft.com/office/drawing/2014/main" id="{8A39E677-7FC2-C9D7-5E13-F9F0B5DCC501}"/>
              </a:ext>
            </a:extLst>
          </p:cNvPr>
          <p:cNvSpPr txBox="1">
            <a:spLocks noChangeArrowheads="1"/>
          </p:cNvSpPr>
          <p:nvPr/>
        </p:nvSpPr>
        <p:spPr bwMode="auto">
          <a:xfrm>
            <a:off x="101601" y="76201"/>
            <a:ext cx="42434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Beauty of Jesus</a:t>
            </a:r>
            <a:endParaRPr lang="en-US" sz="3200">
              <a:solidFill>
                <a:srgbClr val="000000"/>
              </a:solidFill>
              <a:latin typeface="Times" charset="0"/>
              <a:ea typeface="ＭＳ Ｐゴシック" charset="0"/>
              <a:cs typeface="ＭＳ Ｐゴシック" charset="0"/>
            </a:endParaRPr>
          </a:p>
        </p:txBody>
      </p:sp>
      <p:sp>
        <p:nvSpPr>
          <p:cNvPr id="207877" name="Text Box 5">
            <a:extLst>
              <a:ext uri="{FF2B5EF4-FFF2-40B4-BE49-F238E27FC236}">
                <a16:creationId xmlns:a16="http://schemas.microsoft.com/office/drawing/2014/main" id="{780F7A2C-E288-C59E-3AAD-D0EC1B2FADA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722</a:t>
            </a:r>
            <a:endParaRPr lang="en-US" sz="3200">
              <a:solidFill>
                <a:srgbClr val="000000"/>
              </a:solidFill>
              <a:latin typeface="Times" charset="0"/>
              <a:ea typeface="ＭＳ Ｐゴシック" charset="0"/>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8898" name="Rectangle 2">
            <a:extLst>
              <a:ext uri="{FF2B5EF4-FFF2-40B4-BE49-F238E27FC236}">
                <a16:creationId xmlns:a16="http://schemas.microsoft.com/office/drawing/2014/main" id="{F6740EC9-C4FD-EFB5-E2CA-F0B9A06F8FA6}"/>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cs typeface="+mj-cs"/>
              </a:rPr>
              <a:t>3-1 Let the Beauty of Jesus be Seen in Me</a:t>
            </a:r>
            <a:endParaRPr lang="en-US">
              <a:ea typeface="+mj-ea"/>
              <a:cs typeface="+mj-cs"/>
            </a:endParaRPr>
          </a:p>
        </p:txBody>
      </p:sp>
      <p:pic>
        <p:nvPicPr>
          <p:cNvPr id="6146" name="Picture 3" descr="Let the Beauty of Jesus-SFP-pp">
            <a:extLst>
              <a:ext uri="{FF2B5EF4-FFF2-40B4-BE49-F238E27FC236}">
                <a16:creationId xmlns:a16="http://schemas.microsoft.com/office/drawing/2014/main" id="{D40D3EAD-B951-FBC4-FA0F-2B32D38DC50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900" name="Text Box 4">
            <a:extLst>
              <a:ext uri="{FF2B5EF4-FFF2-40B4-BE49-F238E27FC236}">
                <a16:creationId xmlns:a16="http://schemas.microsoft.com/office/drawing/2014/main" id="{6BFEB911-208C-45B4-1B78-A6CAD1E0A7AE}"/>
              </a:ext>
            </a:extLst>
          </p:cNvPr>
          <p:cNvSpPr txBox="1">
            <a:spLocks noChangeArrowheads="1"/>
          </p:cNvSpPr>
          <p:nvPr/>
        </p:nvSpPr>
        <p:spPr bwMode="auto">
          <a:xfrm>
            <a:off x="101601" y="76201"/>
            <a:ext cx="42434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Beauty of Jesus</a:t>
            </a:r>
            <a:endParaRPr lang="en-US" sz="3200">
              <a:solidFill>
                <a:srgbClr val="000000"/>
              </a:solidFill>
              <a:latin typeface="Times" charset="0"/>
              <a:ea typeface="ＭＳ Ｐゴシック" charset="0"/>
              <a:cs typeface="ＭＳ Ｐゴシック" charset="0"/>
            </a:endParaRPr>
          </a:p>
        </p:txBody>
      </p:sp>
      <p:sp>
        <p:nvSpPr>
          <p:cNvPr id="208901" name="Text Box 5">
            <a:extLst>
              <a:ext uri="{FF2B5EF4-FFF2-40B4-BE49-F238E27FC236}">
                <a16:creationId xmlns:a16="http://schemas.microsoft.com/office/drawing/2014/main" id="{32DDE9A4-DD58-2369-319E-71BD2EA93A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722</a:t>
            </a:r>
            <a:endParaRPr lang="en-US" sz="3200">
              <a:solidFill>
                <a:srgbClr val="000000"/>
              </a:solidFill>
              <a:latin typeface="Times" charset="0"/>
              <a:ea typeface="ＭＳ Ｐゴシック" charset="0"/>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9922" name="Rectangle 2">
            <a:extLst>
              <a:ext uri="{FF2B5EF4-FFF2-40B4-BE49-F238E27FC236}">
                <a16:creationId xmlns:a16="http://schemas.microsoft.com/office/drawing/2014/main" id="{9AC854D7-0EA8-71C7-ADD9-B2BF94B57DB3}"/>
              </a:ext>
            </a:extLst>
          </p:cNvPr>
          <p:cNvSpPr>
            <a:spLocks noGrp="1" noChangeArrowheads="1"/>
          </p:cNvSpPr>
          <p:nvPr>
            <p:ph type="ctrTitle"/>
          </p:nvPr>
        </p:nvSpPr>
        <p:spPr>
          <a:xfrm>
            <a:off x="101600" y="152400"/>
            <a:ext cx="5588000" cy="228600"/>
          </a:xfrm>
        </p:spPr>
        <p:txBody>
          <a:bodyPr/>
          <a:lstStyle/>
          <a:p>
            <a:pPr eaLnBrk="1" hangingPunct="1">
              <a:defRPr/>
            </a:pPr>
            <a:r>
              <a:rPr lang="en-US" sz="2400">
                <a:ea typeface="+mj-ea"/>
                <a:cs typeface="+mj-cs"/>
              </a:rPr>
              <a:t>3-2 Let the Beauty of Jesus be Seen in Me</a:t>
            </a:r>
            <a:endParaRPr lang="en-US">
              <a:ea typeface="+mj-ea"/>
              <a:cs typeface="+mj-cs"/>
            </a:endParaRPr>
          </a:p>
        </p:txBody>
      </p:sp>
      <p:pic>
        <p:nvPicPr>
          <p:cNvPr id="7170" name="Picture 3" descr="Let the Beauty of Jesus-SFP-pp">
            <a:extLst>
              <a:ext uri="{FF2B5EF4-FFF2-40B4-BE49-F238E27FC236}">
                <a16:creationId xmlns:a16="http://schemas.microsoft.com/office/drawing/2014/main" id="{B219CDAC-FE22-AD4E-AF43-702969DD939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924" name="Text Box 4">
            <a:extLst>
              <a:ext uri="{FF2B5EF4-FFF2-40B4-BE49-F238E27FC236}">
                <a16:creationId xmlns:a16="http://schemas.microsoft.com/office/drawing/2014/main" id="{77A622C2-9842-3864-EB20-0803B38E38B1}"/>
              </a:ext>
            </a:extLst>
          </p:cNvPr>
          <p:cNvSpPr txBox="1">
            <a:spLocks noChangeArrowheads="1"/>
          </p:cNvSpPr>
          <p:nvPr/>
        </p:nvSpPr>
        <p:spPr bwMode="auto">
          <a:xfrm>
            <a:off x="101601" y="76201"/>
            <a:ext cx="424346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Let the Beauty of Jesus</a:t>
            </a:r>
            <a:endParaRPr lang="en-US" sz="3200">
              <a:solidFill>
                <a:srgbClr val="000000"/>
              </a:solidFill>
              <a:latin typeface="Times" charset="0"/>
              <a:ea typeface="ＭＳ Ｐゴシック" charset="0"/>
              <a:cs typeface="ＭＳ Ｐゴシック" charset="0"/>
            </a:endParaRPr>
          </a:p>
        </p:txBody>
      </p:sp>
      <p:sp>
        <p:nvSpPr>
          <p:cNvPr id="209925" name="Text Box 5">
            <a:extLst>
              <a:ext uri="{FF2B5EF4-FFF2-40B4-BE49-F238E27FC236}">
                <a16:creationId xmlns:a16="http://schemas.microsoft.com/office/drawing/2014/main" id="{E57AFBF7-D1C4-D08E-95D1-83576FC0578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722</a:t>
            </a:r>
            <a:endParaRPr lang="en-US" sz="3200">
              <a:solidFill>
                <a:srgbClr val="000000"/>
              </a:solidFill>
              <a:latin typeface="Times" charset="0"/>
              <a:ea typeface="ＭＳ Ｐゴシック" charset="0"/>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1">
            <a:extLst>
              <a:ext uri="{FF2B5EF4-FFF2-40B4-BE49-F238E27FC236}">
                <a16:creationId xmlns:a16="http://schemas.microsoft.com/office/drawing/2014/main" id="{D37C3E19-64E5-5F4D-2F64-3CE9B5DCF24B}"/>
              </a:ext>
            </a:extLst>
          </p:cNvPr>
          <p:cNvSpPr txBox="1">
            <a:spLocks/>
          </p:cNvSpPr>
          <p:nvPr/>
        </p:nvSpPr>
        <p:spPr>
          <a:xfrm>
            <a:off x="3620366" y="1919552"/>
            <a:ext cx="4951268"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000" b="0" i="1" u="none" strike="noStrike" kern="1200" cap="none" spc="0" normalizeH="0" baseline="0" noProof="0" dirty="0">
                <a:ln>
                  <a:noFill/>
                </a:ln>
                <a:solidFill>
                  <a:prstClr val="black"/>
                </a:solidFill>
                <a:effectLst/>
                <a:uLnTx/>
                <a:uFillTx/>
                <a:latin typeface="BigNoodleTitling" panose="02000708030402040100" pitchFamily="2" charset="0"/>
                <a:ea typeface="+mj-ea"/>
              </a:rPr>
              <a:t>OPENING PRAYER</a:t>
            </a:r>
          </a:p>
        </p:txBody>
      </p:sp>
    </p:spTree>
    <p:extLst>
      <p:ext uri="{BB962C8B-B14F-4D97-AF65-F5344CB8AC3E}">
        <p14:creationId xmlns:p14="http://schemas.microsoft.com/office/powerpoint/2010/main" val="1500613944"/>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 stands a rock</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558</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31956242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8309F2B8-6AEE-2EC8-24CE-F054B2CCC12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 Servant Song</a:t>
            </a:r>
            <a:endParaRPr lang="en-US">
              <a:ea typeface="+mj-ea"/>
              <a:cs typeface="+mj-cs"/>
            </a:endParaRPr>
          </a:p>
        </p:txBody>
      </p:sp>
      <p:pic>
        <p:nvPicPr>
          <p:cNvPr id="3074" name="Picture 3" descr="Servant Song-SFP-pp">
            <a:extLst>
              <a:ext uri="{FF2B5EF4-FFF2-40B4-BE49-F238E27FC236}">
                <a16:creationId xmlns:a16="http://schemas.microsoft.com/office/drawing/2014/main" id="{0D0B93B9-480F-074E-637F-31DA58919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A2288CAD-1D46-D309-1DFC-03F9B1FFD8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694</a:t>
            </a:r>
            <a:endParaRPr lang="en-US" sz="3200">
              <a:solidFill>
                <a:srgbClr val="000000"/>
              </a:solidFill>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D3C2CFB0-0851-8EEC-9FA3-249AF397B4A0}"/>
              </a:ext>
            </a:extLst>
          </p:cNvPr>
          <p:cNvSpPr txBox="1">
            <a:spLocks noChangeArrowheads="1"/>
          </p:cNvSpPr>
          <p:nvPr/>
        </p:nvSpPr>
        <p:spPr bwMode="auto">
          <a:xfrm>
            <a:off x="101600" y="76201"/>
            <a:ext cx="25202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Servant Song</a:t>
            </a:r>
            <a:endParaRPr lang="en-US" sz="3200">
              <a:solidFill>
                <a:srgbClr val="000000"/>
              </a:solidFill>
              <a:latin typeface="Times" charset="0"/>
              <a:ea typeface="ＭＳ Ｐゴシック" charset="0"/>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5CBED7F1-140F-2E67-E915-19BF8746255E}"/>
              </a:ext>
            </a:extLst>
          </p:cNvPr>
          <p:cNvSpPr>
            <a:spLocks noGrp="1" noChangeArrowheads="1"/>
          </p:cNvSpPr>
          <p:nvPr>
            <p:ph type="ctrTitle"/>
          </p:nvPr>
        </p:nvSpPr>
        <p:spPr>
          <a:xfrm>
            <a:off x="101600" y="152400"/>
            <a:ext cx="4775200" cy="228600"/>
          </a:xfrm>
        </p:spPr>
        <p:txBody>
          <a:bodyPr/>
          <a:lstStyle/>
          <a:p>
            <a:pPr eaLnBrk="1" hangingPunct="1">
              <a:defRPr/>
            </a:pPr>
            <a:r>
              <a:rPr lang="en-US" sz="2400">
                <a:ea typeface="+mj-ea"/>
                <a:cs typeface="+mj-cs"/>
              </a:rPr>
              <a:t>1-1 There Stands A Rock</a:t>
            </a:r>
            <a:endParaRPr lang="en-US">
              <a:ea typeface="+mj-ea"/>
              <a:cs typeface="+mj-cs"/>
            </a:endParaRPr>
          </a:p>
        </p:txBody>
      </p:sp>
      <p:pic>
        <p:nvPicPr>
          <p:cNvPr id="2" name="Picture 66" descr="There stands a Rock-pp">
            <a:extLst>
              <a:ext uri="{FF2B5EF4-FFF2-40B4-BE49-F238E27FC236}">
                <a16:creationId xmlns:a16="http://schemas.microsoft.com/office/drawing/2014/main" id="{7747FA7E-A6D3-A981-D054-4AE3D00E95D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115" name="Text Box 67">
            <a:extLst>
              <a:ext uri="{FF2B5EF4-FFF2-40B4-BE49-F238E27FC236}">
                <a16:creationId xmlns:a16="http://schemas.microsoft.com/office/drawing/2014/main" id="{7A68973C-F75F-23BE-AD40-759178B9B611}"/>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116" name="Text Box 68">
            <a:extLst>
              <a:ext uri="{FF2B5EF4-FFF2-40B4-BE49-F238E27FC236}">
                <a16:creationId xmlns:a16="http://schemas.microsoft.com/office/drawing/2014/main" id="{D8EE40B0-ED10-D6F6-9F65-0F11818F4C0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0466" name="Rectangle 2">
            <a:extLst>
              <a:ext uri="{FF2B5EF4-FFF2-40B4-BE49-F238E27FC236}">
                <a16:creationId xmlns:a16="http://schemas.microsoft.com/office/drawing/2014/main" id="{8E3BFD24-5078-FA31-4EDD-C08EC6DAFBD8}"/>
              </a:ext>
            </a:extLst>
          </p:cNvPr>
          <p:cNvSpPr>
            <a:spLocks noGrp="1" noChangeArrowheads="1"/>
          </p:cNvSpPr>
          <p:nvPr>
            <p:ph type="ctrTitle"/>
          </p:nvPr>
        </p:nvSpPr>
        <p:spPr>
          <a:xfrm>
            <a:off x="101600" y="152400"/>
            <a:ext cx="4775200" cy="228600"/>
          </a:xfrm>
        </p:spPr>
        <p:txBody>
          <a:bodyPr/>
          <a:lstStyle/>
          <a:p>
            <a:pPr eaLnBrk="1" hangingPunct="1"/>
            <a:r>
              <a:rPr lang="en-US" altLang="en-US" sz="2400"/>
              <a:t>1-2 There</a:t>
            </a:r>
            <a:r>
              <a:rPr lang="ja-JP" altLang="en-US" sz="2400">
                <a:latin typeface="Arial" panose="020B0604020202020204" pitchFamily="34" charset="0"/>
              </a:rPr>
              <a:t>’</a:t>
            </a:r>
            <a:r>
              <a:rPr lang="en-US" altLang="ja-JP" sz="2400"/>
              <a:t>s Stands A Rock</a:t>
            </a:r>
            <a:endParaRPr lang="en-US" altLang="en-US"/>
          </a:p>
        </p:txBody>
      </p:sp>
      <p:pic>
        <p:nvPicPr>
          <p:cNvPr id="3074" name="Picture 5" descr="There stands a Rock-pp">
            <a:extLst>
              <a:ext uri="{FF2B5EF4-FFF2-40B4-BE49-F238E27FC236}">
                <a16:creationId xmlns:a16="http://schemas.microsoft.com/office/drawing/2014/main" id="{343E1976-A235-F73F-B82D-6A7A97C84F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0470" name="Text Box 6">
            <a:extLst>
              <a:ext uri="{FF2B5EF4-FFF2-40B4-BE49-F238E27FC236}">
                <a16:creationId xmlns:a16="http://schemas.microsoft.com/office/drawing/2014/main" id="{1E36649E-73EE-5ECB-3544-1B9ED437309D}"/>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0471" name="Text Box 7">
            <a:extLst>
              <a:ext uri="{FF2B5EF4-FFF2-40B4-BE49-F238E27FC236}">
                <a16:creationId xmlns:a16="http://schemas.microsoft.com/office/drawing/2014/main" id="{4E28FC5C-B551-26EB-3E3A-20F9CE6D03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1730" name="Rectangle 2">
            <a:extLst>
              <a:ext uri="{FF2B5EF4-FFF2-40B4-BE49-F238E27FC236}">
                <a16:creationId xmlns:a16="http://schemas.microsoft.com/office/drawing/2014/main" id="{E9F57B94-F243-F38A-4569-F1E2BD289473}"/>
              </a:ext>
            </a:extLst>
          </p:cNvPr>
          <p:cNvSpPr>
            <a:spLocks noGrp="1" noChangeArrowheads="1"/>
          </p:cNvSpPr>
          <p:nvPr>
            <p:ph type="ctrTitle"/>
          </p:nvPr>
        </p:nvSpPr>
        <p:spPr>
          <a:xfrm>
            <a:off x="101600" y="152400"/>
            <a:ext cx="4775200" cy="228600"/>
          </a:xfrm>
        </p:spPr>
        <p:txBody>
          <a:bodyPr/>
          <a:lstStyle/>
          <a:p>
            <a:pPr eaLnBrk="1" hangingPunct="1"/>
            <a:r>
              <a:rPr lang="en-US" altLang="en-US" sz="2400"/>
              <a:t>C-1 There</a:t>
            </a:r>
            <a:r>
              <a:rPr lang="ja-JP" altLang="en-US" sz="2400">
                <a:latin typeface="Arial" panose="020B0604020202020204" pitchFamily="34" charset="0"/>
              </a:rPr>
              <a:t>’</a:t>
            </a:r>
            <a:r>
              <a:rPr lang="en-US" altLang="ja-JP" sz="2400"/>
              <a:t>s Stands A Rock</a:t>
            </a:r>
            <a:endParaRPr lang="en-US" altLang="en-US"/>
          </a:p>
        </p:txBody>
      </p:sp>
      <p:pic>
        <p:nvPicPr>
          <p:cNvPr id="4098" name="Picture 3" descr="There stands a Rock-pp">
            <a:extLst>
              <a:ext uri="{FF2B5EF4-FFF2-40B4-BE49-F238E27FC236}">
                <a16:creationId xmlns:a16="http://schemas.microsoft.com/office/drawing/2014/main" id="{56E9F38E-16B1-C3AB-6958-0C1559F773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1732" name="Text Box 4">
            <a:extLst>
              <a:ext uri="{FF2B5EF4-FFF2-40B4-BE49-F238E27FC236}">
                <a16:creationId xmlns:a16="http://schemas.microsoft.com/office/drawing/2014/main" id="{74D3D690-6485-0616-BFA5-41CB2125A620}"/>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01733" name="Text Box 5">
            <a:extLst>
              <a:ext uri="{FF2B5EF4-FFF2-40B4-BE49-F238E27FC236}">
                <a16:creationId xmlns:a16="http://schemas.microsoft.com/office/drawing/2014/main" id="{08E152A9-81B5-7C6C-BFDF-F510D83C363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2754" name="Rectangle 2">
            <a:extLst>
              <a:ext uri="{FF2B5EF4-FFF2-40B4-BE49-F238E27FC236}">
                <a16:creationId xmlns:a16="http://schemas.microsoft.com/office/drawing/2014/main" id="{56F0170E-113F-D8AC-9C03-36D20F154FE1}"/>
              </a:ext>
            </a:extLst>
          </p:cNvPr>
          <p:cNvSpPr>
            <a:spLocks noGrp="1" noChangeArrowheads="1"/>
          </p:cNvSpPr>
          <p:nvPr>
            <p:ph type="ctrTitle"/>
          </p:nvPr>
        </p:nvSpPr>
        <p:spPr>
          <a:xfrm>
            <a:off x="101600" y="152400"/>
            <a:ext cx="4775200" cy="228600"/>
          </a:xfrm>
        </p:spPr>
        <p:txBody>
          <a:bodyPr/>
          <a:lstStyle/>
          <a:p>
            <a:pPr eaLnBrk="1" hangingPunct="1"/>
            <a:r>
              <a:rPr lang="en-US" altLang="en-US" sz="2400"/>
              <a:t>C-2 There</a:t>
            </a:r>
            <a:r>
              <a:rPr lang="ja-JP" altLang="en-US" sz="2400">
                <a:latin typeface="Arial" panose="020B0604020202020204" pitchFamily="34" charset="0"/>
              </a:rPr>
              <a:t>’</a:t>
            </a:r>
            <a:r>
              <a:rPr lang="en-US" altLang="ja-JP" sz="2400"/>
              <a:t>s Stands A Rock</a:t>
            </a:r>
            <a:endParaRPr lang="en-US" altLang="en-US"/>
          </a:p>
        </p:txBody>
      </p:sp>
      <p:pic>
        <p:nvPicPr>
          <p:cNvPr id="5122" name="Picture 3" descr="There stands a Rock-pp">
            <a:extLst>
              <a:ext uri="{FF2B5EF4-FFF2-40B4-BE49-F238E27FC236}">
                <a16:creationId xmlns:a16="http://schemas.microsoft.com/office/drawing/2014/main" id="{9B713EA1-84D5-81ED-B5C9-3B4CCF3283A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2756" name="Text Box 4">
            <a:extLst>
              <a:ext uri="{FF2B5EF4-FFF2-40B4-BE49-F238E27FC236}">
                <a16:creationId xmlns:a16="http://schemas.microsoft.com/office/drawing/2014/main" id="{C76CFCB6-4242-3C13-B176-379DF1DA203D}"/>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02757" name="Text Box 5">
            <a:extLst>
              <a:ext uri="{FF2B5EF4-FFF2-40B4-BE49-F238E27FC236}">
                <a16:creationId xmlns:a16="http://schemas.microsoft.com/office/drawing/2014/main" id="{A88A54AF-71A7-C6D0-CF72-22B63475388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1490" name="Rectangle 2">
            <a:extLst>
              <a:ext uri="{FF2B5EF4-FFF2-40B4-BE49-F238E27FC236}">
                <a16:creationId xmlns:a16="http://schemas.microsoft.com/office/drawing/2014/main" id="{3C7C4D2A-D36B-F10C-915C-D55F652914BA}"/>
              </a:ext>
            </a:extLst>
          </p:cNvPr>
          <p:cNvSpPr>
            <a:spLocks noGrp="1" noChangeArrowheads="1"/>
          </p:cNvSpPr>
          <p:nvPr>
            <p:ph type="ctrTitle"/>
          </p:nvPr>
        </p:nvSpPr>
        <p:spPr>
          <a:xfrm>
            <a:off x="101600" y="152400"/>
            <a:ext cx="4775200" cy="228600"/>
          </a:xfrm>
        </p:spPr>
        <p:txBody>
          <a:bodyPr/>
          <a:lstStyle/>
          <a:p>
            <a:pPr eaLnBrk="1" hangingPunct="1"/>
            <a:r>
              <a:rPr lang="en-US" altLang="en-US" sz="2400"/>
              <a:t>2-1 There</a:t>
            </a:r>
            <a:r>
              <a:rPr lang="ja-JP" altLang="en-US" sz="2400">
                <a:latin typeface="Arial" panose="020B0604020202020204" pitchFamily="34" charset="0"/>
              </a:rPr>
              <a:t>’</a:t>
            </a:r>
            <a:r>
              <a:rPr lang="en-US" altLang="ja-JP" sz="2400"/>
              <a:t>s Stands A Rock</a:t>
            </a:r>
            <a:endParaRPr lang="en-US" altLang="en-US"/>
          </a:p>
        </p:txBody>
      </p:sp>
      <p:pic>
        <p:nvPicPr>
          <p:cNvPr id="6146" name="Picture 5" descr="There stands a Rock-pp">
            <a:extLst>
              <a:ext uri="{FF2B5EF4-FFF2-40B4-BE49-F238E27FC236}">
                <a16:creationId xmlns:a16="http://schemas.microsoft.com/office/drawing/2014/main" id="{9560883C-7304-458E-9D52-383CA8F7F3A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1494" name="Text Box 6">
            <a:extLst>
              <a:ext uri="{FF2B5EF4-FFF2-40B4-BE49-F238E27FC236}">
                <a16:creationId xmlns:a16="http://schemas.microsoft.com/office/drawing/2014/main" id="{AAF1D995-752D-C601-8D86-4E8E9D2FAD7C}"/>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1495" name="Text Box 7">
            <a:extLst>
              <a:ext uri="{FF2B5EF4-FFF2-40B4-BE49-F238E27FC236}">
                <a16:creationId xmlns:a16="http://schemas.microsoft.com/office/drawing/2014/main" id="{EC912C9D-6FE7-3212-91CE-FBDBCD16BAB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2514" name="Rectangle 2">
            <a:extLst>
              <a:ext uri="{FF2B5EF4-FFF2-40B4-BE49-F238E27FC236}">
                <a16:creationId xmlns:a16="http://schemas.microsoft.com/office/drawing/2014/main" id="{13903C0B-B384-0A97-7B3F-9660CE465DAE}"/>
              </a:ext>
            </a:extLst>
          </p:cNvPr>
          <p:cNvSpPr>
            <a:spLocks noGrp="1" noChangeArrowheads="1"/>
          </p:cNvSpPr>
          <p:nvPr>
            <p:ph type="ctrTitle"/>
          </p:nvPr>
        </p:nvSpPr>
        <p:spPr>
          <a:xfrm>
            <a:off x="101600" y="152400"/>
            <a:ext cx="4775200" cy="228600"/>
          </a:xfrm>
        </p:spPr>
        <p:txBody>
          <a:bodyPr/>
          <a:lstStyle/>
          <a:p>
            <a:pPr eaLnBrk="1" hangingPunct="1"/>
            <a:r>
              <a:rPr lang="en-US" altLang="en-US" sz="2400"/>
              <a:t>2-2 There</a:t>
            </a:r>
            <a:r>
              <a:rPr lang="ja-JP" altLang="en-US" sz="2400">
                <a:latin typeface="Arial" panose="020B0604020202020204" pitchFamily="34" charset="0"/>
              </a:rPr>
              <a:t>’</a:t>
            </a:r>
            <a:r>
              <a:rPr lang="en-US" altLang="ja-JP" sz="2400"/>
              <a:t>s Stands A Rock</a:t>
            </a:r>
            <a:endParaRPr lang="en-US" altLang="en-US"/>
          </a:p>
        </p:txBody>
      </p:sp>
      <p:pic>
        <p:nvPicPr>
          <p:cNvPr id="7170" name="Picture 5" descr="There stands a Rock-pp">
            <a:extLst>
              <a:ext uri="{FF2B5EF4-FFF2-40B4-BE49-F238E27FC236}">
                <a16:creationId xmlns:a16="http://schemas.microsoft.com/office/drawing/2014/main" id="{D4290D2E-793E-E393-33DB-46ABDC4B713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2518" name="Text Box 6">
            <a:extLst>
              <a:ext uri="{FF2B5EF4-FFF2-40B4-BE49-F238E27FC236}">
                <a16:creationId xmlns:a16="http://schemas.microsoft.com/office/drawing/2014/main" id="{8DAC4700-CFA9-5049-B1BD-47B3FC971BD7}"/>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2519" name="Text Box 7">
            <a:extLst>
              <a:ext uri="{FF2B5EF4-FFF2-40B4-BE49-F238E27FC236}">
                <a16:creationId xmlns:a16="http://schemas.microsoft.com/office/drawing/2014/main" id="{B99BEEC3-A151-C17D-A205-C7558F6A108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3778" name="Rectangle 2">
            <a:extLst>
              <a:ext uri="{FF2B5EF4-FFF2-40B4-BE49-F238E27FC236}">
                <a16:creationId xmlns:a16="http://schemas.microsoft.com/office/drawing/2014/main" id="{A06EF55E-6C8C-D5D8-9242-508605AAF2AA}"/>
              </a:ext>
            </a:extLst>
          </p:cNvPr>
          <p:cNvSpPr>
            <a:spLocks noGrp="1" noChangeArrowheads="1"/>
          </p:cNvSpPr>
          <p:nvPr>
            <p:ph type="ctrTitle"/>
          </p:nvPr>
        </p:nvSpPr>
        <p:spPr>
          <a:xfrm>
            <a:off x="101600" y="152400"/>
            <a:ext cx="4775200" cy="228600"/>
          </a:xfrm>
        </p:spPr>
        <p:txBody>
          <a:bodyPr/>
          <a:lstStyle/>
          <a:p>
            <a:pPr eaLnBrk="1" hangingPunct="1"/>
            <a:r>
              <a:rPr lang="en-US" altLang="en-US" sz="2400"/>
              <a:t>C-1 There</a:t>
            </a:r>
            <a:r>
              <a:rPr lang="ja-JP" altLang="en-US" sz="2400">
                <a:latin typeface="Arial" panose="020B0604020202020204" pitchFamily="34" charset="0"/>
              </a:rPr>
              <a:t>’</a:t>
            </a:r>
            <a:r>
              <a:rPr lang="en-US" altLang="ja-JP" sz="2400"/>
              <a:t>s Stands A Rock</a:t>
            </a:r>
            <a:endParaRPr lang="en-US" altLang="en-US"/>
          </a:p>
        </p:txBody>
      </p:sp>
      <p:pic>
        <p:nvPicPr>
          <p:cNvPr id="8194" name="Picture 3" descr="There stands a Rock-pp">
            <a:extLst>
              <a:ext uri="{FF2B5EF4-FFF2-40B4-BE49-F238E27FC236}">
                <a16:creationId xmlns:a16="http://schemas.microsoft.com/office/drawing/2014/main" id="{4D742059-E178-8B12-C820-21C20D90DEF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3780" name="Text Box 4">
            <a:extLst>
              <a:ext uri="{FF2B5EF4-FFF2-40B4-BE49-F238E27FC236}">
                <a16:creationId xmlns:a16="http://schemas.microsoft.com/office/drawing/2014/main" id="{ECE351B4-C34E-9FF7-91EF-E0E41326E783}"/>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03781" name="Text Box 5">
            <a:extLst>
              <a:ext uri="{FF2B5EF4-FFF2-40B4-BE49-F238E27FC236}">
                <a16:creationId xmlns:a16="http://schemas.microsoft.com/office/drawing/2014/main" id="{3AD2AB85-D703-3CE0-6630-9CE2522A74C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4802" name="Rectangle 2">
            <a:extLst>
              <a:ext uri="{FF2B5EF4-FFF2-40B4-BE49-F238E27FC236}">
                <a16:creationId xmlns:a16="http://schemas.microsoft.com/office/drawing/2014/main" id="{653BB4C0-06B2-1B92-E5AB-031526F09B3A}"/>
              </a:ext>
            </a:extLst>
          </p:cNvPr>
          <p:cNvSpPr>
            <a:spLocks noGrp="1" noChangeArrowheads="1"/>
          </p:cNvSpPr>
          <p:nvPr>
            <p:ph type="ctrTitle"/>
          </p:nvPr>
        </p:nvSpPr>
        <p:spPr>
          <a:xfrm>
            <a:off x="101600" y="152400"/>
            <a:ext cx="4775200" cy="228600"/>
          </a:xfrm>
        </p:spPr>
        <p:txBody>
          <a:bodyPr/>
          <a:lstStyle/>
          <a:p>
            <a:pPr eaLnBrk="1" hangingPunct="1"/>
            <a:r>
              <a:rPr lang="en-US" altLang="en-US" sz="2400"/>
              <a:t>C-2 There</a:t>
            </a:r>
            <a:r>
              <a:rPr lang="ja-JP" altLang="en-US" sz="2400">
                <a:latin typeface="Arial" panose="020B0604020202020204" pitchFamily="34" charset="0"/>
              </a:rPr>
              <a:t>’</a:t>
            </a:r>
            <a:r>
              <a:rPr lang="en-US" altLang="ja-JP" sz="2400"/>
              <a:t>s Stands A Rock</a:t>
            </a:r>
            <a:endParaRPr lang="en-US" altLang="en-US"/>
          </a:p>
        </p:txBody>
      </p:sp>
      <p:pic>
        <p:nvPicPr>
          <p:cNvPr id="9218" name="Picture 3" descr="There stands a Rock-pp">
            <a:extLst>
              <a:ext uri="{FF2B5EF4-FFF2-40B4-BE49-F238E27FC236}">
                <a16:creationId xmlns:a16="http://schemas.microsoft.com/office/drawing/2014/main" id="{41144CA4-2595-3581-FA7E-FF3B4457292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4804" name="Text Box 4">
            <a:extLst>
              <a:ext uri="{FF2B5EF4-FFF2-40B4-BE49-F238E27FC236}">
                <a16:creationId xmlns:a16="http://schemas.microsoft.com/office/drawing/2014/main" id="{12E35F3B-989E-A71C-7CB7-19F7260060CE}"/>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204805" name="Text Box 5">
            <a:extLst>
              <a:ext uri="{FF2B5EF4-FFF2-40B4-BE49-F238E27FC236}">
                <a16:creationId xmlns:a16="http://schemas.microsoft.com/office/drawing/2014/main" id="{2EDFFF86-3646-8F4C-CFA4-AF7DA7C7469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Rectangle 2">
            <a:extLst>
              <a:ext uri="{FF2B5EF4-FFF2-40B4-BE49-F238E27FC236}">
                <a16:creationId xmlns:a16="http://schemas.microsoft.com/office/drawing/2014/main" id="{C607BAED-462F-820C-0D8C-E918AC5AB46D}"/>
              </a:ext>
            </a:extLst>
          </p:cNvPr>
          <p:cNvSpPr>
            <a:spLocks noGrp="1" noChangeArrowheads="1"/>
          </p:cNvSpPr>
          <p:nvPr>
            <p:ph type="ctrTitle"/>
          </p:nvPr>
        </p:nvSpPr>
        <p:spPr>
          <a:xfrm>
            <a:off x="101600" y="152400"/>
            <a:ext cx="4775200" cy="228600"/>
          </a:xfrm>
        </p:spPr>
        <p:txBody>
          <a:bodyPr/>
          <a:lstStyle/>
          <a:p>
            <a:pPr eaLnBrk="1" hangingPunct="1"/>
            <a:r>
              <a:rPr lang="en-US" altLang="en-US" sz="2400"/>
              <a:t>3-1 There</a:t>
            </a:r>
            <a:r>
              <a:rPr lang="ja-JP" altLang="en-US" sz="2400">
                <a:latin typeface="Arial" panose="020B0604020202020204" pitchFamily="34" charset="0"/>
              </a:rPr>
              <a:t>’</a:t>
            </a:r>
            <a:r>
              <a:rPr lang="en-US" altLang="ja-JP" sz="2400"/>
              <a:t>s Stands A Rock</a:t>
            </a:r>
            <a:endParaRPr lang="en-US" altLang="en-US"/>
          </a:p>
        </p:txBody>
      </p:sp>
      <p:pic>
        <p:nvPicPr>
          <p:cNvPr id="10242" name="Picture 5" descr="There stands a Rock-pp">
            <a:extLst>
              <a:ext uri="{FF2B5EF4-FFF2-40B4-BE49-F238E27FC236}">
                <a16:creationId xmlns:a16="http://schemas.microsoft.com/office/drawing/2014/main" id="{84A3B388-DF1D-32B4-AA27-CB60C0C9210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3542" name="Text Box 6">
            <a:extLst>
              <a:ext uri="{FF2B5EF4-FFF2-40B4-BE49-F238E27FC236}">
                <a16:creationId xmlns:a16="http://schemas.microsoft.com/office/drawing/2014/main" id="{6D5E04AD-D6A1-B187-63D4-F82FC89603DA}"/>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3543" name="Text Box 7">
            <a:extLst>
              <a:ext uri="{FF2B5EF4-FFF2-40B4-BE49-F238E27FC236}">
                <a16:creationId xmlns:a16="http://schemas.microsoft.com/office/drawing/2014/main" id="{27B7480D-5621-6250-50CD-E8A99484088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62" name="Rectangle 2">
            <a:extLst>
              <a:ext uri="{FF2B5EF4-FFF2-40B4-BE49-F238E27FC236}">
                <a16:creationId xmlns:a16="http://schemas.microsoft.com/office/drawing/2014/main" id="{C0C90843-2D53-CCB9-95DA-81D20FEC17A5}"/>
              </a:ext>
            </a:extLst>
          </p:cNvPr>
          <p:cNvSpPr>
            <a:spLocks noGrp="1" noChangeArrowheads="1"/>
          </p:cNvSpPr>
          <p:nvPr>
            <p:ph type="ctrTitle"/>
          </p:nvPr>
        </p:nvSpPr>
        <p:spPr>
          <a:xfrm>
            <a:off x="101600" y="152400"/>
            <a:ext cx="4775200" cy="228600"/>
          </a:xfrm>
        </p:spPr>
        <p:txBody>
          <a:bodyPr/>
          <a:lstStyle/>
          <a:p>
            <a:pPr eaLnBrk="1" hangingPunct="1"/>
            <a:r>
              <a:rPr lang="en-US" altLang="en-US" sz="2400"/>
              <a:t>3-2 There</a:t>
            </a:r>
            <a:r>
              <a:rPr lang="ja-JP" altLang="en-US" sz="2400">
                <a:latin typeface="Arial" panose="020B0604020202020204" pitchFamily="34" charset="0"/>
              </a:rPr>
              <a:t>’</a:t>
            </a:r>
            <a:r>
              <a:rPr lang="en-US" altLang="ja-JP" sz="2400"/>
              <a:t>s Stands A Rock</a:t>
            </a:r>
            <a:endParaRPr lang="en-US" altLang="en-US"/>
          </a:p>
        </p:txBody>
      </p:sp>
      <p:pic>
        <p:nvPicPr>
          <p:cNvPr id="11266" name="Picture 5" descr="There stands a Rock-pp">
            <a:extLst>
              <a:ext uri="{FF2B5EF4-FFF2-40B4-BE49-F238E27FC236}">
                <a16:creationId xmlns:a16="http://schemas.microsoft.com/office/drawing/2014/main" id="{9DCD963C-3328-9537-9AF4-86218349595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66" name="Text Box 6">
            <a:extLst>
              <a:ext uri="{FF2B5EF4-FFF2-40B4-BE49-F238E27FC236}">
                <a16:creationId xmlns:a16="http://schemas.microsoft.com/office/drawing/2014/main" id="{5C4B6B35-8AB4-1584-BBBF-4AEC3EFB3533}"/>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4567" name="Text Box 7">
            <a:extLst>
              <a:ext uri="{FF2B5EF4-FFF2-40B4-BE49-F238E27FC236}">
                <a16:creationId xmlns:a16="http://schemas.microsoft.com/office/drawing/2014/main" id="{415B09A1-ECDC-D834-F4BA-875EED5273F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3439922D-CA62-CA68-EC5E-B0B6B7705AC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 Servant Song</a:t>
            </a:r>
            <a:endParaRPr lang="en-US">
              <a:ea typeface="+mj-ea"/>
              <a:cs typeface="+mj-cs"/>
            </a:endParaRPr>
          </a:p>
        </p:txBody>
      </p:sp>
      <p:pic>
        <p:nvPicPr>
          <p:cNvPr id="2" name="Picture 46" descr="Servant Song-SFP-pp">
            <a:extLst>
              <a:ext uri="{FF2B5EF4-FFF2-40B4-BE49-F238E27FC236}">
                <a16:creationId xmlns:a16="http://schemas.microsoft.com/office/drawing/2014/main" id="{66F0FC8A-14B5-1BED-0B6A-296FE2AC034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D174C580-F0E2-AFCD-0E5D-4D57D602C74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694</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2096" name="Text Box 48">
            <a:extLst>
              <a:ext uri="{FF2B5EF4-FFF2-40B4-BE49-F238E27FC236}">
                <a16:creationId xmlns:a16="http://schemas.microsoft.com/office/drawing/2014/main" id="{E2435E9C-E3A2-DD5B-A009-E8B6E52F252D}"/>
              </a:ext>
            </a:extLst>
          </p:cNvPr>
          <p:cNvSpPr txBox="1">
            <a:spLocks noChangeArrowheads="1"/>
          </p:cNvSpPr>
          <p:nvPr/>
        </p:nvSpPr>
        <p:spPr bwMode="auto">
          <a:xfrm>
            <a:off x="101600" y="76201"/>
            <a:ext cx="25202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Servant Song</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943355983"/>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5586" name="Rectangle 2">
            <a:extLst>
              <a:ext uri="{FF2B5EF4-FFF2-40B4-BE49-F238E27FC236}">
                <a16:creationId xmlns:a16="http://schemas.microsoft.com/office/drawing/2014/main" id="{F718AE8B-ED58-B9FF-94F1-2B28B84BE337}"/>
              </a:ext>
            </a:extLst>
          </p:cNvPr>
          <p:cNvSpPr>
            <a:spLocks noGrp="1" noChangeArrowheads="1"/>
          </p:cNvSpPr>
          <p:nvPr>
            <p:ph type="ctrTitle"/>
          </p:nvPr>
        </p:nvSpPr>
        <p:spPr>
          <a:xfrm>
            <a:off x="101600" y="152400"/>
            <a:ext cx="4775200" cy="228600"/>
          </a:xfrm>
        </p:spPr>
        <p:txBody>
          <a:bodyPr/>
          <a:lstStyle/>
          <a:p>
            <a:pPr eaLnBrk="1" hangingPunct="1"/>
            <a:r>
              <a:rPr lang="en-US" altLang="en-US" sz="2400"/>
              <a:t>C-1 There</a:t>
            </a:r>
            <a:r>
              <a:rPr lang="ja-JP" altLang="en-US" sz="2400">
                <a:latin typeface="Arial" panose="020B0604020202020204" pitchFamily="34" charset="0"/>
              </a:rPr>
              <a:t>’</a:t>
            </a:r>
            <a:r>
              <a:rPr lang="en-US" altLang="ja-JP" sz="2400"/>
              <a:t>s Stands A Rock</a:t>
            </a:r>
            <a:endParaRPr lang="en-US" altLang="en-US"/>
          </a:p>
        </p:txBody>
      </p:sp>
      <p:pic>
        <p:nvPicPr>
          <p:cNvPr id="12290" name="Picture 5" descr="There stands a Rock-pp">
            <a:extLst>
              <a:ext uri="{FF2B5EF4-FFF2-40B4-BE49-F238E27FC236}">
                <a16:creationId xmlns:a16="http://schemas.microsoft.com/office/drawing/2014/main" id="{8CFE0E1B-13D4-7692-EAA5-5CFD3B90A2B2}"/>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5590" name="Text Box 6">
            <a:extLst>
              <a:ext uri="{FF2B5EF4-FFF2-40B4-BE49-F238E27FC236}">
                <a16:creationId xmlns:a16="http://schemas.microsoft.com/office/drawing/2014/main" id="{05D8F42B-D48A-5A29-2856-8EA5BAC10ED5}"/>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5591" name="Text Box 7">
            <a:extLst>
              <a:ext uri="{FF2B5EF4-FFF2-40B4-BE49-F238E27FC236}">
                <a16:creationId xmlns:a16="http://schemas.microsoft.com/office/drawing/2014/main" id="{0E371702-13F3-8D2E-2360-673320E184F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6610" name="Rectangle 2">
            <a:extLst>
              <a:ext uri="{FF2B5EF4-FFF2-40B4-BE49-F238E27FC236}">
                <a16:creationId xmlns:a16="http://schemas.microsoft.com/office/drawing/2014/main" id="{D73BE1CF-9052-6F8B-2149-5AAFBE55F129}"/>
              </a:ext>
            </a:extLst>
          </p:cNvPr>
          <p:cNvSpPr>
            <a:spLocks noGrp="1" noChangeArrowheads="1"/>
          </p:cNvSpPr>
          <p:nvPr>
            <p:ph type="ctrTitle"/>
          </p:nvPr>
        </p:nvSpPr>
        <p:spPr>
          <a:xfrm>
            <a:off x="101600" y="152400"/>
            <a:ext cx="4775200" cy="228600"/>
          </a:xfrm>
        </p:spPr>
        <p:txBody>
          <a:bodyPr/>
          <a:lstStyle/>
          <a:p>
            <a:pPr eaLnBrk="1" hangingPunct="1"/>
            <a:r>
              <a:rPr lang="en-US" altLang="en-US" sz="2400"/>
              <a:t>C-2 There</a:t>
            </a:r>
            <a:r>
              <a:rPr lang="ja-JP" altLang="en-US" sz="2400">
                <a:latin typeface="Arial" panose="020B0604020202020204" pitchFamily="34" charset="0"/>
              </a:rPr>
              <a:t>’</a:t>
            </a:r>
            <a:r>
              <a:rPr lang="en-US" altLang="ja-JP" sz="2400"/>
              <a:t>s Stands A Rock</a:t>
            </a:r>
            <a:endParaRPr lang="en-US" altLang="en-US"/>
          </a:p>
        </p:txBody>
      </p:sp>
      <p:pic>
        <p:nvPicPr>
          <p:cNvPr id="13314" name="Picture 5" descr="There stands a Rock-pp">
            <a:extLst>
              <a:ext uri="{FF2B5EF4-FFF2-40B4-BE49-F238E27FC236}">
                <a16:creationId xmlns:a16="http://schemas.microsoft.com/office/drawing/2014/main" id="{8F86712B-C22F-9192-363D-48389EAC3AB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6614" name="Text Box 6">
            <a:extLst>
              <a:ext uri="{FF2B5EF4-FFF2-40B4-BE49-F238E27FC236}">
                <a16:creationId xmlns:a16="http://schemas.microsoft.com/office/drawing/2014/main" id="{9F628EAB-EC55-53B5-0291-1D990FE7A150}"/>
              </a:ext>
            </a:extLst>
          </p:cNvPr>
          <p:cNvSpPr txBox="1">
            <a:spLocks noChangeArrowheads="1"/>
          </p:cNvSpPr>
          <p:nvPr/>
        </p:nvSpPr>
        <p:spPr bwMode="auto">
          <a:xfrm>
            <a:off x="101600" y="76201"/>
            <a:ext cx="3882986"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Stands A Rock</a:t>
            </a:r>
            <a:endParaRPr lang="en-US" sz="3200">
              <a:solidFill>
                <a:srgbClr val="000000"/>
              </a:solidFill>
              <a:latin typeface="Times" charset="0"/>
              <a:ea typeface="ＭＳ Ｐゴシック" charset="0"/>
            </a:endParaRPr>
          </a:p>
        </p:txBody>
      </p:sp>
      <p:sp>
        <p:nvSpPr>
          <p:cNvPr id="196615" name="Text Box 7">
            <a:extLst>
              <a:ext uri="{FF2B5EF4-FFF2-40B4-BE49-F238E27FC236}">
                <a16:creationId xmlns:a16="http://schemas.microsoft.com/office/drawing/2014/main" id="{BCD276F5-4E42-69C3-11EF-3D9D4B617A3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558</a:t>
            </a:r>
            <a:endParaRPr lang="en-US" sz="3200">
              <a:solidFill>
                <a:srgbClr val="000000"/>
              </a:solidFill>
              <a:latin typeface="Times" charset="0"/>
              <a:ea typeface="ＭＳ Ｐゴシック" charset="0"/>
            </a:endParaRPr>
          </a:p>
        </p:txBody>
      </p:sp>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Living by faith</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#560</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96176826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B8E8E675-65BA-F08D-D8FB-CFEF80209ED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1-1 Living by Faith</a:t>
            </a:r>
            <a:endParaRPr lang="en-US">
              <a:ea typeface="+mj-ea"/>
              <a:cs typeface="+mj-cs"/>
            </a:endParaRPr>
          </a:p>
        </p:txBody>
      </p:sp>
      <p:sp>
        <p:nvSpPr>
          <p:cNvPr id="2067" name="Text Box 19">
            <a:extLst>
              <a:ext uri="{FF2B5EF4-FFF2-40B4-BE49-F238E27FC236}">
                <a16:creationId xmlns:a16="http://schemas.microsoft.com/office/drawing/2014/main" id="{CAE26F2E-75D8-01E5-87E7-2D4A895E5B11}"/>
              </a:ext>
            </a:extLst>
          </p:cNvPr>
          <p:cNvSpPr txBox="1">
            <a:spLocks noChangeArrowheads="1"/>
          </p:cNvSpPr>
          <p:nvPr/>
        </p:nvSpPr>
        <p:spPr bwMode="auto">
          <a:xfrm>
            <a:off x="7213600" y="6400801"/>
            <a:ext cx="497840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3075" name="Picture 20" descr="Living by Faith-SFP-pp">
            <a:extLst>
              <a:ext uri="{FF2B5EF4-FFF2-40B4-BE49-F238E27FC236}">
                <a16:creationId xmlns:a16="http://schemas.microsoft.com/office/drawing/2014/main" id="{0A9C1658-F354-3D1E-1DF9-58F8D4DA0EA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69" name="Text Box 21">
            <a:extLst>
              <a:ext uri="{FF2B5EF4-FFF2-40B4-BE49-F238E27FC236}">
                <a16:creationId xmlns:a16="http://schemas.microsoft.com/office/drawing/2014/main" id="{5C2EC1A8-FDEC-2D7E-E9B0-3CF33CCD395F}"/>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2070" name="Text Box 22">
            <a:extLst>
              <a:ext uri="{FF2B5EF4-FFF2-40B4-BE49-F238E27FC236}">
                <a16:creationId xmlns:a16="http://schemas.microsoft.com/office/drawing/2014/main" id="{703A4B9D-FACA-9EFC-03D8-86CB85BA4DC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0418" name="Rectangle 2">
            <a:extLst>
              <a:ext uri="{FF2B5EF4-FFF2-40B4-BE49-F238E27FC236}">
                <a16:creationId xmlns:a16="http://schemas.microsoft.com/office/drawing/2014/main" id="{9A588BCC-4422-10CE-C4CE-5255767E915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1-2 Living by Faith</a:t>
            </a:r>
            <a:endParaRPr lang="en-US">
              <a:ea typeface="+mj-ea"/>
              <a:cs typeface="+mj-cs"/>
            </a:endParaRPr>
          </a:p>
        </p:txBody>
      </p:sp>
      <p:sp>
        <p:nvSpPr>
          <p:cNvPr id="60421" name="Text Box 5">
            <a:extLst>
              <a:ext uri="{FF2B5EF4-FFF2-40B4-BE49-F238E27FC236}">
                <a16:creationId xmlns:a16="http://schemas.microsoft.com/office/drawing/2014/main" id="{EFA7B201-0B0C-817D-F506-6311F35979DA}"/>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5123" name="Picture 7" descr="Living by Faith-SFP-pp">
            <a:extLst>
              <a:ext uri="{FF2B5EF4-FFF2-40B4-BE49-F238E27FC236}">
                <a16:creationId xmlns:a16="http://schemas.microsoft.com/office/drawing/2014/main" id="{D699F654-FC54-6CB9-669C-F2CC8896F12A}"/>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0424" name="Text Box 8">
            <a:extLst>
              <a:ext uri="{FF2B5EF4-FFF2-40B4-BE49-F238E27FC236}">
                <a16:creationId xmlns:a16="http://schemas.microsoft.com/office/drawing/2014/main" id="{83DFB591-8428-7E28-A1B2-712DA6A3D3B7}"/>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60425" name="Text Box 9">
            <a:extLst>
              <a:ext uri="{FF2B5EF4-FFF2-40B4-BE49-F238E27FC236}">
                <a16:creationId xmlns:a16="http://schemas.microsoft.com/office/drawing/2014/main" id="{7988C30F-CE0C-50FC-C172-BEEC2947450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2">
            <a:extLst>
              <a:ext uri="{FF2B5EF4-FFF2-40B4-BE49-F238E27FC236}">
                <a16:creationId xmlns:a16="http://schemas.microsoft.com/office/drawing/2014/main" id="{AB952367-2EFB-5A0E-0136-91DDE405B1C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C-1 Living by Faith</a:t>
            </a:r>
            <a:endParaRPr lang="en-US">
              <a:ea typeface="+mj-ea"/>
              <a:cs typeface="+mj-cs"/>
            </a:endParaRPr>
          </a:p>
        </p:txBody>
      </p:sp>
      <p:sp>
        <p:nvSpPr>
          <p:cNvPr id="68613" name="Text Box 5">
            <a:extLst>
              <a:ext uri="{FF2B5EF4-FFF2-40B4-BE49-F238E27FC236}">
                <a16:creationId xmlns:a16="http://schemas.microsoft.com/office/drawing/2014/main" id="{481A2225-F9FA-9001-A674-1B7DDE57F0FA}"/>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7171" name="Picture 6" descr="Living by Faith-SFP-pp">
            <a:extLst>
              <a:ext uri="{FF2B5EF4-FFF2-40B4-BE49-F238E27FC236}">
                <a16:creationId xmlns:a16="http://schemas.microsoft.com/office/drawing/2014/main" id="{15075269-0166-D76E-3258-613344150CC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8615" name="Text Box 7">
            <a:extLst>
              <a:ext uri="{FF2B5EF4-FFF2-40B4-BE49-F238E27FC236}">
                <a16:creationId xmlns:a16="http://schemas.microsoft.com/office/drawing/2014/main" id="{436EFD9B-5FAD-8AA5-0253-82430A58FCEA}"/>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68616" name="Text Box 8">
            <a:extLst>
              <a:ext uri="{FF2B5EF4-FFF2-40B4-BE49-F238E27FC236}">
                <a16:creationId xmlns:a16="http://schemas.microsoft.com/office/drawing/2014/main" id="{790A06A7-F544-9778-7A15-CA3989554A1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2">
            <a:extLst>
              <a:ext uri="{FF2B5EF4-FFF2-40B4-BE49-F238E27FC236}">
                <a16:creationId xmlns:a16="http://schemas.microsoft.com/office/drawing/2014/main" id="{7B8D5AD8-D235-C528-9700-85D7BF3C1D8C}"/>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C-2 Living by Faith</a:t>
            </a:r>
            <a:endParaRPr lang="en-US">
              <a:ea typeface="+mj-ea"/>
              <a:cs typeface="+mj-cs"/>
            </a:endParaRPr>
          </a:p>
        </p:txBody>
      </p:sp>
      <p:sp>
        <p:nvSpPr>
          <p:cNvPr id="69637" name="Text Box 5">
            <a:extLst>
              <a:ext uri="{FF2B5EF4-FFF2-40B4-BE49-F238E27FC236}">
                <a16:creationId xmlns:a16="http://schemas.microsoft.com/office/drawing/2014/main" id="{E56B03FB-9479-5D1B-7E01-1DBAA86F7006}"/>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9219" name="Picture 6" descr="Living by Faith-SFP-pp">
            <a:extLst>
              <a:ext uri="{FF2B5EF4-FFF2-40B4-BE49-F238E27FC236}">
                <a16:creationId xmlns:a16="http://schemas.microsoft.com/office/drawing/2014/main" id="{A2A1045A-D1B7-AFBF-4ADE-1D6DC1529E0D}"/>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9639" name="Text Box 7">
            <a:extLst>
              <a:ext uri="{FF2B5EF4-FFF2-40B4-BE49-F238E27FC236}">
                <a16:creationId xmlns:a16="http://schemas.microsoft.com/office/drawing/2014/main" id="{E9B6DCC5-2C05-8EE7-6F8A-19AA0981AF07}"/>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69640" name="Text Box 8">
            <a:extLst>
              <a:ext uri="{FF2B5EF4-FFF2-40B4-BE49-F238E27FC236}">
                <a16:creationId xmlns:a16="http://schemas.microsoft.com/office/drawing/2014/main" id="{1C0CE39C-29ED-FE1A-090A-7697F8FB7C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2">
            <a:extLst>
              <a:ext uri="{FF2B5EF4-FFF2-40B4-BE49-F238E27FC236}">
                <a16:creationId xmlns:a16="http://schemas.microsoft.com/office/drawing/2014/main" id="{11009650-FB1B-CB50-DAF4-0EB9A532557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C-3 Living by Faith</a:t>
            </a:r>
            <a:endParaRPr lang="en-US">
              <a:ea typeface="+mj-ea"/>
              <a:cs typeface="+mj-cs"/>
            </a:endParaRPr>
          </a:p>
        </p:txBody>
      </p:sp>
      <p:sp>
        <p:nvSpPr>
          <p:cNvPr id="70661" name="Text Box 5">
            <a:extLst>
              <a:ext uri="{FF2B5EF4-FFF2-40B4-BE49-F238E27FC236}">
                <a16:creationId xmlns:a16="http://schemas.microsoft.com/office/drawing/2014/main" id="{F61610FB-DEE7-DABC-44FC-A0D02710B9C5}"/>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11267" name="Picture 6" descr="Living by Faith-SFP-pp">
            <a:extLst>
              <a:ext uri="{FF2B5EF4-FFF2-40B4-BE49-F238E27FC236}">
                <a16:creationId xmlns:a16="http://schemas.microsoft.com/office/drawing/2014/main" id="{DCE5B81A-C0CC-4D0E-0E75-4B8C3A26ED14}"/>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70663" name="Text Box 7">
            <a:extLst>
              <a:ext uri="{FF2B5EF4-FFF2-40B4-BE49-F238E27FC236}">
                <a16:creationId xmlns:a16="http://schemas.microsoft.com/office/drawing/2014/main" id="{473B7F8C-6CFD-0A47-A9D1-67FC78CA9B73}"/>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70664" name="Text Box 8">
            <a:extLst>
              <a:ext uri="{FF2B5EF4-FFF2-40B4-BE49-F238E27FC236}">
                <a16:creationId xmlns:a16="http://schemas.microsoft.com/office/drawing/2014/main" id="{3D6A18B1-F988-1914-2C3D-AB93F13A7D5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2">
            <a:extLst>
              <a:ext uri="{FF2B5EF4-FFF2-40B4-BE49-F238E27FC236}">
                <a16:creationId xmlns:a16="http://schemas.microsoft.com/office/drawing/2014/main" id="{BE42F5BE-369A-A315-4E01-B20905AFA65D}"/>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2-1 Living by Faith</a:t>
            </a:r>
            <a:endParaRPr lang="en-US">
              <a:ea typeface="+mj-ea"/>
              <a:cs typeface="+mj-cs"/>
            </a:endParaRPr>
          </a:p>
        </p:txBody>
      </p:sp>
      <p:sp>
        <p:nvSpPr>
          <p:cNvPr id="61445" name="Text Box 5">
            <a:extLst>
              <a:ext uri="{FF2B5EF4-FFF2-40B4-BE49-F238E27FC236}">
                <a16:creationId xmlns:a16="http://schemas.microsoft.com/office/drawing/2014/main" id="{A82885D8-E004-9DC2-B565-0223A0F35E85}"/>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13315" name="Picture 6" descr="Living by Faith-SFP-pp">
            <a:extLst>
              <a:ext uri="{FF2B5EF4-FFF2-40B4-BE49-F238E27FC236}">
                <a16:creationId xmlns:a16="http://schemas.microsoft.com/office/drawing/2014/main" id="{D8C6177E-E1DF-B259-4C2E-AA991B5F7BC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1447" name="Text Box 7">
            <a:extLst>
              <a:ext uri="{FF2B5EF4-FFF2-40B4-BE49-F238E27FC236}">
                <a16:creationId xmlns:a16="http://schemas.microsoft.com/office/drawing/2014/main" id="{98443BF7-0A79-D7BE-AC64-573585B0167C}"/>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61448" name="Text Box 8">
            <a:extLst>
              <a:ext uri="{FF2B5EF4-FFF2-40B4-BE49-F238E27FC236}">
                <a16:creationId xmlns:a16="http://schemas.microsoft.com/office/drawing/2014/main" id="{FE7AFFB2-1FF9-3299-78B6-79B34D526E2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2">
            <a:extLst>
              <a:ext uri="{FF2B5EF4-FFF2-40B4-BE49-F238E27FC236}">
                <a16:creationId xmlns:a16="http://schemas.microsoft.com/office/drawing/2014/main" id="{55EDE1A6-C4F8-536F-C50C-5612DEEE1711}"/>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2-2 Living by Faith</a:t>
            </a:r>
            <a:endParaRPr lang="en-US">
              <a:ea typeface="+mj-ea"/>
              <a:cs typeface="+mj-cs"/>
            </a:endParaRPr>
          </a:p>
        </p:txBody>
      </p:sp>
      <p:sp>
        <p:nvSpPr>
          <p:cNvPr id="62469" name="Text Box 5">
            <a:extLst>
              <a:ext uri="{FF2B5EF4-FFF2-40B4-BE49-F238E27FC236}">
                <a16:creationId xmlns:a16="http://schemas.microsoft.com/office/drawing/2014/main" id="{6957EE25-78BD-957B-68DF-0A91AEC7FE81}"/>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sp>
        <p:nvSpPr>
          <p:cNvPr id="62470" name="Text Box 6">
            <a:extLst>
              <a:ext uri="{FF2B5EF4-FFF2-40B4-BE49-F238E27FC236}">
                <a16:creationId xmlns:a16="http://schemas.microsoft.com/office/drawing/2014/main" id="{F7B0268D-3A12-A7D9-44F8-F21632F32F27}"/>
              </a:ext>
            </a:extLst>
          </p:cNvPr>
          <p:cNvSpPr txBox="1">
            <a:spLocks noChangeArrowheads="1"/>
          </p:cNvSpPr>
          <p:nvPr/>
        </p:nvSpPr>
        <p:spPr bwMode="auto">
          <a:xfrm>
            <a:off x="7205637" y="6587067"/>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15364" name="Picture 7" descr="Living by Faith-SFP-pp">
            <a:extLst>
              <a:ext uri="{FF2B5EF4-FFF2-40B4-BE49-F238E27FC236}">
                <a16:creationId xmlns:a16="http://schemas.microsoft.com/office/drawing/2014/main" id="{89D1F036-5AD7-D5F6-7D7C-113D5447A62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2472" name="Text Box 8">
            <a:extLst>
              <a:ext uri="{FF2B5EF4-FFF2-40B4-BE49-F238E27FC236}">
                <a16:creationId xmlns:a16="http://schemas.microsoft.com/office/drawing/2014/main" id="{15664309-E81D-EFC7-6B60-D9E448F2BE02}"/>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62473" name="Text Box 9">
            <a:extLst>
              <a:ext uri="{FF2B5EF4-FFF2-40B4-BE49-F238E27FC236}">
                <a16:creationId xmlns:a16="http://schemas.microsoft.com/office/drawing/2014/main" id="{98A62F49-BDC9-0811-5D89-90B5AAEE800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8309F2B8-6AEE-2EC8-24CE-F054B2CCC12F}"/>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2 Servant Song</a:t>
            </a:r>
            <a:endParaRPr lang="en-US">
              <a:ea typeface="+mj-ea"/>
              <a:cs typeface="+mj-cs"/>
            </a:endParaRPr>
          </a:p>
        </p:txBody>
      </p:sp>
      <p:pic>
        <p:nvPicPr>
          <p:cNvPr id="3074" name="Picture 3" descr="Servant Song-SFP-pp">
            <a:extLst>
              <a:ext uri="{FF2B5EF4-FFF2-40B4-BE49-F238E27FC236}">
                <a16:creationId xmlns:a16="http://schemas.microsoft.com/office/drawing/2014/main" id="{0D0B93B9-480F-074E-637F-31DA58919EF7}"/>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A2288CAD-1D46-D309-1DFC-03F9B1FFD88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rPr>
              <a:t>694</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ＭＳ Ｐゴシック" charset="0"/>
            </a:endParaRPr>
          </a:p>
        </p:txBody>
      </p:sp>
      <p:sp>
        <p:nvSpPr>
          <p:cNvPr id="175109" name="Text Box 5">
            <a:extLst>
              <a:ext uri="{FF2B5EF4-FFF2-40B4-BE49-F238E27FC236}">
                <a16:creationId xmlns:a16="http://schemas.microsoft.com/office/drawing/2014/main" id="{D3C2CFB0-0851-8EEC-9FA3-249AF397B4A0}"/>
              </a:ext>
            </a:extLst>
          </p:cNvPr>
          <p:cNvSpPr txBox="1">
            <a:spLocks noChangeArrowheads="1"/>
          </p:cNvSpPr>
          <p:nvPr/>
        </p:nvSpPr>
        <p:spPr bwMode="auto">
          <a:xfrm>
            <a:off x="101600" y="76201"/>
            <a:ext cx="252024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marL="0" marR="0" lvl="0" indent="0" algn="l" defTabSz="1219170" rtl="0" eaLnBrk="0" fontAlgn="base" latinLnBrk="0" hangingPunct="0">
              <a:lnSpc>
                <a:spcPct val="100000"/>
              </a:lnSpc>
              <a:spcBef>
                <a:spcPct val="0"/>
              </a:spcBef>
              <a:spcAft>
                <a:spcPct val="0"/>
              </a:spcAft>
              <a:buClrTx/>
              <a:buSzTx/>
              <a:buFontTx/>
              <a:buNone/>
              <a:tabLst/>
              <a:defRPr/>
            </a:pPr>
            <a:r>
              <a:rPr kumimoji="0" lang="en-US" sz="3200" b="1" i="0" u="none" strike="noStrike" kern="1200" cap="none" spc="0" normalizeH="0" baseline="0" noProof="0">
                <a:ln>
                  <a:noFill/>
                </a:ln>
                <a:solidFill>
                  <a:srgbClr val="000000"/>
                </a:solidFill>
                <a:effectLst/>
                <a:uLnTx/>
                <a:uFillTx/>
                <a:latin typeface="Times" charset="0"/>
                <a:ea typeface="ＭＳ Ｐゴシック" charset="0"/>
                <a:cs typeface="+mn-cs"/>
              </a:rPr>
              <a:t>Servant Song</a:t>
            </a:r>
            <a:endParaRPr kumimoji="0" lang="en-US" sz="3200" b="0" i="0" u="none" strike="noStrike" kern="1200" cap="none" spc="0" normalizeH="0" baseline="0" noProof="0">
              <a:ln>
                <a:noFill/>
              </a:ln>
              <a:solidFill>
                <a:srgbClr val="000000"/>
              </a:solidFill>
              <a:effectLst/>
              <a:uLnTx/>
              <a:uFillTx/>
              <a:latin typeface="Times" charset="0"/>
              <a:ea typeface="ＭＳ Ｐゴシック" charset="0"/>
              <a:cs typeface="+mn-cs"/>
            </a:endParaRPr>
          </a:p>
        </p:txBody>
      </p:sp>
    </p:spTree>
    <p:extLst>
      <p:ext uri="{BB962C8B-B14F-4D97-AF65-F5344CB8AC3E}">
        <p14:creationId xmlns:p14="http://schemas.microsoft.com/office/powerpoint/2010/main" val="1229050881"/>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Rectangle 2">
            <a:extLst>
              <a:ext uri="{FF2B5EF4-FFF2-40B4-BE49-F238E27FC236}">
                <a16:creationId xmlns:a16="http://schemas.microsoft.com/office/drawing/2014/main" id="{3D61FCF9-7620-4FAA-7E92-0FF7608B209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C-1 Living by Faith</a:t>
            </a:r>
            <a:endParaRPr lang="en-US">
              <a:ea typeface="+mj-ea"/>
              <a:cs typeface="+mj-cs"/>
            </a:endParaRPr>
          </a:p>
        </p:txBody>
      </p:sp>
      <p:sp>
        <p:nvSpPr>
          <p:cNvPr id="91139" name="Text Box 3">
            <a:extLst>
              <a:ext uri="{FF2B5EF4-FFF2-40B4-BE49-F238E27FC236}">
                <a16:creationId xmlns:a16="http://schemas.microsoft.com/office/drawing/2014/main" id="{8C4D3268-CECB-F59F-52DB-F760258DE65A}"/>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17411" name="Picture 4" descr="Living by Faith-SFP-pp">
            <a:extLst>
              <a:ext uri="{FF2B5EF4-FFF2-40B4-BE49-F238E27FC236}">
                <a16:creationId xmlns:a16="http://schemas.microsoft.com/office/drawing/2014/main" id="{2595E0B7-32E2-2096-1F68-932728F4A3C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1141" name="Text Box 5">
            <a:extLst>
              <a:ext uri="{FF2B5EF4-FFF2-40B4-BE49-F238E27FC236}">
                <a16:creationId xmlns:a16="http://schemas.microsoft.com/office/drawing/2014/main" id="{7518A223-00A0-E00C-390F-70A719D36A7E}"/>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91142" name="Text Box 6">
            <a:extLst>
              <a:ext uri="{FF2B5EF4-FFF2-40B4-BE49-F238E27FC236}">
                <a16:creationId xmlns:a16="http://schemas.microsoft.com/office/drawing/2014/main" id="{282F09D2-8418-A710-D00C-E2C67E0ABFC6}"/>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3186" name="Rectangle 2">
            <a:extLst>
              <a:ext uri="{FF2B5EF4-FFF2-40B4-BE49-F238E27FC236}">
                <a16:creationId xmlns:a16="http://schemas.microsoft.com/office/drawing/2014/main" id="{7B75ADCD-0BEA-7183-ED2E-F438B9DA6365}"/>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C-2 Living by Faith</a:t>
            </a:r>
            <a:endParaRPr lang="en-US">
              <a:ea typeface="+mj-ea"/>
              <a:cs typeface="+mj-cs"/>
            </a:endParaRPr>
          </a:p>
        </p:txBody>
      </p:sp>
      <p:sp>
        <p:nvSpPr>
          <p:cNvPr id="93187" name="Text Box 3">
            <a:extLst>
              <a:ext uri="{FF2B5EF4-FFF2-40B4-BE49-F238E27FC236}">
                <a16:creationId xmlns:a16="http://schemas.microsoft.com/office/drawing/2014/main" id="{0E30CA93-C23B-29F0-D224-6B2EF3E1E634}"/>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19459" name="Picture 4" descr="Living by Faith-SFP-pp">
            <a:extLst>
              <a:ext uri="{FF2B5EF4-FFF2-40B4-BE49-F238E27FC236}">
                <a16:creationId xmlns:a16="http://schemas.microsoft.com/office/drawing/2014/main" id="{91B24C1B-2C72-60C1-B17B-44E3CD8AF30C}"/>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3189" name="Text Box 5">
            <a:extLst>
              <a:ext uri="{FF2B5EF4-FFF2-40B4-BE49-F238E27FC236}">
                <a16:creationId xmlns:a16="http://schemas.microsoft.com/office/drawing/2014/main" id="{C40D4511-847F-47C6-78DD-4BAF7BF41A6D}"/>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93190" name="Text Box 6">
            <a:extLst>
              <a:ext uri="{FF2B5EF4-FFF2-40B4-BE49-F238E27FC236}">
                <a16:creationId xmlns:a16="http://schemas.microsoft.com/office/drawing/2014/main" id="{D31FADCA-0A89-D7BC-A6AC-05FA80A9AAB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5234" name="Rectangle 2">
            <a:extLst>
              <a:ext uri="{FF2B5EF4-FFF2-40B4-BE49-F238E27FC236}">
                <a16:creationId xmlns:a16="http://schemas.microsoft.com/office/drawing/2014/main" id="{A5726A0A-91C3-9871-6333-87E671E909EE}"/>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C-3 Living by Faith</a:t>
            </a:r>
            <a:endParaRPr lang="en-US">
              <a:ea typeface="+mj-ea"/>
              <a:cs typeface="+mj-cs"/>
            </a:endParaRPr>
          </a:p>
        </p:txBody>
      </p:sp>
      <p:sp>
        <p:nvSpPr>
          <p:cNvPr id="95235" name="Text Box 3">
            <a:extLst>
              <a:ext uri="{FF2B5EF4-FFF2-40B4-BE49-F238E27FC236}">
                <a16:creationId xmlns:a16="http://schemas.microsoft.com/office/drawing/2014/main" id="{BC97D652-BFD5-D60A-2940-B374AA2776E1}"/>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21507" name="Picture 4" descr="Living by Faith-SFP-pp">
            <a:extLst>
              <a:ext uri="{FF2B5EF4-FFF2-40B4-BE49-F238E27FC236}">
                <a16:creationId xmlns:a16="http://schemas.microsoft.com/office/drawing/2014/main" id="{5DE61D65-1156-6C3F-DFF2-C478169DDD38}"/>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5237" name="Text Box 5">
            <a:extLst>
              <a:ext uri="{FF2B5EF4-FFF2-40B4-BE49-F238E27FC236}">
                <a16:creationId xmlns:a16="http://schemas.microsoft.com/office/drawing/2014/main" id="{84D01708-BD21-EADF-C473-AAB58B2D3C79}"/>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95238" name="Text Box 6">
            <a:extLst>
              <a:ext uri="{FF2B5EF4-FFF2-40B4-BE49-F238E27FC236}">
                <a16:creationId xmlns:a16="http://schemas.microsoft.com/office/drawing/2014/main" id="{F2EB4DED-B9FA-AA49-0E27-CEAD477E30B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2">
            <a:extLst>
              <a:ext uri="{FF2B5EF4-FFF2-40B4-BE49-F238E27FC236}">
                <a16:creationId xmlns:a16="http://schemas.microsoft.com/office/drawing/2014/main" id="{AE712825-D849-72FE-0B6E-3C61F11E5613}"/>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3-1 Living by Faith</a:t>
            </a:r>
            <a:endParaRPr lang="en-US">
              <a:ea typeface="+mj-ea"/>
              <a:cs typeface="+mj-cs"/>
            </a:endParaRPr>
          </a:p>
        </p:txBody>
      </p:sp>
      <p:sp>
        <p:nvSpPr>
          <p:cNvPr id="63493" name="Text Box 5">
            <a:extLst>
              <a:ext uri="{FF2B5EF4-FFF2-40B4-BE49-F238E27FC236}">
                <a16:creationId xmlns:a16="http://schemas.microsoft.com/office/drawing/2014/main" id="{6514DE8C-8496-017B-C016-6B085AEC2D5A}"/>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23555" name="Picture 6" descr="Living by Faith-SFP-pp">
            <a:extLst>
              <a:ext uri="{FF2B5EF4-FFF2-40B4-BE49-F238E27FC236}">
                <a16:creationId xmlns:a16="http://schemas.microsoft.com/office/drawing/2014/main" id="{9A04A424-85C8-0E06-DA67-C899611610E3}"/>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3495" name="Text Box 7">
            <a:extLst>
              <a:ext uri="{FF2B5EF4-FFF2-40B4-BE49-F238E27FC236}">
                <a16:creationId xmlns:a16="http://schemas.microsoft.com/office/drawing/2014/main" id="{C442D925-03D9-47A6-34E9-D5072C27ABA8}"/>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63496" name="Text Box 8">
            <a:extLst>
              <a:ext uri="{FF2B5EF4-FFF2-40B4-BE49-F238E27FC236}">
                <a16:creationId xmlns:a16="http://schemas.microsoft.com/office/drawing/2014/main" id="{E0874CBA-99D1-354B-B3EC-7A0DE4A53B3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Rectangle 2">
            <a:extLst>
              <a:ext uri="{FF2B5EF4-FFF2-40B4-BE49-F238E27FC236}">
                <a16:creationId xmlns:a16="http://schemas.microsoft.com/office/drawing/2014/main" id="{B6F836F7-405C-A51F-BAA7-D31949C071B8}"/>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3-2 Living by Faith</a:t>
            </a:r>
            <a:endParaRPr lang="en-US">
              <a:ea typeface="+mj-ea"/>
              <a:cs typeface="+mj-cs"/>
            </a:endParaRPr>
          </a:p>
        </p:txBody>
      </p:sp>
      <p:sp>
        <p:nvSpPr>
          <p:cNvPr id="64517" name="Text Box 5">
            <a:extLst>
              <a:ext uri="{FF2B5EF4-FFF2-40B4-BE49-F238E27FC236}">
                <a16:creationId xmlns:a16="http://schemas.microsoft.com/office/drawing/2014/main" id="{9D8EE141-2173-FA2D-1508-B5910BF6CB9C}"/>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25603" name="Picture 6" descr="Living by Faith-SFP-pp">
            <a:extLst>
              <a:ext uri="{FF2B5EF4-FFF2-40B4-BE49-F238E27FC236}">
                <a16:creationId xmlns:a16="http://schemas.microsoft.com/office/drawing/2014/main" id="{3167F941-1D64-3297-F1E1-4D1805C0FFA9}"/>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64519" name="Text Box 7">
            <a:extLst>
              <a:ext uri="{FF2B5EF4-FFF2-40B4-BE49-F238E27FC236}">
                <a16:creationId xmlns:a16="http://schemas.microsoft.com/office/drawing/2014/main" id="{42385B00-4564-7491-2384-0EF1DB144BC6}"/>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64520" name="Text Box 8">
            <a:extLst>
              <a:ext uri="{FF2B5EF4-FFF2-40B4-BE49-F238E27FC236}">
                <a16:creationId xmlns:a16="http://schemas.microsoft.com/office/drawing/2014/main" id="{5AD177CA-53DA-34B8-CCB6-B3F42C99239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a:extLst>
              <a:ext uri="{FF2B5EF4-FFF2-40B4-BE49-F238E27FC236}">
                <a16:creationId xmlns:a16="http://schemas.microsoft.com/office/drawing/2014/main" id="{9A20C22F-45CC-A1E6-A88D-D93684C313B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C-1 Living by Faith</a:t>
            </a:r>
            <a:endParaRPr lang="en-US">
              <a:ea typeface="+mj-ea"/>
              <a:cs typeface="+mj-cs"/>
            </a:endParaRPr>
          </a:p>
        </p:txBody>
      </p:sp>
      <p:sp>
        <p:nvSpPr>
          <p:cNvPr id="97283" name="Text Box 3">
            <a:extLst>
              <a:ext uri="{FF2B5EF4-FFF2-40B4-BE49-F238E27FC236}">
                <a16:creationId xmlns:a16="http://schemas.microsoft.com/office/drawing/2014/main" id="{4C536B39-2120-CF8A-8CAB-CD69E72DCC07}"/>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27651" name="Picture 4" descr="Living by Faith-SFP-pp">
            <a:extLst>
              <a:ext uri="{FF2B5EF4-FFF2-40B4-BE49-F238E27FC236}">
                <a16:creationId xmlns:a16="http://schemas.microsoft.com/office/drawing/2014/main" id="{259A859A-CC5A-6258-D009-2E7D9C0A514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7285" name="Text Box 5">
            <a:extLst>
              <a:ext uri="{FF2B5EF4-FFF2-40B4-BE49-F238E27FC236}">
                <a16:creationId xmlns:a16="http://schemas.microsoft.com/office/drawing/2014/main" id="{D71DE017-9054-5196-787E-AB2843287732}"/>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97286" name="Text Box 6">
            <a:extLst>
              <a:ext uri="{FF2B5EF4-FFF2-40B4-BE49-F238E27FC236}">
                <a16:creationId xmlns:a16="http://schemas.microsoft.com/office/drawing/2014/main" id="{E0E4D2A7-6AFE-E696-4B71-68CD90158957}"/>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53F1799D-5F95-758C-98D1-CA1D59F96710}"/>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C-2 Living by Faith</a:t>
            </a:r>
            <a:endParaRPr lang="en-US">
              <a:ea typeface="+mj-ea"/>
              <a:cs typeface="+mj-cs"/>
            </a:endParaRPr>
          </a:p>
        </p:txBody>
      </p:sp>
      <p:sp>
        <p:nvSpPr>
          <p:cNvPr id="99331" name="Text Box 3">
            <a:extLst>
              <a:ext uri="{FF2B5EF4-FFF2-40B4-BE49-F238E27FC236}">
                <a16:creationId xmlns:a16="http://schemas.microsoft.com/office/drawing/2014/main" id="{1D8812FA-4F1B-892D-35A5-06A65FBAC17C}"/>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29699" name="Picture 4" descr="Living by Faith-SFP-pp">
            <a:extLst>
              <a:ext uri="{FF2B5EF4-FFF2-40B4-BE49-F238E27FC236}">
                <a16:creationId xmlns:a16="http://schemas.microsoft.com/office/drawing/2014/main" id="{F8F0B77A-C167-BAAA-2029-F820F3860301}"/>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3" name="Text Box 5">
            <a:extLst>
              <a:ext uri="{FF2B5EF4-FFF2-40B4-BE49-F238E27FC236}">
                <a16:creationId xmlns:a16="http://schemas.microsoft.com/office/drawing/2014/main" id="{9F3963EF-90AA-62CF-0120-862A4935EBB7}"/>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99334" name="Text Box 6">
            <a:extLst>
              <a:ext uri="{FF2B5EF4-FFF2-40B4-BE49-F238E27FC236}">
                <a16:creationId xmlns:a16="http://schemas.microsoft.com/office/drawing/2014/main" id="{7429B0FD-7BC4-8B33-14C2-CE6C8586A29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Rectangle 2">
            <a:extLst>
              <a:ext uri="{FF2B5EF4-FFF2-40B4-BE49-F238E27FC236}">
                <a16:creationId xmlns:a16="http://schemas.microsoft.com/office/drawing/2014/main" id="{B2FEB60C-6DC5-8C9F-FC74-D4899B9B7CA6}"/>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C-3 Living by Faith</a:t>
            </a:r>
            <a:endParaRPr lang="en-US">
              <a:ea typeface="+mj-ea"/>
              <a:cs typeface="+mj-cs"/>
            </a:endParaRPr>
          </a:p>
        </p:txBody>
      </p:sp>
      <p:sp>
        <p:nvSpPr>
          <p:cNvPr id="101379" name="Text Box 3">
            <a:extLst>
              <a:ext uri="{FF2B5EF4-FFF2-40B4-BE49-F238E27FC236}">
                <a16:creationId xmlns:a16="http://schemas.microsoft.com/office/drawing/2014/main" id="{5C931249-ED65-1AE2-1F28-8A876924F251}"/>
              </a:ext>
            </a:extLst>
          </p:cNvPr>
          <p:cNvSpPr txBox="1">
            <a:spLocks noChangeArrowheads="1"/>
          </p:cNvSpPr>
          <p:nvPr/>
        </p:nvSpPr>
        <p:spPr bwMode="auto">
          <a:xfrm>
            <a:off x="7101920" y="6582834"/>
            <a:ext cx="4988480" cy="338554"/>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lvl1pPr>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1pPr>
            <a:lvl2pPr marL="742950" indent="-28575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2pPr>
            <a:lvl3pPr marL="11430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3pPr>
            <a:lvl4pPr marL="16002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4pPr>
            <a:lvl5pPr marL="2057400" indent="-228600">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5pPr>
            <a:lvl6pPr marL="25146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6pPr>
            <a:lvl7pPr marL="29718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7pPr>
            <a:lvl8pPr marL="34290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8pPr>
            <a:lvl9pPr marL="3886200" indent="-228600" eaLnBrk="0" fontAlgn="base" hangingPunct="0">
              <a:spcBef>
                <a:spcPct val="0"/>
              </a:spcBef>
              <a:spcAft>
                <a:spcPct val="0"/>
              </a:spcAft>
              <a:defRPr sz="2400">
                <a:solidFill>
                  <a:schemeClr val="tx1"/>
                </a:solidFill>
                <a:latin typeface="Times" panose="02020603050405020304" pitchFamily="18" charset="0"/>
                <a:ea typeface="MS PGothic" panose="020B0600070205080204" pitchFamily="34" charset="-128"/>
                <a:cs typeface="MS PGothic" panose="020B0600070205080204" pitchFamily="34" charset="-128"/>
              </a:defRPr>
            </a:lvl9pPr>
          </a:lstStyle>
          <a:p>
            <a:pPr algn="r" defTabSz="1219170" eaLnBrk="0" fontAlgn="base" hangingPunct="0">
              <a:spcBef>
                <a:spcPct val="0"/>
              </a:spcBef>
              <a:spcAft>
                <a:spcPct val="0"/>
              </a:spcAft>
            </a:pPr>
            <a:r>
              <a:rPr lang="en-US" altLang="en-US" sz="1600">
                <a:solidFill>
                  <a:srgbClr val="000000"/>
                </a:solidFill>
              </a:rPr>
              <a:t>© 2005 ePraise Hymn Presentation by Taylor Publications</a:t>
            </a:r>
            <a:endParaRPr lang="en-US" altLang="en-US" sz="3200">
              <a:solidFill>
                <a:srgbClr val="000000"/>
              </a:solidFill>
            </a:endParaRPr>
          </a:p>
        </p:txBody>
      </p:sp>
      <p:pic>
        <p:nvPicPr>
          <p:cNvPr id="31747" name="Picture 4" descr="Living by Faith-SFP-pp">
            <a:extLst>
              <a:ext uri="{FF2B5EF4-FFF2-40B4-BE49-F238E27FC236}">
                <a16:creationId xmlns:a16="http://schemas.microsoft.com/office/drawing/2014/main" id="{8D0D8854-248A-94AD-468D-298B60D86D6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1381" name="Text Box 5">
            <a:extLst>
              <a:ext uri="{FF2B5EF4-FFF2-40B4-BE49-F238E27FC236}">
                <a16:creationId xmlns:a16="http://schemas.microsoft.com/office/drawing/2014/main" id="{95418E51-C0BE-DAFC-A17E-5804F3CFC777}"/>
              </a:ext>
            </a:extLst>
          </p:cNvPr>
          <p:cNvSpPr txBox="1">
            <a:spLocks noChangeArrowheads="1"/>
          </p:cNvSpPr>
          <p:nvPr/>
        </p:nvSpPr>
        <p:spPr bwMode="auto">
          <a:xfrm>
            <a:off x="101600" y="76201"/>
            <a:ext cx="2895344"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Living by Faith</a:t>
            </a:r>
            <a:endParaRPr lang="en-US" sz="3200">
              <a:solidFill>
                <a:srgbClr val="000000"/>
              </a:solidFill>
              <a:latin typeface="Times" charset="0"/>
              <a:ea typeface="ＭＳ Ｐゴシック" charset="0"/>
            </a:endParaRPr>
          </a:p>
        </p:txBody>
      </p:sp>
      <p:sp>
        <p:nvSpPr>
          <p:cNvPr id="101382" name="Text Box 6">
            <a:extLst>
              <a:ext uri="{FF2B5EF4-FFF2-40B4-BE49-F238E27FC236}">
                <a16:creationId xmlns:a16="http://schemas.microsoft.com/office/drawing/2014/main" id="{FC7C7C0F-7772-E8C7-6B4E-C0AAF13AB5C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560</a:t>
            </a:r>
            <a:endParaRPr lang="en-US" sz="3200">
              <a:solidFill>
                <a:srgbClr val="000000"/>
              </a:solidFill>
              <a:latin typeface="Times" charset="0"/>
              <a:ea typeface="ＭＳ Ｐゴシック" charset="0"/>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402015"/>
            <a:ext cx="12192000" cy="2026985"/>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Matthew 18:1-5</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943601"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SCRIPTURE READING:</a:t>
            </a:r>
          </a:p>
        </p:txBody>
      </p:sp>
    </p:spTree>
    <p:extLst>
      <p:ext uri="{BB962C8B-B14F-4D97-AF65-F5344CB8AC3E}">
        <p14:creationId xmlns:p14="http://schemas.microsoft.com/office/powerpoint/2010/main" val="2521202699"/>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solidFill>
                  <a:prstClr val="black"/>
                </a:solidFill>
                <a:effectLst/>
                <a:uLnTx/>
                <a:uFillTx/>
                <a:latin typeface="BigNoodleTitling" panose="02000708030402040100" pitchFamily="2" charset="0"/>
                <a:ea typeface="+mj-ea"/>
              </a:rPr>
              <a:t>Who is Jesus?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738423" y="2847415"/>
            <a:ext cx="8690680"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srgbClr val="C75B3F"/>
                </a:solidFill>
                <a:effectLst/>
                <a:uLnTx/>
                <a:uFillTx/>
                <a:latin typeface="BigNoodleTitling" panose="02000708030402040100" pitchFamily="2" charset="0"/>
                <a:ea typeface="+mj-ea"/>
              </a:rPr>
              <a:t>According to </a:t>
            </a:r>
            <a:r>
              <a:rPr kumimoji="0" lang="en-US" sz="8800" b="0" i="1" u="none" strike="noStrike" kern="1200" cap="none" spc="0" normalizeH="0" baseline="0" noProof="0" dirty="0" err="1">
                <a:ln>
                  <a:noFill/>
                </a:ln>
                <a:solidFill>
                  <a:srgbClr val="C75B3F"/>
                </a:solidFill>
                <a:effectLst/>
                <a:uLnTx/>
                <a:uFillTx/>
                <a:latin typeface="BigNoodleTitling" panose="02000708030402040100" pitchFamily="2" charset="0"/>
                <a:ea typeface="+mj-ea"/>
              </a:rPr>
              <a:t>matthew</a:t>
            </a:r>
            <a:endParaRPr kumimoji="0" lang="en-US" sz="8800" b="0" i="1" u="none" strike="noStrike" kern="1200" cap="none" spc="0" normalizeH="0" baseline="0" noProof="0" dirty="0">
              <a:ln>
                <a:noFill/>
              </a:ln>
              <a:solidFill>
                <a:srgbClr val="C75B3F"/>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2512195090"/>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a:extLst>
              <a:ext uri="{FF2B5EF4-FFF2-40B4-BE49-F238E27FC236}">
                <a16:creationId xmlns:a16="http://schemas.microsoft.com/office/drawing/2014/main" id="{C04E8E93-B4BB-879B-2C0B-6B588AAAF452}"/>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6533" b="0" i="1" u="none" strike="noStrike" kern="1200" cap="none" spc="0" normalizeH="0" baseline="0" noProof="0" dirty="0">
                <a:ln>
                  <a:noFill/>
                </a:ln>
                <a:gradFill flip="none" rotWithShape="1">
                  <a:gsLst>
                    <a:gs pos="0">
                      <a:srgbClr val="333642"/>
                    </a:gs>
                    <a:gs pos="48000">
                      <a:srgbClr val="333642"/>
                    </a:gs>
                    <a:gs pos="100000">
                      <a:srgbClr val="333642">
                        <a:alpha val="0"/>
                      </a:srgbClr>
                    </a:gs>
                  </a:gsLst>
                  <a:lin ang="16200000" scaled="1"/>
                  <a:tileRect/>
                </a:gradFill>
                <a:effectLst/>
                <a:uLnTx/>
                <a:uFillTx/>
                <a:latin typeface="BigNoodleTitling" panose="02000708030402040100" pitchFamily="2" charset="0"/>
                <a:ea typeface="+mj-ea"/>
              </a:rPr>
              <a:t>WELCOME</a:t>
            </a:r>
          </a:p>
        </p:txBody>
      </p:sp>
      <p:sp>
        <p:nvSpPr>
          <p:cNvPr id="2" name="Title 1">
            <a:extLst>
              <a:ext uri="{FF2B5EF4-FFF2-40B4-BE49-F238E27FC236}">
                <a16:creationId xmlns:a16="http://schemas.microsoft.com/office/drawing/2014/main" id="{802D5153-3A64-8FC8-0D08-BD983D366FE8}"/>
              </a:ext>
            </a:extLst>
          </p:cNvPr>
          <p:cNvSpPr txBox="1">
            <a:spLocks/>
          </p:cNvSpPr>
          <p:nvPr/>
        </p:nvSpPr>
        <p:spPr>
          <a:xfrm>
            <a:off x="0" y="5352887"/>
            <a:ext cx="12192000" cy="938591"/>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rPr>
              <a:t>To the Wheeler church of C</a:t>
            </a:r>
            <a:r>
              <a:rPr kumimoji="0" lang="en-US" sz="6400" b="0" i="1" u="none" strike="noStrike" kern="1200" cap="none" spc="0" normalizeH="0" baseline="0" noProof="0" dirty="0" err="1">
                <a:ln>
                  <a:noFill/>
                </a:ln>
                <a:solidFill>
                  <a:srgbClr val="C7B381"/>
                </a:solidFill>
                <a:effectLst/>
                <a:uLnTx/>
                <a:uFillTx/>
                <a:latin typeface="BigNoodleTitling" panose="02000708030402040100" pitchFamily="2" charset="0"/>
                <a:ea typeface="+mj-ea"/>
              </a:rPr>
              <a:t>hrist</a:t>
            </a:r>
            <a:endParaRPr kumimoji="0" lang="en-US" sz="6400" b="0" i="1" u="none" strike="noStrike" kern="1200" cap="none" spc="0" normalizeH="0" baseline="0" noProof="0" dirty="0">
              <a:ln>
                <a:noFill/>
              </a:ln>
              <a:solidFill>
                <a:srgbClr val="C7B381"/>
              </a:solidFill>
              <a:effectLst/>
              <a:uLnTx/>
              <a:uFillTx/>
              <a:latin typeface="BigNoodleTitling" panose="02000708030402040100" pitchFamily="2" charset="0"/>
              <a:ea typeface="+mj-ea"/>
            </a:endParaRPr>
          </a:p>
        </p:txBody>
      </p:sp>
    </p:spTree>
    <p:extLst>
      <p:ext uri="{BB962C8B-B14F-4D97-AF65-F5344CB8AC3E}">
        <p14:creationId xmlns:p14="http://schemas.microsoft.com/office/powerpoint/2010/main" val="3354917581"/>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13800" b="0" i="1" u="none" strike="noStrike" kern="1200" cap="none" spc="0" normalizeH="0" baseline="0" noProof="0" dirty="0">
                <a:ln>
                  <a:noFill/>
                </a:ln>
                <a:solidFill>
                  <a:prstClr val="black"/>
                </a:solidFill>
                <a:effectLst/>
                <a:uLnTx/>
                <a:uFillTx/>
                <a:latin typeface="BigNoodleTitling" panose="02000708030402040100" pitchFamily="2" charset="0"/>
                <a:ea typeface="+mj-ea"/>
              </a:rPr>
              <a:t>Who is Jesus?</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750660" y="2674276"/>
            <a:ext cx="8690680"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8800" b="0" i="1" u="none" strike="noStrike" kern="1200" cap="none" spc="0" normalizeH="0" baseline="0" noProof="0" dirty="0">
                <a:ln>
                  <a:noFill/>
                </a:ln>
                <a:solidFill>
                  <a:srgbClr val="C75C40"/>
                </a:solidFill>
                <a:effectLst/>
                <a:uLnTx/>
                <a:uFillTx/>
                <a:latin typeface="BigNoodleTitling" panose="02000708030402040100" pitchFamily="2" charset="0"/>
                <a:ea typeface="+mj-ea"/>
              </a:rPr>
              <a:t>The good teacher</a:t>
            </a:r>
          </a:p>
        </p:txBody>
      </p:sp>
    </p:spTree>
    <p:extLst>
      <p:ext uri="{BB962C8B-B14F-4D97-AF65-F5344CB8AC3E}">
        <p14:creationId xmlns:p14="http://schemas.microsoft.com/office/powerpoint/2010/main" val="2825929447"/>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1BE8EF9-ADB1-808E-6491-A89878EF4ACE}"/>
              </a:ext>
            </a:extLst>
          </p:cNvPr>
          <p:cNvSpPr/>
          <p:nvPr/>
        </p:nvSpPr>
        <p:spPr>
          <a:xfrm>
            <a:off x="0" y="603315"/>
            <a:ext cx="12192000" cy="620627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5400" b="0" i="1" u="sng" strike="noStrike" kern="1200" cap="none" spc="0" normalizeH="0" baseline="0" noProof="0" dirty="0">
                <a:ln>
                  <a:noFill/>
                </a:ln>
                <a:solidFill>
                  <a:prstClr val="black"/>
                </a:solidFill>
                <a:effectLst/>
                <a:uLnTx/>
                <a:uFillTx/>
                <a:latin typeface="BigNoodleTitling" panose="02000708030402040100" pitchFamily="2" charset="0"/>
                <a:ea typeface="+mj-ea"/>
              </a:rPr>
              <a:t>5 teaching sections:</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5-7 – kingdom people</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10 – kingdom purpose</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13 – kingdom priority</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18 – kingdom principles</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23-25 – kingdom pending</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schemeClr val="bg1"/>
                </a:solidFill>
                <a:effectLst/>
                <a:uLnTx/>
                <a:uFillTx/>
                <a:latin typeface="BigNoodleTitling" panose="02000708030402040100" pitchFamily="2" charset="0"/>
                <a:ea typeface="+mj-ea"/>
              </a:rPr>
              <a:t>What did </a:t>
            </a:r>
            <a:r>
              <a:rPr kumimoji="0" lang="en-US" sz="7200" b="0" i="1" u="none" strike="noStrike" kern="1200" cap="none" spc="0" normalizeH="0" baseline="0" noProof="0" dirty="0" err="1">
                <a:ln>
                  <a:noFill/>
                </a:ln>
                <a:solidFill>
                  <a:schemeClr val="bg1"/>
                </a:solidFill>
                <a:effectLst/>
                <a:uLnTx/>
                <a:uFillTx/>
                <a:latin typeface="BigNoodleTitling" panose="02000708030402040100" pitchFamily="2" charset="0"/>
                <a:ea typeface="+mj-ea"/>
              </a:rPr>
              <a:t>jesus</a:t>
            </a:r>
            <a:r>
              <a:rPr kumimoji="0" lang="en-US" sz="7200" b="0" i="1" u="none" strike="noStrike" kern="1200" cap="none" spc="0" normalizeH="0" baseline="0" noProof="0" dirty="0">
                <a:ln>
                  <a:noFill/>
                </a:ln>
                <a:solidFill>
                  <a:schemeClr val="bg1"/>
                </a:solidFill>
                <a:effectLst/>
                <a:uLnTx/>
                <a:uFillTx/>
                <a:latin typeface="BigNoodleTitling" panose="02000708030402040100" pitchFamily="2" charset="0"/>
                <a:ea typeface="+mj-ea"/>
              </a:rPr>
              <a:t> teach?</a:t>
            </a:r>
          </a:p>
        </p:txBody>
      </p:sp>
    </p:spTree>
    <p:extLst>
      <p:ext uri="{BB962C8B-B14F-4D97-AF65-F5344CB8AC3E}">
        <p14:creationId xmlns:p14="http://schemas.microsoft.com/office/powerpoint/2010/main" val="1343487913"/>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61BE8EF9-ADB1-808E-6491-A89878EF4ACE}"/>
              </a:ext>
            </a:extLst>
          </p:cNvPr>
          <p:cNvSpPr/>
          <p:nvPr/>
        </p:nvSpPr>
        <p:spPr>
          <a:xfrm>
            <a:off x="0" y="603315"/>
            <a:ext cx="12192000" cy="6206276"/>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5" name="Rectangle: Rounded Corners 4">
            <a:extLst>
              <a:ext uri="{FF2B5EF4-FFF2-40B4-BE49-F238E27FC236}">
                <a16:creationId xmlns:a16="http://schemas.microsoft.com/office/drawing/2014/main" id="{6118C376-4F88-370D-FC35-54E09323C3B7}"/>
              </a:ext>
            </a:extLst>
          </p:cNvPr>
          <p:cNvSpPr/>
          <p:nvPr/>
        </p:nvSpPr>
        <p:spPr>
          <a:xfrm>
            <a:off x="1597511" y="4265407"/>
            <a:ext cx="4372983" cy="537882"/>
          </a:xfrm>
          <a:prstGeom prst="roundRect">
            <a:avLst/>
          </a:prstGeom>
          <a:solidFill>
            <a:srgbClr val="C68A66"/>
          </a:solidFill>
          <a:ln>
            <a:noFill/>
          </a:ln>
          <a:effectLst>
            <a:softEdge rad="254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857838" y="1065229"/>
            <a:ext cx="11334161" cy="3431357"/>
          </a:xfrm>
          <a:prstGeom prst="rect">
            <a:avLst/>
          </a:prstGeom>
        </p:spPr>
        <p:txBody>
          <a:bodyPr anchor="t">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l" defTabSz="1219170" rtl="0" eaLnBrk="1" fontAlgn="auto" latinLnBrk="0" hangingPunct="1">
              <a:lnSpc>
                <a:spcPct val="100000"/>
              </a:lnSpc>
              <a:spcBef>
                <a:spcPct val="0"/>
              </a:spcBef>
              <a:spcAft>
                <a:spcPts val="0"/>
              </a:spcAft>
              <a:buClrTx/>
              <a:buSzTx/>
              <a:buFontTx/>
              <a:buNone/>
              <a:tabLst/>
              <a:defRPr/>
            </a:pPr>
            <a:r>
              <a:rPr kumimoji="0" lang="en-US" sz="5400" b="0" i="1" u="sng" strike="noStrike" kern="1200" cap="none" spc="0" normalizeH="0" baseline="0" noProof="0" dirty="0">
                <a:ln>
                  <a:noFill/>
                </a:ln>
                <a:solidFill>
                  <a:prstClr val="black"/>
                </a:solidFill>
                <a:effectLst/>
                <a:uLnTx/>
                <a:uFillTx/>
                <a:latin typeface="BigNoodleTitling" panose="02000708030402040100" pitchFamily="2" charset="0"/>
                <a:ea typeface="+mj-ea"/>
              </a:rPr>
              <a:t>5 teaching sections:</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5-7 – kingdom people</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10 – kingdom purpose</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13 – kingdom priority</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i="1" u="none" strike="noStrike" kern="1200" cap="none" spc="0" normalizeH="0" baseline="0" noProof="0" dirty="0">
                <a:ln>
                  <a:noFill/>
                </a:ln>
                <a:solidFill>
                  <a:prstClr val="black"/>
                </a:solidFill>
                <a:effectLst/>
                <a:uLnTx/>
                <a:uFillTx/>
                <a:latin typeface="BigNoodleTitling" panose="02000708030402040100" pitchFamily="2" charset="0"/>
                <a:ea typeface="+mj-ea"/>
              </a:rPr>
              <a:t>18 – kingdom principles</a:t>
            </a:r>
          </a:p>
          <a:p>
            <a:pPr marL="685800" marR="0" lvl="0" indent="-685800" algn="l" defTabSz="1219170" rtl="0" eaLnBrk="1" fontAlgn="auto" latinLnBrk="0" hangingPunct="1">
              <a:lnSpc>
                <a:spcPct val="100000"/>
              </a:lnSpc>
              <a:spcBef>
                <a:spcPct val="0"/>
              </a:spcBef>
              <a:spcAft>
                <a:spcPts val="0"/>
              </a:spcAft>
              <a:buClrTx/>
              <a:buSzTx/>
              <a:buFont typeface="Arial" panose="020B0604020202020204" pitchFamily="34" charset="0"/>
              <a:buChar char="•"/>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23-25 – kingdom pending</a:t>
            </a:r>
            <a:endParaRPr kumimoji="0" lang="en-US" sz="6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12192000" cy="1065229"/>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schemeClr val="bg1"/>
                </a:solidFill>
                <a:effectLst/>
                <a:uLnTx/>
                <a:uFillTx/>
                <a:latin typeface="BigNoodleTitling" panose="02000708030402040100" pitchFamily="2" charset="0"/>
                <a:ea typeface="+mj-ea"/>
              </a:rPr>
              <a:t>What did </a:t>
            </a:r>
            <a:r>
              <a:rPr kumimoji="0" lang="en-US" sz="7200" b="0" i="1" u="none" strike="noStrike" kern="1200" cap="none" spc="0" normalizeH="0" baseline="0" noProof="0" dirty="0" err="1">
                <a:ln>
                  <a:noFill/>
                </a:ln>
                <a:solidFill>
                  <a:schemeClr val="bg1"/>
                </a:solidFill>
                <a:effectLst/>
                <a:uLnTx/>
                <a:uFillTx/>
                <a:latin typeface="BigNoodleTitling" panose="02000708030402040100" pitchFamily="2" charset="0"/>
                <a:ea typeface="+mj-ea"/>
              </a:rPr>
              <a:t>jesus</a:t>
            </a:r>
            <a:r>
              <a:rPr kumimoji="0" lang="en-US" sz="7200" b="0" i="1" u="none" strike="noStrike" kern="1200" cap="none" spc="0" normalizeH="0" baseline="0" noProof="0" dirty="0">
                <a:ln>
                  <a:noFill/>
                </a:ln>
                <a:solidFill>
                  <a:schemeClr val="bg1"/>
                </a:solidFill>
                <a:effectLst/>
                <a:uLnTx/>
                <a:uFillTx/>
                <a:latin typeface="BigNoodleTitling" panose="02000708030402040100" pitchFamily="2" charset="0"/>
                <a:ea typeface="+mj-ea"/>
              </a:rPr>
              <a:t> teach?</a:t>
            </a:r>
          </a:p>
        </p:txBody>
      </p:sp>
    </p:spTree>
    <p:extLst>
      <p:ext uri="{BB962C8B-B14F-4D97-AF65-F5344CB8AC3E}">
        <p14:creationId xmlns:p14="http://schemas.microsoft.com/office/powerpoint/2010/main" val="127070652"/>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044" y="2037948"/>
            <a:ext cx="7683795" cy="2782105"/>
          </a:xfrm>
        </p:spPr>
        <p:txBody>
          <a:bodyPr>
            <a:normAutofit/>
          </a:bodyPr>
          <a:lstStyle/>
          <a:p>
            <a:r>
              <a:rPr lang="en-US" sz="15333" dirty="0">
                <a:latin typeface="ChunkFive" panose="00000500000000000000" pitchFamily="50" charset="0"/>
              </a:rPr>
              <a:t>FAITH</a:t>
            </a:r>
          </a:p>
        </p:txBody>
      </p:sp>
      <p:sp>
        <p:nvSpPr>
          <p:cNvPr id="5" name="Text Placeholder 4"/>
          <p:cNvSpPr>
            <a:spLocks noGrp="1"/>
          </p:cNvSpPr>
          <p:nvPr>
            <p:ph type="body" sz="quarter" idx="12"/>
          </p:nvPr>
        </p:nvSpPr>
        <p:spPr>
          <a:xfrm>
            <a:off x="1535885" y="1421163"/>
            <a:ext cx="7236113" cy="1233567"/>
          </a:xfrm>
        </p:spPr>
        <p:txBody>
          <a:bodyPr anchor="ctr">
            <a:noAutofit/>
          </a:bodyPr>
          <a:lstStyle/>
          <a:p>
            <a:r>
              <a:rPr lang="en-US" sz="4267" dirty="0">
                <a:solidFill>
                  <a:srgbClr val="FF7200"/>
                </a:solidFill>
                <a:latin typeface="Kid Marker" panose="03000600000000000000" pitchFamily="66" charset="0"/>
              </a:rPr>
              <a:t>a</a:t>
            </a:r>
            <a:r>
              <a:rPr lang="en-US" sz="4267" dirty="0">
                <a:solidFill>
                  <a:srgbClr val="FE0000"/>
                </a:solidFill>
                <a:latin typeface="Kid Marker" panose="03000600000000000000" pitchFamily="66" charset="0"/>
              </a:rPr>
              <a:t> c</a:t>
            </a:r>
            <a:r>
              <a:rPr lang="en-US" sz="4267" dirty="0">
                <a:solidFill>
                  <a:srgbClr val="EA00FF"/>
                </a:solidFill>
                <a:latin typeface="Kid Marker" panose="03000600000000000000" pitchFamily="66" charset="0"/>
              </a:rPr>
              <a:t>h</a:t>
            </a:r>
            <a:r>
              <a:rPr lang="en-US" sz="4267" dirty="0">
                <a:solidFill>
                  <a:srgbClr val="000CFE"/>
                </a:solidFill>
                <a:latin typeface="Kid Marker" panose="03000600000000000000" pitchFamily="66" charset="0"/>
              </a:rPr>
              <a:t>i</a:t>
            </a:r>
            <a:r>
              <a:rPr lang="en-US" sz="4267" dirty="0">
                <a:solidFill>
                  <a:srgbClr val="00DFFF"/>
                </a:solidFill>
                <a:latin typeface="Kid Marker" panose="03000600000000000000" pitchFamily="66" charset="0"/>
              </a:rPr>
              <a:t>l</a:t>
            </a:r>
            <a:r>
              <a:rPr lang="en-US" sz="4267" dirty="0">
                <a:solidFill>
                  <a:srgbClr val="00FF1F"/>
                </a:solidFill>
                <a:latin typeface="Kid Marker" panose="03000600000000000000" pitchFamily="66" charset="0"/>
              </a:rPr>
              <a:t>d</a:t>
            </a:r>
            <a:r>
              <a:rPr lang="en-US" sz="4267" dirty="0">
                <a:solidFill>
                  <a:srgbClr val="FFD800"/>
                </a:solidFill>
                <a:latin typeface="Kid Marker" panose="03000600000000000000" pitchFamily="66" charset="0"/>
              </a:rPr>
              <a:t>-</a:t>
            </a:r>
            <a:r>
              <a:rPr lang="en-US" sz="4267" dirty="0">
                <a:solidFill>
                  <a:srgbClr val="FF7200"/>
                </a:solidFill>
                <a:latin typeface="Kid Marker" panose="03000600000000000000" pitchFamily="66" charset="0"/>
              </a:rPr>
              <a:t>l</a:t>
            </a:r>
            <a:r>
              <a:rPr lang="en-US" sz="4267" dirty="0">
                <a:solidFill>
                  <a:srgbClr val="FE0000"/>
                </a:solidFill>
                <a:latin typeface="Kid Marker" panose="03000600000000000000" pitchFamily="66" charset="0"/>
              </a:rPr>
              <a:t>i</a:t>
            </a:r>
            <a:r>
              <a:rPr lang="en-US" sz="4267" dirty="0">
                <a:solidFill>
                  <a:srgbClr val="EA00FF"/>
                </a:solidFill>
                <a:latin typeface="Kid Marker" panose="03000600000000000000" pitchFamily="66" charset="0"/>
              </a:rPr>
              <a:t>k</a:t>
            </a:r>
            <a:r>
              <a:rPr lang="en-US" sz="4267" dirty="0">
                <a:solidFill>
                  <a:srgbClr val="000CFE"/>
                </a:solidFill>
                <a:latin typeface="Kid Marker" panose="03000600000000000000" pitchFamily="66" charset="0"/>
              </a:rPr>
              <a:t>e</a:t>
            </a:r>
          </a:p>
        </p:txBody>
      </p:sp>
    </p:spTree>
    <p:extLst>
      <p:ext uri="{BB962C8B-B14F-4D97-AF65-F5344CB8AC3E}">
        <p14:creationId xmlns:p14="http://schemas.microsoft.com/office/powerpoint/2010/main" val="3893856719"/>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“Who is the Greatest...?”</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Tree>
    <p:extLst>
      <p:ext uri="{BB962C8B-B14F-4D97-AF65-F5344CB8AC3E}">
        <p14:creationId xmlns:p14="http://schemas.microsoft.com/office/powerpoint/2010/main" val="1619892680"/>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“Who is the Greatest...?”</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3600" b="1" dirty="0"/>
          </a:p>
          <a:p>
            <a:r>
              <a:rPr lang="en-US" sz="3600" b="1" dirty="0"/>
              <a:t>The Whole Story</a:t>
            </a:r>
          </a:p>
          <a:p>
            <a:r>
              <a:rPr lang="en-US" sz="3600" dirty="0"/>
              <a:t>Matt. 18:1</a:t>
            </a:r>
          </a:p>
          <a:p>
            <a:r>
              <a:rPr lang="en-US" sz="3600" dirty="0"/>
              <a:t>Mk. 9:33-37</a:t>
            </a:r>
          </a:p>
          <a:p>
            <a:r>
              <a:rPr lang="en-US" sz="3600" dirty="0"/>
              <a:t>Lk. 9:46-48</a:t>
            </a:r>
          </a:p>
        </p:txBody>
      </p:sp>
    </p:spTree>
    <p:extLst>
      <p:ext uri="{BB962C8B-B14F-4D97-AF65-F5344CB8AC3E}">
        <p14:creationId xmlns:p14="http://schemas.microsoft.com/office/powerpoint/2010/main" val="4215154440"/>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“Who is the Greatest...?”</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3600" b="1" dirty="0"/>
          </a:p>
          <a:p>
            <a:r>
              <a:rPr lang="en-US" sz="3600" b="1" dirty="0"/>
              <a:t>1 Cor. 13:11 Principle</a:t>
            </a:r>
          </a:p>
          <a:p>
            <a:pPr algn="just"/>
            <a:r>
              <a:rPr lang="en-US" sz="3600" dirty="0"/>
              <a:t>“When I was a child, I spoke as a child, I understood as a child, I thought as a child; but when I became a man, I put away childish things.”</a:t>
            </a:r>
          </a:p>
        </p:txBody>
      </p:sp>
    </p:spTree>
    <p:extLst>
      <p:ext uri="{BB962C8B-B14F-4D97-AF65-F5344CB8AC3E}">
        <p14:creationId xmlns:p14="http://schemas.microsoft.com/office/powerpoint/2010/main" val="2755067093"/>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“Who is the Greatest...?”</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3600" b="1" dirty="0"/>
          </a:p>
          <a:p>
            <a:r>
              <a:rPr lang="en-US" sz="3600" b="1" dirty="0"/>
              <a:t>1 Cor. 13:11 Principle</a:t>
            </a:r>
          </a:p>
          <a:p>
            <a:pPr algn="just"/>
            <a:r>
              <a:rPr lang="en-US" sz="3600" dirty="0"/>
              <a:t>“When I was a child, I spoke as a child, I understood as a child, I thought as a child; but when I became a man, I put away childish things.”</a:t>
            </a:r>
          </a:p>
          <a:p>
            <a:r>
              <a:rPr lang="en-US" sz="3600" b="1" dirty="0"/>
              <a:t>Children must grow out of some things.</a:t>
            </a:r>
          </a:p>
        </p:txBody>
      </p:sp>
    </p:spTree>
    <p:extLst>
      <p:ext uri="{BB962C8B-B14F-4D97-AF65-F5344CB8AC3E}">
        <p14:creationId xmlns:p14="http://schemas.microsoft.com/office/powerpoint/2010/main" val="1134533069"/>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“Childish Faith”</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Tree>
    <p:extLst>
      <p:ext uri="{BB962C8B-B14F-4D97-AF65-F5344CB8AC3E}">
        <p14:creationId xmlns:p14="http://schemas.microsoft.com/office/powerpoint/2010/main" val="1405483902"/>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“Childish Faith”</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3600" dirty="0"/>
              <a:t>Greedy</a:t>
            </a:r>
          </a:p>
        </p:txBody>
      </p:sp>
    </p:spTree>
    <p:extLst>
      <p:ext uri="{BB962C8B-B14F-4D97-AF65-F5344CB8AC3E}">
        <p14:creationId xmlns:p14="http://schemas.microsoft.com/office/powerpoint/2010/main" val="425625238"/>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 is a redeemer</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287</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2529989916"/>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“Childish Faith”</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3600" dirty="0"/>
              <a:t>Greedy</a:t>
            </a:r>
          </a:p>
          <a:p>
            <a:r>
              <a:rPr lang="en-US" sz="3600" dirty="0"/>
              <a:t>Envious</a:t>
            </a:r>
          </a:p>
        </p:txBody>
      </p:sp>
    </p:spTree>
    <p:extLst>
      <p:ext uri="{BB962C8B-B14F-4D97-AF65-F5344CB8AC3E}">
        <p14:creationId xmlns:p14="http://schemas.microsoft.com/office/powerpoint/2010/main" val="1752125879"/>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“Childish Faith”</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3600" dirty="0"/>
              <a:t>Greedy</a:t>
            </a:r>
          </a:p>
          <a:p>
            <a:r>
              <a:rPr lang="en-US" sz="3600" dirty="0"/>
              <a:t>Envious</a:t>
            </a:r>
          </a:p>
          <a:p>
            <a:r>
              <a:rPr lang="en-US" sz="3600" dirty="0"/>
              <a:t>Defiant</a:t>
            </a:r>
          </a:p>
        </p:txBody>
      </p:sp>
    </p:spTree>
    <p:extLst>
      <p:ext uri="{BB962C8B-B14F-4D97-AF65-F5344CB8AC3E}">
        <p14:creationId xmlns:p14="http://schemas.microsoft.com/office/powerpoint/2010/main" val="9859586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“Childish Faith”</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3600" dirty="0"/>
              <a:t>Greedy</a:t>
            </a:r>
          </a:p>
          <a:p>
            <a:r>
              <a:rPr lang="en-US" sz="3600" dirty="0"/>
              <a:t>Envious</a:t>
            </a:r>
          </a:p>
          <a:p>
            <a:r>
              <a:rPr lang="en-US" sz="3600" dirty="0"/>
              <a:t>Defiant</a:t>
            </a:r>
          </a:p>
          <a:p>
            <a:r>
              <a:rPr lang="en-US" sz="3600" dirty="0"/>
              <a:t>Whiny</a:t>
            </a:r>
          </a:p>
        </p:txBody>
      </p:sp>
    </p:spTree>
    <p:extLst>
      <p:ext uri="{BB962C8B-B14F-4D97-AF65-F5344CB8AC3E}">
        <p14:creationId xmlns:p14="http://schemas.microsoft.com/office/powerpoint/2010/main" val="880352543"/>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“Childish Faith”</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3600" dirty="0"/>
              <a:t>Greedy</a:t>
            </a:r>
          </a:p>
          <a:p>
            <a:r>
              <a:rPr lang="en-US" sz="3600" dirty="0"/>
              <a:t>Envious</a:t>
            </a:r>
          </a:p>
          <a:p>
            <a:r>
              <a:rPr lang="en-US" sz="3600" dirty="0"/>
              <a:t>Defiant</a:t>
            </a:r>
          </a:p>
          <a:p>
            <a:r>
              <a:rPr lang="en-US" sz="3600" dirty="0"/>
              <a:t>Whiny</a:t>
            </a:r>
          </a:p>
          <a:p>
            <a:r>
              <a:rPr lang="en-US" sz="3600" dirty="0"/>
              <a:t>Gullible</a:t>
            </a:r>
          </a:p>
        </p:txBody>
      </p:sp>
    </p:spTree>
    <p:extLst>
      <p:ext uri="{BB962C8B-B14F-4D97-AF65-F5344CB8AC3E}">
        <p14:creationId xmlns:p14="http://schemas.microsoft.com/office/powerpoint/2010/main" val="151835414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“Childish Faith”</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3600" dirty="0"/>
              <a:t>Greedy</a:t>
            </a:r>
          </a:p>
          <a:p>
            <a:r>
              <a:rPr lang="en-US" sz="3600" dirty="0"/>
              <a:t>Envious</a:t>
            </a:r>
          </a:p>
          <a:p>
            <a:r>
              <a:rPr lang="en-US" sz="3600" dirty="0"/>
              <a:t>Defiant</a:t>
            </a:r>
          </a:p>
          <a:p>
            <a:r>
              <a:rPr lang="en-US" sz="3600" dirty="0"/>
              <a:t>Whiny</a:t>
            </a:r>
          </a:p>
          <a:p>
            <a:r>
              <a:rPr lang="en-US" sz="3600" dirty="0"/>
              <a:t>Gullible</a:t>
            </a:r>
          </a:p>
          <a:p>
            <a:r>
              <a:rPr lang="en-US" sz="3600" dirty="0"/>
              <a:t>Blunt</a:t>
            </a:r>
          </a:p>
        </p:txBody>
      </p:sp>
    </p:spTree>
    <p:extLst>
      <p:ext uri="{BB962C8B-B14F-4D97-AF65-F5344CB8AC3E}">
        <p14:creationId xmlns:p14="http://schemas.microsoft.com/office/powerpoint/2010/main" val="2090798190"/>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Child-like Faith Is…</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Tree>
    <p:extLst>
      <p:ext uri="{BB962C8B-B14F-4D97-AF65-F5344CB8AC3E}">
        <p14:creationId xmlns:p14="http://schemas.microsoft.com/office/powerpoint/2010/main" val="303130021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Child-like Faith Is…</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3600" dirty="0"/>
          </a:p>
          <a:p>
            <a:endParaRPr lang="en-US" sz="3200" b="1" dirty="0"/>
          </a:p>
          <a:p>
            <a:r>
              <a:rPr lang="en-US" sz="3200" b="1" dirty="0"/>
              <a:t>“little children…of such is the kingdom of heaven”</a:t>
            </a:r>
          </a:p>
          <a:p>
            <a:r>
              <a:rPr lang="en-US" sz="3600" dirty="0"/>
              <a:t>Matt. 18:2-3, 19:13-14</a:t>
            </a:r>
          </a:p>
        </p:txBody>
      </p:sp>
    </p:spTree>
    <p:extLst>
      <p:ext uri="{BB962C8B-B14F-4D97-AF65-F5344CB8AC3E}">
        <p14:creationId xmlns:p14="http://schemas.microsoft.com/office/powerpoint/2010/main" val="3136747167"/>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Child-like Faith Is…</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3600" dirty="0"/>
              <a:t>Persistent</a:t>
            </a:r>
          </a:p>
          <a:p>
            <a:endParaRPr lang="en-US" sz="3600" dirty="0"/>
          </a:p>
        </p:txBody>
      </p:sp>
    </p:spTree>
    <p:extLst>
      <p:ext uri="{BB962C8B-B14F-4D97-AF65-F5344CB8AC3E}">
        <p14:creationId xmlns:p14="http://schemas.microsoft.com/office/powerpoint/2010/main" val="2854724835"/>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Child-like Faith Is…</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3600" b="1" dirty="0"/>
          </a:p>
          <a:p>
            <a:r>
              <a:rPr lang="en-US" sz="3600" b="1" dirty="0"/>
              <a:t>Persistent</a:t>
            </a:r>
          </a:p>
          <a:p>
            <a:r>
              <a:rPr lang="en-US" sz="3600" dirty="0"/>
              <a:t>Matt. 7:7-8</a:t>
            </a:r>
          </a:p>
          <a:p>
            <a:r>
              <a:rPr lang="en-US" sz="3600" dirty="0"/>
              <a:t>Lk. 18:1-8</a:t>
            </a:r>
          </a:p>
        </p:txBody>
      </p:sp>
    </p:spTree>
    <p:extLst>
      <p:ext uri="{BB962C8B-B14F-4D97-AF65-F5344CB8AC3E}">
        <p14:creationId xmlns:p14="http://schemas.microsoft.com/office/powerpoint/2010/main" val="2682398988"/>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Child-like Faith Is…</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3600" dirty="0"/>
              <a:t>Persistent</a:t>
            </a:r>
          </a:p>
          <a:p>
            <a:r>
              <a:rPr lang="en-US" sz="3600" dirty="0"/>
              <a:t>Outspoken</a:t>
            </a:r>
          </a:p>
          <a:p>
            <a:endParaRPr lang="en-US" sz="3600" dirty="0"/>
          </a:p>
        </p:txBody>
      </p:sp>
    </p:spTree>
    <p:extLst>
      <p:ext uri="{BB962C8B-B14F-4D97-AF65-F5344CB8AC3E}">
        <p14:creationId xmlns:p14="http://schemas.microsoft.com/office/powerpoint/2010/main" val="288918061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61BB0CA2-55A5-75AB-CCB6-8376F6FA0224}"/>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1 There is a Redeemer</a:t>
            </a:r>
            <a:endParaRPr lang="en-US">
              <a:ea typeface="+mj-ea"/>
              <a:cs typeface="+mj-cs"/>
            </a:endParaRPr>
          </a:p>
        </p:txBody>
      </p:sp>
      <p:pic>
        <p:nvPicPr>
          <p:cNvPr id="2" name="Picture 21" descr="There is a Redeemer-pp-SFP">
            <a:extLst>
              <a:ext uri="{FF2B5EF4-FFF2-40B4-BE49-F238E27FC236}">
                <a16:creationId xmlns:a16="http://schemas.microsoft.com/office/drawing/2014/main" id="{93CEF832-C2BA-85D1-2227-C22964310A1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70" name="Text Box 22">
            <a:extLst>
              <a:ext uri="{FF2B5EF4-FFF2-40B4-BE49-F238E27FC236}">
                <a16:creationId xmlns:a16="http://schemas.microsoft.com/office/drawing/2014/main" id="{D45EB481-DDE0-30C5-C7C4-28243BBA66E9}"/>
              </a:ext>
            </a:extLst>
          </p:cNvPr>
          <p:cNvSpPr txBox="1">
            <a:spLocks noChangeArrowheads="1"/>
          </p:cNvSpPr>
          <p:nvPr/>
        </p:nvSpPr>
        <p:spPr bwMode="auto">
          <a:xfrm>
            <a:off x="101600" y="76201"/>
            <a:ext cx="388619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Redeemer</a:t>
            </a:r>
            <a:endParaRPr lang="en-US" sz="3200">
              <a:solidFill>
                <a:srgbClr val="000000"/>
              </a:solidFill>
              <a:latin typeface="Times" charset="0"/>
              <a:ea typeface="ＭＳ Ｐゴシック" charset="0"/>
            </a:endParaRPr>
          </a:p>
        </p:txBody>
      </p:sp>
      <p:sp>
        <p:nvSpPr>
          <p:cNvPr id="2071" name="Text Box 23">
            <a:extLst>
              <a:ext uri="{FF2B5EF4-FFF2-40B4-BE49-F238E27FC236}">
                <a16:creationId xmlns:a16="http://schemas.microsoft.com/office/drawing/2014/main" id="{0F7AD6EB-3546-C7D5-E40F-A7313F79DE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287</a:t>
            </a:r>
            <a:endParaRPr lang="en-US" sz="3200">
              <a:solidFill>
                <a:srgbClr val="000000"/>
              </a:solidFill>
              <a:latin typeface="Times" charset="0"/>
              <a:ea typeface="ＭＳ Ｐゴシック" charset="0"/>
            </a:endParaRPr>
          </a:p>
        </p:txBody>
      </p:sp>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Child-like Faith Is…</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3600" b="1" dirty="0"/>
          </a:p>
          <a:p>
            <a:r>
              <a:rPr lang="en-US" sz="3600" b="1" dirty="0"/>
              <a:t>Outspoken</a:t>
            </a:r>
          </a:p>
          <a:p>
            <a:r>
              <a:rPr lang="en-US" sz="3600" dirty="0"/>
              <a:t>Eph. 4:15</a:t>
            </a:r>
          </a:p>
          <a:p>
            <a:r>
              <a:rPr lang="en-US" sz="3600" dirty="0"/>
              <a:t>2 Cor. 3:12</a:t>
            </a:r>
          </a:p>
          <a:p>
            <a:r>
              <a:rPr lang="en-US" sz="3600" dirty="0"/>
              <a:t>1 Thess. 2:2</a:t>
            </a:r>
          </a:p>
          <a:p>
            <a:r>
              <a:rPr lang="en-US" sz="3600" dirty="0"/>
              <a:t>Acts 4:13, 5:29</a:t>
            </a:r>
          </a:p>
        </p:txBody>
      </p:sp>
    </p:spTree>
    <p:extLst>
      <p:ext uri="{BB962C8B-B14F-4D97-AF65-F5344CB8AC3E}">
        <p14:creationId xmlns:p14="http://schemas.microsoft.com/office/powerpoint/2010/main" val="1860114556"/>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Child-like Faith Is…</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3600" dirty="0"/>
              <a:t>Persistent</a:t>
            </a:r>
          </a:p>
          <a:p>
            <a:r>
              <a:rPr lang="en-US" sz="3600" dirty="0"/>
              <a:t>Outspoken</a:t>
            </a:r>
          </a:p>
          <a:p>
            <a:r>
              <a:rPr lang="en-US" sz="3600" dirty="0"/>
              <a:t>Eager</a:t>
            </a:r>
          </a:p>
          <a:p>
            <a:endParaRPr lang="en-US" sz="3600" dirty="0"/>
          </a:p>
        </p:txBody>
      </p:sp>
    </p:spTree>
    <p:extLst>
      <p:ext uri="{BB962C8B-B14F-4D97-AF65-F5344CB8AC3E}">
        <p14:creationId xmlns:p14="http://schemas.microsoft.com/office/powerpoint/2010/main" val="62439574"/>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Child-like Faith Is…</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3600" b="1" dirty="0"/>
          </a:p>
          <a:p>
            <a:r>
              <a:rPr lang="en-US" sz="3600" b="1" dirty="0"/>
              <a:t>Eager</a:t>
            </a:r>
          </a:p>
          <a:p>
            <a:r>
              <a:rPr lang="en-US" sz="3600" dirty="0"/>
              <a:t>2 Tim. 2:15</a:t>
            </a:r>
          </a:p>
          <a:p>
            <a:r>
              <a:rPr lang="en-US" sz="3600" dirty="0"/>
              <a:t>2 Cor. 7:11, 9:2</a:t>
            </a:r>
          </a:p>
        </p:txBody>
      </p:sp>
    </p:spTree>
    <p:extLst>
      <p:ext uri="{BB962C8B-B14F-4D97-AF65-F5344CB8AC3E}">
        <p14:creationId xmlns:p14="http://schemas.microsoft.com/office/powerpoint/2010/main" val="3661016899"/>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Child-like Faith Is…</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3600" dirty="0"/>
              <a:t>Persistent</a:t>
            </a:r>
          </a:p>
          <a:p>
            <a:r>
              <a:rPr lang="en-US" sz="3600" dirty="0"/>
              <a:t>Outspoken</a:t>
            </a:r>
          </a:p>
          <a:p>
            <a:r>
              <a:rPr lang="en-US" sz="3600" dirty="0"/>
              <a:t>Eager</a:t>
            </a:r>
          </a:p>
          <a:p>
            <a:r>
              <a:rPr lang="en-US" sz="3600" dirty="0"/>
              <a:t>Curious</a:t>
            </a:r>
          </a:p>
          <a:p>
            <a:endParaRPr lang="en-US" sz="3600" dirty="0"/>
          </a:p>
        </p:txBody>
      </p:sp>
    </p:spTree>
    <p:extLst>
      <p:ext uri="{BB962C8B-B14F-4D97-AF65-F5344CB8AC3E}">
        <p14:creationId xmlns:p14="http://schemas.microsoft.com/office/powerpoint/2010/main" val="230670073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Child-like Faith Is…</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3600" b="1" dirty="0"/>
          </a:p>
          <a:p>
            <a:r>
              <a:rPr lang="en-US" sz="3600" b="1" dirty="0"/>
              <a:t>Curious</a:t>
            </a:r>
          </a:p>
          <a:p>
            <a:r>
              <a:rPr lang="en-US" sz="3600" dirty="0"/>
              <a:t>Prov. 1:5</a:t>
            </a:r>
          </a:p>
          <a:p>
            <a:r>
              <a:rPr lang="en-US" sz="3600" dirty="0"/>
              <a:t>Acts 1:6, 8:30-35</a:t>
            </a:r>
          </a:p>
        </p:txBody>
      </p:sp>
    </p:spTree>
    <p:extLst>
      <p:ext uri="{BB962C8B-B14F-4D97-AF65-F5344CB8AC3E}">
        <p14:creationId xmlns:p14="http://schemas.microsoft.com/office/powerpoint/2010/main" val="41018681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Child-like Faith Is…</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3600" dirty="0"/>
              <a:t>Persistent</a:t>
            </a:r>
          </a:p>
          <a:p>
            <a:r>
              <a:rPr lang="en-US" sz="3600" dirty="0"/>
              <a:t>Outspoken</a:t>
            </a:r>
          </a:p>
          <a:p>
            <a:r>
              <a:rPr lang="en-US" sz="3600" dirty="0"/>
              <a:t>Eager</a:t>
            </a:r>
          </a:p>
          <a:p>
            <a:r>
              <a:rPr lang="en-US" sz="3600" dirty="0"/>
              <a:t>Curious</a:t>
            </a:r>
          </a:p>
          <a:p>
            <a:r>
              <a:rPr lang="en-US" sz="3600" dirty="0"/>
              <a:t>Pure</a:t>
            </a:r>
          </a:p>
          <a:p>
            <a:endParaRPr lang="en-US" sz="3600" dirty="0"/>
          </a:p>
        </p:txBody>
      </p:sp>
    </p:spTree>
    <p:extLst>
      <p:ext uri="{BB962C8B-B14F-4D97-AF65-F5344CB8AC3E}">
        <p14:creationId xmlns:p14="http://schemas.microsoft.com/office/powerpoint/2010/main" val="2743495826"/>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Child-like Faith Is…</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3600" b="1" dirty="0"/>
          </a:p>
          <a:p>
            <a:r>
              <a:rPr lang="en-US" sz="3600" b="1" dirty="0"/>
              <a:t>Pure</a:t>
            </a:r>
          </a:p>
          <a:p>
            <a:r>
              <a:rPr lang="en-US" sz="3600" dirty="0"/>
              <a:t>Lk. 18:15</a:t>
            </a:r>
          </a:p>
          <a:p>
            <a:r>
              <a:rPr lang="en-US" sz="3600" dirty="0"/>
              <a:t>Matt. 5:6</a:t>
            </a:r>
          </a:p>
          <a:p>
            <a:r>
              <a:rPr lang="en-US" sz="3600" dirty="0" err="1"/>
              <a:t>Phili</a:t>
            </a:r>
            <a:r>
              <a:rPr lang="en-US" sz="3600" dirty="0"/>
              <a:t>. 4:8</a:t>
            </a:r>
          </a:p>
          <a:p>
            <a:endParaRPr lang="en-US" sz="3600" dirty="0"/>
          </a:p>
        </p:txBody>
      </p:sp>
    </p:spTree>
    <p:extLst>
      <p:ext uri="{BB962C8B-B14F-4D97-AF65-F5344CB8AC3E}">
        <p14:creationId xmlns:p14="http://schemas.microsoft.com/office/powerpoint/2010/main" val="554361357"/>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Child-like Faith Is…</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3600" dirty="0"/>
              <a:t>Persistent</a:t>
            </a:r>
          </a:p>
          <a:p>
            <a:r>
              <a:rPr lang="en-US" sz="3600" dirty="0"/>
              <a:t>Outspoken</a:t>
            </a:r>
          </a:p>
          <a:p>
            <a:r>
              <a:rPr lang="en-US" sz="3600" dirty="0"/>
              <a:t>Eager</a:t>
            </a:r>
          </a:p>
          <a:p>
            <a:r>
              <a:rPr lang="en-US" sz="3600" dirty="0"/>
              <a:t>Curious</a:t>
            </a:r>
          </a:p>
          <a:p>
            <a:r>
              <a:rPr lang="en-US" sz="3600" dirty="0"/>
              <a:t>Pure</a:t>
            </a:r>
          </a:p>
          <a:p>
            <a:r>
              <a:rPr lang="en-US" sz="3600" dirty="0"/>
              <a:t>Humble</a:t>
            </a:r>
          </a:p>
          <a:p>
            <a:endParaRPr lang="en-US" sz="3600" dirty="0"/>
          </a:p>
        </p:txBody>
      </p:sp>
    </p:spTree>
    <p:extLst>
      <p:ext uri="{BB962C8B-B14F-4D97-AF65-F5344CB8AC3E}">
        <p14:creationId xmlns:p14="http://schemas.microsoft.com/office/powerpoint/2010/main" val="3485233326"/>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Placeholder 4"/>
          <p:cNvSpPr>
            <a:spLocks noGrp="1"/>
          </p:cNvSpPr>
          <p:nvPr>
            <p:ph type="body" sz="quarter" idx="11"/>
          </p:nvPr>
        </p:nvSpPr>
        <p:spPr>
          <a:xfrm>
            <a:off x="625107" y="0"/>
            <a:ext cx="10941785" cy="1073152"/>
          </a:xfrm>
        </p:spPr>
        <p:txBody>
          <a:bodyPr>
            <a:normAutofit/>
          </a:bodyPr>
          <a:lstStyle/>
          <a:p>
            <a:r>
              <a:rPr lang="en-US" b="1" u="sng" dirty="0"/>
              <a:t>Child-like Faith Is…</a:t>
            </a:r>
          </a:p>
        </p:txBody>
      </p:sp>
      <p:sp>
        <p:nvSpPr>
          <p:cNvPr id="2" name="Title 1">
            <a:extLst>
              <a:ext uri="{FF2B5EF4-FFF2-40B4-BE49-F238E27FC236}">
                <a16:creationId xmlns:a16="http://schemas.microsoft.com/office/drawing/2014/main" id="{6EE0D844-B903-CA78-13F4-DDA016E13DB3}"/>
              </a:ext>
            </a:extLst>
          </p:cNvPr>
          <p:cNvSpPr>
            <a:spLocks noGrp="1"/>
          </p:cNvSpPr>
          <p:nvPr>
            <p:ph type="title"/>
          </p:nvPr>
        </p:nvSpPr>
        <p:spPr>
          <a:xfrm>
            <a:off x="-224644" y="5427200"/>
            <a:ext cx="4082916" cy="1522833"/>
          </a:xfrm>
        </p:spPr>
        <p:txBody>
          <a:bodyPr>
            <a:normAutofit/>
          </a:bodyPr>
          <a:lstStyle/>
          <a:p>
            <a:r>
              <a:rPr lang="en-US" sz="6600" dirty="0">
                <a:latin typeface="ChunkFive" panose="00000500000000000000" pitchFamily="50" charset="0"/>
              </a:rPr>
              <a:t>FAITH</a:t>
            </a:r>
          </a:p>
        </p:txBody>
      </p:sp>
      <p:sp>
        <p:nvSpPr>
          <p:cNvPr id="3" name="Text Placeholder 4">
            <a:extLst>
              <a:ext uri="{FF2B5EF4-FFF2-40B4-BE49-F238E27FC236}">
                <a16:creationId xmlns:a16="http://schemas.microsoft.com/office/drawing/2014/main" id="{1EAB0A3B-2449-B22A-7C73-4D4DBC4DF842}"/>
              </a:ext>
            </a:extLst>
          </p:cNvPr>
          <p:cNvSpPr txBox="1">
            <a:spLocks/>
          </p:cNvSpPr>
          <p:nvPr/>
        </p:nvSpPr>
        <p:spPr>
          <a:xfrm>
            <a:off x="207316" y="5003460"/>
            <a:ext cx="3218996" cy="1233567"/>
          </a:xfrm>
          <a:prstGeom prst="rect">
            <a:avLst/>
          </a:prstGeom>
        </p:spPr>
        <p:txBody>
          <a:bodyPr anchor="ctr">
            <a:noAutofit/>
          </a:bodyPr>
          <a:lstStyle>
            <a:lvl1pPr marL="0" indent="0" algn="ctr" defTabSz="1219170" rtl="0" eaLnBrk="1" latinLnBrk="0" hangingPunct="1">
              <a:spcBef>
                <a:spcPct val="20000"/>
              </a:spcBef>
              <a:buFont typeface="Arial"/>
              <a:buNone/>
              <a:defRPr sz="4000" kern="1200">
                <a:solidFill>
                  <a:schemeClr val="bg1"/>
                </a:solidFill>
                <a:latin typeface="+mn-lt"/>
                <a:ea typeface="+mn-ea"/>
                <a:cs typeface="+mn-cs"/>
              </a:defRPr>
            </a:lvl1pPr>
            <a:lvl2pPr marL="1219170" indent="-609585" algn="ctr"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ctr"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r>
              <a:rPr lang="en-US" sz="1600" dirty="0">
                <a:solidFill>
                  <a:srgbClr val="FF7200"/>
                </a:solidFill>
                <a:latin typeface="Kid Marker" panose="03000600000000000000" pitchFamily="66" charset="0"/>
              </a:rPr>
              <a:t>a</a:t>
            </a:r>
            <a:r>
              <a:rPr lang="en-US" sz="1600" dirty="0">
                <a:solidFill>
                  <a:srgbClr val="FE0000"/>
                </a:solidFill>
                <a:latin typeface="Kid Marker" panose="03000600000000000000" pitchFamily="66" charset="0"/>
              </a:rPr>
              <a:t> c</a:t>
            </a:r>
            <a:r>
              <a:rPr lang="en-US" sz="1600" dirty="0">
                <a:solidFill>
                  <a:srgbClr val="EA00FF"/>
                </a:solidFill>
                <a:latin typeface="Kid Marker" panose="03000600000000000000" pitchFamily="66" charset="0"/>
              </a:rPr>
              <a:t>h</a:t>
            </a:r>
            <a:r>
              <a:rPr lang="en-US" sz="1600" dirty="0">
                <a:solidFill>
                  <a:srgbClr val="000CFE"/>
                </a:solidFill>
                <a:latin typeface="Kid Marker" panose="03000600000000000000" pitchFamily="66" charset="0"/>
              </a:rPr>
              <a:t>i</a:t>
            </a:r>
            <a:r>
              <a:rPr lang="en-US" sz="1600" dirty="0">
                <a:solidFill>
                  <a:srgbClr val="00DFFF"/>
                </a:solidFill>
                <a:latin typeface="Kid Marker" panose="03000600000000000000" pitchFamily="66" charset="0"/>
              </a:rPr>
              <a:t>l</a:t>
            </a:r>
            <a:r>
              <a:rPr lang="en-US" sz="1600" dirty="0">
                <a:solidFill>
                  <a:srgbClr val="00FF1F"/>
                </a:solidFill>
                <a:latin typeface="Kid Marker" panose="03000600000000000000" pitchFamily="66" charset="0"/>
              </a:rPr>
              <a:t>d</a:t>
            </a:r>
            <a:r>
              <a:rPr lang="en-US" sz="1600" dirty="0">
                <a:solidFill>
                  <a:srgbClr val="FFD800"/>
                </a:solidFill>
                <a:latin typeface="Kid Marker" panose="03000600000000000000" pitchFamily="66" charset="0"/>
              </a:rPr>
              <a:t>-</a:t>
            </a:r>
            <a:r>
              <a:rPr lang="en-US" sz="1600" dirty="0">
                <a:solidFill>
                  <a:srgbClr val="FF7200"/>
                </a:solidFill>
                <a:latin typeface="Kid Marker" panose="03000600000000000000" pitchFamily="66" charset="0"/>
              </a:rPr>
              <a:t>l</a:t>
            </a:r>
            <a:r>
              <a:rPr lang="en-US" sz="1600" dirty="0">
                <a:solidFill>
                  <a:srgbClr val="FE0000"/>
                </a:solidFill>
                <a:latin typeface="Kid Marker" panose="03000600000000000000" pitchFamily="66" charset="0"/>
              </a:rPr>
              <a:t>i</a:t>
            </a:r>
            <a:r>
              <a:rPr lang="en-US" sz="1600" dirty="0">
                <a:solidFill>
                  <a:srgbClr val="EA00FF"/>
                </a:solidFill>
                <a:latin typeface="Kid Marker" panose="03000600000000000000" pitchFamily="66" charset="0"/>
              </a:rPr>
              <a:t>k</a:t>
            </a:r>
            <a:r>
              <a:rPr lang="en-US" sz="1600" dirty="0">
                <a:solidFill>
                  <a:srgbClr val="000CFE"/>
                </a:solidFill>
                <a:latin typeface="Kid Marker" panose="03000600000000000000" pitchFamily="66" charset="0"/>
              </a:rPr>
              <a:t>e</a:t>
            </a:r>
          </a:p>
        </p:txBody>
      </p:sp>
      <p:sp>
        <p:nvSpPr>
          <p:cNvPr id="6" name="Text Placeholder 4">
            <a:extLst>
              <a:ext uri="{FF2B5EF4-FFF2-40B4-BE49-F238E27FC236}">
                <a16:creationId xmlns:a16="http://schemas.microsoft.com/office/drawing/2014/main" id="{C37A281E-A420-0495-6AA1-A78FA9E748D0}"/>
              </a:ext>
            </a:extLst>
          </p:cNvPr>
          <p:cNvSpPr txBox="1">
            <a:spLocks/>
          </p:cNvSpPr>
          <p:nvPr/>
        </p:nvSpPr>
        <p:spPr>
          <a:xfrm>
            <a:off x="234541" y="1078725"/>
            <a:ext cx="11722915" cy="4192522"/>
          </a:xfrm>
          <a:prstGeom prst="rect">
            <a:avLst/>
          </a:prstGeom>
        </p:spPr>
        <p:txBody>
          <a:bodyPr vert="horz" lIns="91440" tIns="45720" rIns="91440" bIns="45720" rtlCol="0" anchor="t">
            <a:normAutofit/>
          </a:bodyPr>
          <a:lstStyle>
            <a:lvl1pPr marL="0" indent="0" algn="ctr" defTabSz="1219170" rtl="0" eaLnBrk="1" latinLnBrk="0" hangingPunct="1">
              <a:spcBef>
                <a:spcPct val="20000"/>
              </a:spcBef>
              <a:buFont typeface="Arial"/>
              <a:buNone/>
              <a:defRPr sz="4000" kern="1200" baseline="0">
                <a:solidFill>
                  <a:schemeClr val="bg1"/>
                </a:solidFill>
                <a:latin typeface="+mn-lt"/>
                <a:ea typeface="+mn-ea"/>
                <a:cs typeface="+mn-cs"/>
              </a:defRPr>
            </a:lvl1pPr>
            <a:lvl2pPr marL="1219170" indent="-609585" algn="l" defTabSz="1219170" rtl="0" eaLnBrk="1" latinLnBrk="0" hangingPunct="1">
              <a:spcBef>
                <a:spcPct val="20000"/>
              </a:spcBef>
              <a:buFont typeface="Arial"/>
              <a:buChar char="•"/>
              <a:defRPr sz="4000" kern="1200">
                <a:solidFill>
                  <a:schemeClr val="bg1"/>
                </a:solidFill>
                <a:latin typeface="+mn-lt"/>
                <a:ea typeface="+mn-ea"/>
                <a:cs typeface="+mn-cs"/>
              </a:defRPr>
            </a:lvl2pPr>
            <a:lvl3pPr marL="1219170"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3pPr>
            <a:lvl4pPr marL="1828754"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4pPr>
            <a:lvl5pPr marL="2438339" indent="0" algn="l" defTabSz="1219170" rtl="0" eaLnBrk="1" latinLnBrk="0" hangingPunct="1">
              <a:spcBef>
                <a:spcPct val="20000"/>
              </a:spcBef>
              <a:buFont typeface="Arial" pitchFamily="34" charset="0"/>
              <a:buNone/>
              <a:defRPr sz="4000" kern="1200">
                <a:solidFill>
                  <a:schemeClr val="bg1"/>
                </a:solidFill>
                <a:latin typeface="+mn-lt"/>
                <a:ea typeface="+mn-ea"/>
                <a:cs typeface="+mn-cs"/>
              </a:defRPr>
            </a:lvl5pPr>
            <a:lvl6pPr marL="335271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6pPr>
            <a:lvl7pPr marL="3962301"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7pPr>
            <a:lvl8pPr marL="4571886"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8pPr>
            <a:lvl9pPr marL="5181470" indent="-304792" algn="l" defTabSz="1219170" rtl="0" eaLnBrk="1" latinLnBrk="0" hangingPunct="1">
              <a:spcBef>
                <a:spcPct val="20000"/>
              </a:spcBef>
              <a:buFont typeface="Arial" pitchFamily="34" charset="0"/>
              <a:buChar char="•"/>
              <a:defRPr sz="2667" kern="1200">
                <a:solidFill>
                  <a:schemeClr val="tx1"/>
                </a:solidFill>
                <a:latin typeface="+mn-lt"/>
                <a:ea typeface="+mn-ea"/>
                <a:cs typeface="+mn-cs"/>
              </a:defRPr>
            </a:lvl9pPr>
          </a:lstStyle>
          <a:p>
            <a:endParaRPr lang="en-US" sz="3600" b="1" dirty="0"/>
          </a:p>
          <a:p>
            <a:r>
              <a:rPr lang="en-US" sz="3600" b="1" dirty="0"/>
              <a:t>Humble</a:t>
            </a:r>
          </a:p>
          <a:p>
            <a:r>
              <a:rPr lang="en-US" sz="3600" dirty="0"/>
              <a:t>Jn. 13:2-5</a:t>
            </a:r>
          </a:p>
          <a:p>
            <a:r>
              <a:rPr lang="en-US" sz="3600" dirty="0"/>
              <a:t>Matt. 5:3</a:t>
            </a:r>
          </a:p>
          <a:p>
            <a:endParaRPr lang="en-US" sz="3600" dirty="0"/>
          </a:p>
        </p:txBody>
      </p:sp>
    </p:spTree>
    <p:extLst>
      <p:ext uri="{BB962C8B-B14F-4D97-AF65-F5344CB8AC3E}">
        <p14:creationId xmlns:p14="http://schemas.microsoft.com/office/powerpoint/2010/main" val="3165066074"/>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12044" y="2037948"/>
            <a:ext cx="7683795" cy="2782105"/>
          </a:xfrm>
        </p:spPr>
        <p:txBody>
          <a:bodyPr>
            <a:normAutofit/>
          </a:bodyPr>
          <a:lstStyle/>
          <a:p>
            <a:r>
              <a:rPr lang="en-US" sz="15333" dirty="0">
                <a:latin typeface="ChunkFive" panose="00000500000000000000" pitchFamily="50" charset="0"/>
              </a:rPr>
              <a:t>FAITH?</a:t>
            </a:r>
          </a:p>
        </p:txBody>
      </p:sp>
      <p:sp>
        <p:nvSpPr>
          <p:cNvPr id="5" name="Text Placeholder 4"/>
          <p:cNvSpPr>
            <a:spLocks noGrp="1"/>
          </p:cNvSpPr>
          <p:nvPr>
            <p:ph type="body" sz="quarter" idx="12"/>
          </p:nvPr>
        </p:nvSpPr>
        <p:spPr>
          <a:xfrm>
            <a:off x="1535885" y="1421163"/>
            <a:ext cx="7236113" cy="1233567"/>
          </a:xfrm>
        </p:spPr>
        <p:txBody>
          <a:bodyPr anchor="ctr">
            <a:noAutofit/>
          </a:bodyPr>
          <a:lstStyle/>
          <a:p>
            <a:r>
              <a:rPr lang="en-US" sz="4267" dirty="0">
                <a:solidFill>
                  <a:srgbClr val="FF7200"/>
                </a:solidFill>
                <a:latin typeface="Kid Marker" panose="03000600000000000000" pitchFamily="66" charset="0"/>
              </a:rPr>
              <a:t>H</a:t>
            </a:r>
            <a:r>
              <a:rPr lang="en-US" sz="4267" dirty="0">
                <a:solidFill>
                  <a:srgbClr val="FE0000"/>
                </a:solidFill>
                <a:latin typeface="Kid Marker" panose="03000600000000000000" pitchFamily="66" charset="0"/>
              </a:rPr>
              <a:t>o</a:t>
            </a:r>
            <a:r>
              <a:rPr lang="en-US" sz="4267" dirty="0">
                <a:solidFill>
                  <a:srgbClr val="EA00FF"/>
                </a:solidFill>
                <a:latin typeface="Kid Marker" panose="03000600000000000000" pitchFamily="66" charset="0"/>
              </a:rPr>
              <a:t>w </a:t>
            </a:r>
            <a:r>
              <a:rPr lang="en-US" sz="4267" dirty="0">
                <a:solidFill>
                  <a:srgbClr val="000CFE"/>
                </a:solidFill>
                <a:latin typeface="Kid Marker" panose="03000600000000000000" pitchFamily="66" charset="0"/>
              </a:rPr>
              <a:t>i</a:t>
            </a:r>
            <a:r>
              <a:rPr lang="en-US" sz="4267" dirty="0">
                <a:solidFill>
                  <a:srgbClr val="00DFFF"/>
                </a:solidFill>
                <a:latin typeface="Kid Marker" panose="03000600000000000000" pitchFamily="66" charset="0"/>
              </a:rPr>
              <a:t>s </a:t>
            </a:r>
            <a:r>
              <a:rPr lang="en-US" sz="4267" dirty="0">
                <a:solidFill>
                  <a:srgbClr val="00FF1F"/>
                </a:solidFill>
                <a:latin typeface="Kid Marker" panose="03000600000000000000" pitchFamily="66" charset="0"/>
              </a:rPr>
              <a:t>y</a:t>
            </a:r>
            <a:r>
              <a:rPr lang="en-US" sz="4267" dirty="0">
                <a:solidFill>
                  <a:srgbClr val="FFD800"/>
                </a:solidFill>
                <a:latin typeface="Kid Marker" panose="03000600000000000000" pitchFamily="66" charset="0"/>
              </a:rPr>
              <a:t>o</a:t>
            </a:r>
            <a:r>
              <a:rPr lang="en-US" sz="4267" dirty="0">
                <a:solidFill>
                  <a:srgbClr val="FF7200"/>
                </a:solidFill>
                <a:latin typeface="Kid Marker" panose="03000600000000000000" pitchFamily="66" charset="0"/>
              </a:rPr>
              <a:t>u</a:t>
            </a:r>
            <a:r>
              <a:rPr lang="en-US" sz="4267" dirty="0">
                <a:solidFill>
                  <a:srgbClr val="FE0000"/>
                </a:solidFill>
                <a:latin typeface="Kid Marker" panose="03000600000000000000" pitchFamily="66" charset="0"/>
              </a:rPr>
              <a:t>r</a:t>
            </a:r>
            <a:endParaRPr lang="en-US" sz="4267" dirty="0">
              <a:solidFill>
                <a:srgbClr val="000CFE"/>
              </a:solidFill>
              <a:latin typeface="Kid Marker" panose="03000600000000000000" pitchFamily="66" charset="0"/>
            </a:endParaRPr>
          </a:p>
        </p:txBody>
      </p:sp>
    </p:spTree>
    <p:extLst>
      <p:ext uri="{BB962C8B-B14F-4D97-AF65-F5344CB8AC3E}">
        <p14:creationId xmlns:p14="http://schemas.microsoft.com/office/powerpoint/2010/main" val="3128193173"/>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9330" name="Rectangle 2">
            <a:extLst>
              <a:ext uri="{FF2B5EF4-FFF2-40B4-BE49-F238E27FC236}">
                <a16:creationId xmlns:a16="http://schemas.microsoft.com/office/drawing/2014/main" id="{BB9D51D2-341D-42E6-DAA2-72E4B33E920A}"/>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2 There is a Redeemer</a:t>
            </a:r>
            <a:endParaRPr lang="en-US">
              <a:ea typeface="+mj-ea"/>
              <a:cs typeface="+mj-cs"/>
            </a:endParaRPr>
          </a:p>
        </p:txBody>
      </p:sp>
      <p:pic>
        <p:nvPicPr>
          <p:cNvPr id="4098" name="Picture 6" descr="There is a Redeemer-pp-SFP">
            <a:extLst>
              <a:ext uri="{FF2B5EF4-FFF2-40B4-BE49-F238E27FC236}">
                <a16:creationId xmlns:a16="http://schemas.microsoft.com/office/drawing/2014/main" id="{E8BE4F80-0A62-161D-1B65-8C7C81D07A4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9335" name="Text Box 7">
            <a:extLst>
              <a:ext uri="{FF2B5EF4-FFF2-40B4-BE49-F238E27FC236}">
                <a16:creationId xmlns:a16="http://schemas.microsoft.com/office/drawing/2014/main" id="{9A573882-26FD-AA83-C38A-5AEA63A448DA}"/>
              </a:ext>
            </a:extLst>
          </p:cNvPr>
          <p:cNvSpPr txBox="1">
            <a:spLocks noChangeArrowheads="1"/>
          </p:cNvSpPr>
          <p:nvPr/>
        </p:nvSpPr>
        <p:spPr bwMode="auto">
          <a:xfrm>
            <a:off x="101600" y="76201"/>
            <a:ext cx="388619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Redeemer</a:t>
            </a:r>
            <a:endParaRPr lang="en-US" sz="3200">
              <a:solidFill>
                <a:srgbClr val="000000"/>
              </a:solidFill>
              <a:latin typeface="Times" charset="0"/>
              <a:ea typeface="ＭＳ Ｐゴシック" charset="0"/>
            </a:endParaRPr>
          </a:p>
        </p:txBody>
      </p:sp>
      <p:sp>
        <p:nvSpPr>
          <p:cNvPr id="99336" name="Text Box 8">
            <a:extLst>
              <a:ext uri="{FF2B5EF4-FFF2-40B4-BE49-F238E27FC236}">
                <a16:creationId xmlns:a16="http://schemas.microsoft.com/office/drawing/2014/main" id="{7EA680B9-2498-BE3E-7BA8-F1CF81EFE4B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287</a:t>
            </a:r>
            <a:endParaRPr lang="en-US" sz="3200">
              <a:solidFill>
                <a:srgbClr val="000000"/>
              </a:solidFill>
              <a:latin typeface="Times" charset="0"/>
              <a:ea typeface="ＭＳ Ｐゴシック" charset="0"/>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15094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I know who holds tomorrow</a:t>
            </a: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463</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0"/>
            <a:ext cx="5241303"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Invitation SONG:</a:t>
            </a:r>
          </a:p>
        </p:txBody>
      </p:sp>
    </p:spTree>
    <p:extLst>
      <p:ext uri="{BB962C8B-B14F-4D97-AF65-F5344CB8AC3E}">
        <p14:creationId xmlns:p14="http://schemas.microsoft.com/office/powerpoint/2010/main" val="1510011134"/>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D7B3A5FF-21F6-A4D4-A967-3C022B9611D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I Know Who Holds Tomorrow</a:t>
            </a:r>
            <a:endParaRPr lang="en-US">
              <a:ea typeface="+mj-ea"/>
              <a:cs typeface="+mj-cs"/>
            </a:endParaRPr>
          </a:p>
        </p:txBody>
      </p:sp>
      <p:pic>
        <p:nvPicPr>
          <p:cNvPr id="2" name="Picture 46" descr="I know who holds tomorrow-pp">
            <a:extLst>
              <a:ext uri="{FF2B5EF4-FFF2-40B4-BE49-F238E27FC236}">
                <a16:creationId xmlns:a16="http://schemas.microsoft.com/office/drawing/2014/main" id="{FBCF003E-8001-AB5D-4440-FE3F76A3E8A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95" name="Text Box 47">
            <a:extLst>
              <a:ext uri="{FF2B5EF4-FFF2-40B4-BE49-F238E27FC236}">
                <a16:creationId xmlns:a16="http://schemas.microsoft.com/office/drawing/2014/main" id="{3333FB7A-20F2-7AA0-A575-9DDF05F26F92}"/>
              </a:ext>
            </a:extLst>
          </p:cNvPr>
          <p:cNvSpPr txBox="1">
            <a:spLocks noChangeArrowheads="1"/>
          </p:cNvSpPr>
          <p:nvPr/>
        </p:nvSpPr>
        <p:spPr bwMode="auto">
          <a:xfrm>
            <a:off x="114301" y="76201"/>
            <a:ext cx="5505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 Holds Tomorrow</a:t>
            </a:r>
            <a:endParaRPr lang="en-US" sz="3200">
              <a:solidFill>
                <a:srgbClr val="000000"/>
              </a:solidFill>
              <a:latin typeface="Times" charset="0"/>
              <a:ea typeface="ＭＳ Ｐゴシック" charset="0"/>
            </a:endParaRPr>
          </a:p>
        </p:txBody>
      </p:sp>
      <p:sp>
        <p:nvSpPr>
          <p:cNvPr id="2096" name="Text Box 48">
            <a:extLst>
              <a:ext uri="{FF2B5EF4-FFF2-40B4-BE49-F238E27FC236}">
                <a16:creationId xmlns:a16="http://schemas.microsoft.com/office/drawing/2014/main" id="{C13F66D7-8BAB-4FC5-A69C-21A23571D02E}"/>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463</a:t>
            </a:r>
            <a:endParaRPr lang="en-US" sz="3200">
              <a:solidFill>
                <a:srgbClr val="000000"/>
              </a:solidFill>
              <a:latin typeface="Times" charset="0"/>
              <a:ea typeface="ＭＳ Ｐゴシック" charset="0"/>
            </a:endParaRPr>
          </a:p>
        </p:txBody>
      </p:sp>
    </p:spTree>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106" name="Rectangle 2">
            <a:extLst>
              <a:ext uri="{FF2B5EF4-FFF2-40B4-BE49-F238E27FC236}">
                <a16:creationId xmlns:a16="http://schemas.microsoft.com/office/drawing/2014/main" id="{04050EDB-66A8-06F7-2671-2FC63A1086B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I Know Who Holds Tomorrow</a:t>
            </a:r>
            <a:endParaRPr lang="en-US">
              <a:ea typeface="+mj-ea"/>
              <a:cs typeface="+mj-cs"/>
            </a:endParaRPr>
          </a:p>
        </p:txBody>
      </p:sp>
      <p:pic>
        <p:nvPicPr>
          <p:cNvPr id="3074" name="Picture 3" descr="I know who holds tomorrow-pp">
            <a:extLst>
              <a:ext uri="{FF2B5EF4-FFF2-40B4-BE49-F238E27FC236}">
                <a16:creationId xmlns:a16="http://schemas.microsoft.com/office/drawing/2014/main" id="{3E6993A0-CF8C-6A7B-4F62-D1123646167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5108" name="Text Box 4">
            <a:extLst>
              <a:ext uri="{FF2B5EF4-FFF2-40B4-BE49-F238E27FC236}">
                <a16:creationId xmlns:a16="http://schemas.microsoft.com/office/drawing/2014/main" id="{DB5A5FF4-CBDA-B5EE-02B6-1E9F4F6BAEF9}"/>
              </a:ext>
            </a:extLst>
          </p:cNvPr>
          <p:cNvSpPr txBox="1">
            <a:spLocks noChangeArrowheads="1"/>
          </p:cNvSpPr>
          <p:nvPr/>
        </p:nvSpPr>
        <p:spPr bwMode="auto">
          <a:xfrm>
            <a:off x="114301" y="76201"/>
            <a:ext cx="5505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 Holds Tomorrow</a:t>
            </a:r>
            <a:endParaRPr lang="en-US" sz="3200">
              <a:solidFill>
                <a:srgbClr val="000000"/>
              </a:solidFill>
              <a:latin typeface="Times" charset="0"/>
              <a:ea typeface="ＭＳ Ｐゴシック" charset="0"/>
            </a:endParaRPr>
          </a:p>
        </p:txBody>
      </p:sp>
      <p:sp>
        <p:nvSpPr>
          <p:cNvPr id="175109" name="Text Box 5">
            <a:extLst>
              <a:ext uri="{FF2B5EF4-FFF2-40B4-BE49-F238E27FC236}">
                <a16:creationId xmlns:a16="http://schemas.microsoft.com/office/drawing/2014/main" id="{9729EA8B-282E-7008-8C82-8DF5F86ABFC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463</a:t>
            </a:r>
            <a:endParaRPr lang="en-US" sz="3200">
              <a:solidFill>
                <a:srgbClr val="000000"/>
              </a:solidFill>
              <a:latin typeface="Times" charset="0"/>
              <a:ea typeface="ＭＳ Ｐゴシック" charset="0"/>
            </a:endParaRPr>
          </a:p>
        </p:txBody>
      </p:sp>
    </p:spTree>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2274" name="Rectangle 1026">
            <a:extLst>
              <a:ext uri="{FF2B5EF4-FFF2-40B4-BE49-F238E27FC236}">
                <a16:creationId xmlns:a16="http://schemas.microsoft.com/office/drawing/2014/main" id="{8A8F821B-C57D-51B5-E6A1-1C78D47084D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1-3 I Know Who Holds Tomorrow</a:t>
            </a:r>
            <a:endParaRPr lang="en-US">
              <a:ea typeface="+mj-ea"/>
              <a:cs typeface="+mj-cs"/>
            </a:endParaRPr>
          </a:p>
        </p:txBody>
      </p:sp>
      <p:pic>
        <p:nvPicPr>
          <p:cNvPr id="4098" name="Picture 1027" descr="I know who holds tomorrow-pp">
            <a:extLst>
              <a:ext uri="{FF2B5EF4-FFF2-40B4-BE49-F238E27FC236}">
                <a16:creationId xmlns:a16="http://schemas.microsoft.com/office/drawing/2014/main" id="{D51E9737-CD9A-1045-0ECB-59C7D9141C4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2276" name="Text Box 1028">
            <a:extLst>
              <a:ext uri="{FF2B5EF4-FFF2-40B4-BE49-F238E27FC236}">
                <a16:creationId xmlns:a16="http://schemas.microsoft.com/office/drawing/2014/main" id="{60047C15-FA2E-0C4E-1BAE-734CDE4D22CC}"/>
              </a:ext>
            </a:extLst>
          </p:cNvPr>
          <p:cNvSpPr txBox="1">
            <a:spLocks noChangeArrowheads="1"/>
          </p:cNvSpPr>
          <p:nvPr/>
        </p:nvSpPr>
        <p:spPr bwMode="auto">
          <a:xfrm>
            <a:off x="114301" y="76201"/>
            <a:ext cx="5505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 Holds Tomorrow</a:t>
            </a:r>
            <a:endParaRPr lang="en-US" sz="3200">
              <a:solidFill>
                <a:srgbClr val="000000"/>
              </a:solidFill>
              <a:latin typeface="Times" charset="0"/>
              <a:ea typeface="ＭＳ Ｐゴシック" charset="0"/>
            </a:endParaRPr>
          </a:p>
        </p:txBody>
      </p:sp>
      <p:sp>
        <p:nvSpPr>
          <p:cNvPr id="182277" name="Text Box 1029">
            <a:extLst>
              <a:ext uri="{FF2B5EF4-FFF2-40B4-BE49-F238E27FC236}">
                <a16:creationId xmlns:a16="http://schemas.microsoft.com/office/drawing/2014/main" id="{A655E461-C1A9-0DED-E37C-C338A4699F25}"/>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463</a:t>
            </a:r>
            <a:endParaRPr lang="en-US" sz="3200">
              <a:solidFill>
                <a:srgbClr val="000000"/>
              </a:solidFill>
              <a:latin typeface="Times" charset="0"/>
              <a:ea typeface="ＭＳ Ｐゴシック" charset="0"/>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5346" name="Rectangle 1026">
            <a:extLst>
              <a:ext uri="{FF2B5EF4-FFF2-40B4-BE49-F238E27FC236}">
                <a16:creationId xmlns:a16="http://schemas.microsoft.com/office/drawing/2014/main" id="{BF8AE05A-4B80-0D2B-EB9A-318AB552231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I Know Who Holds Tomorrow</a:t>
            </a:r>
            <a:endParaRPr lang="en-US">
              <a:ea typeface="+mj-ea"/>
              <a:cs typeface="+mj-cs"/>
            </a:endParaRPr>
          </a:p>
        </p:txBody>
      </p:sp>
      <p:pic>
        <p:nvPicPr>
          <p:cNvPr id="5122" name="Picture 1027" descr="I know who holds tomorrow-pp">
            <a:extLst>
              <a:ext uri="{FF2B5EF4-FFF2-40B4-BE49-F238E27FC236}">
                <a16:creationId xmlns:a16="http://schemas.microsoft.com/office/drawing/2014/main" id="{61B64FA6-8DF0-4F97-7C73-3A0D1C8A39D9}"/>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5348" name="Text Box 1028">
            <a:extLst>
              <a:ext uri="{FF2B5EF4-FFF2-40B4-BE49-F238E27FC236}">
                <a16:creationId xmlns:a16="http://schemas.microsoft.com/office/drawing/2014/main" id="{2A09F142-FC6B-2828-42BE-B6F07DF1551F}"/>
              </a:ext>
            </a:extLst>
          </p:cNvPr>
          <p:cNvSpPr txBox="1">
            <a:spLocks noChangeArrowheads="1"/>
          </p:cNvSpPr>
          <p:nvPr/>
        </p:nvSpPr>
        <p:spPr bwMode="auto">
          <a:xfrm>
            <a:off x="114301" y="76201"/>
            <a:ext cx="5505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 Holds Tomorrow</a:t>
            </a:r>
            <a:endParaRPr lang="en-US" sz="3200">
              <a:solidFill>
                <a:srgbClr val="000000"/>
              </a:solidFill>
              <a:latin typeface="Times" charset="0"/>
              <a:ea typeface="ＭＳ Ｐゴシック" charset="0"/>
            </a:endParaRPr>
          </a:p>
        </p:txBody>
      </p:sp>
      <p:sp>
        <p:nvSpPr>
          <p:cNvPr id="185349" name="Text Box 1029">
            <a:extLst>
              <a:ext uri="{FF2B5EF4-FFF2-40B4-BE49-F238E27FC236}">
                <a16:creationId xmlns:a16="http://schemas.microsoft.com/office/drawing/2014/main" id="{EC4F48C7-41C7-12BE-456F-B29A5F8FD23F}"/>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463</a:t>
            </a:r>
            <a:endParaRPr lang="en-US" sz="3200">
              <a:solidFill>
                <a:srgbClr val="000000"/>
              </a:solidFill>
              <a:latin typeface="Times" charset="0"/>
              <a:ea typeface="ＭＳ Ｐゴシック" charset="0"/>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0" name="Rectangle 2">
            <a:extLst>
              <a:ext uri="{FF2B5EF4-FFF2-40B4-BE49-F238E27FC236}">
                <a16:creationId xmlns:a16="http://schemas.microsoft.com/office/drawing/2014/main" id="{945708AE-E3AE-C641-4036-CA43DA3F7A14}"/>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I Know Who Holds Tomorrow</a:t>
            </a:r>
            <a:endParaRPr lang="en-US">
              <a:ea typeface="+mj-ea"/>
              <a:cs typeface="+mj-cs"/>
            </a:endParaRPr>
          </a:p>
        </p:txBody>
      </p:sp>
      <p:pic>
        <p:nvPicPr>
          <p:cNvPr id="6146" name="Picture 6" descr="I know who holds tomorrow-pp">
            <a:extLst>
              <a:ext uri="{FF2B5EF4-FFF2-40B4-BE49-F238E27FC236}">
                <a16:creationId xmlns:a16="http://schemas.microsoft.com/office/drawing/2014/main" id="{A5F77010-D9F5-C677-A88F-6BDBDE48C3B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6375" name="Text Box 7">
            <a:extLst>
              <a:ext uri="{FF2B5EF4-FFF2-40B4-BE49-F238E27FC236}">
                <a16:creationId xmlns:a16="http://schemas.microsoft.com/office/drawing/2014/main" id="{2196B80E-4D89-F366-258C-DC424556B27C}"/>
              </a:ext>
            </a:extLst>
          </p:cNvPr>
          <p:cNvSpPr txBox="1">
            <a:spLocks noChangeArrowheads="1"/>
          </p:cNvSpPr>
          <p:nvPr/>
        </p:nvSpPr>
        <p:spPr bwMode="auto">
          <a:xfrm>
            <a:off x="114301" y="76201"/>
            <a:ext cx="5505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 Holds Tomorrow</a:t>
            </a:r>
            <a:endParaRPr lang="en-US" sz="3200">
              <a:solidFill>
                <a:srgbClr val="000000"/>
              </a:solidFill>
              <a:latin typeface="Times" charset="0"/>
              <a:ea typeface="ＭＳ Ｐゴシック" charset="0"/>
            </a:endParaRPr>
          </a:p>
        </p:txBody>
      </p:sp>
      <p:sp>
        <p:nvSpPr>
          <p:cNvPr id="186376" name="Text Box 8">
            <a:extLst>
              <a:ext uri="{FF2B5EF4-FFF2-40B4-BE49-F238E27FC236}">
                <a16:creationId xmlns:a16="http://schemas.microsoft.com/office/drawing/2014/main" id="{ABC30501-B1E4-9659-6BB4-B3DD2B42B2D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463</a:t>
            </a:r>
            <a:endParaRPr lang="en-US" sz="3200">
              <a:solidFill>
                <a:srgbClr val="000000"/>
              </a:solidFill>
              <a:latin typeface="Times" charset="0"/>
              <a:ea typeface="ＭＳ Ｐゴシック" charset="0"/>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8178" name="Rectangle 2">
            <a:extLst>
              <a:ext uri="{FF2B5EF4-FFF2-40B4-BE49-F238E27FC236}">
                <a16:creationId xmlns:a16="http://schemas.microsoft.com/office/drawing/2014/main" id="{60FCAF92-D80D-8B4B-E826-BD13E07C138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3-1 I Know Who Holds Tomorrow</a:t>
            </a:r>
            <a:endParaRPr lang="en-US">
              <a:ea typeface="+mj-ea"/>
              <a:cs typeface="+mj-cs"/>
            </a:endParaRPr>
          </a:p>
        </p:txBody>
      </p:sp>
      <p:pic>
        <p:nvPicPr>
          <p:cNvPr id="12290" name="Picture 3" descr="I know who holds tomorrow-pp">
            <a:extLst>
              <a:ext uri="{FF2B5EF4-FFF2-40B4-BE49-F238E27FC236}">
                <a16:creationId xmlns:a16="http://schemas.microsoft.com/office/drawing/2014/main" id="{21431C93-DC9C-CF10-424E-801E2C1C99D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8180" name="Text Box 4">
            <a:extLst>
              <a:ext uri="{FF2B5EF4-FFF2-40B4-BE49-F238E27FC236}">
                <a16:creationId xmlns:a16="http://schemas.microsoft.com/office/drawing/2014/main" id="{1F5BF9CC-81EF-FAB8-DDB8-2A4CBD4C9084}"/>
              </a:ext>
            </a:extLst>
          </p:cNvPr>
          <p:cNvSpPr txBox="1">
            <a:spLocks noChangeArrowheads="1"/>
          </p:cNvSpPr>
          <p:nvPr/>
        </p:nvSpPr>
        <p:spPr bwMode="auto">
          <a:xfrm>
            <a:off x="114301" y="76201"/>
            <a:ext cx="5505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 Holds Tomorrow</a:t>
            </a:r>
            <a:endParaRPr lang="en-US" sz="3200">
              <a:solidFill>
                <a:srgbClr val="000000"/>
              </a:solidFill>
              <a:latin typeface="Times" charset="0"/>
              <a:ea typeface="ＭＳ Ｐゴシック" charset="0"/>
            </a:endParaRPr>
          </a:p>
        </p:txBody>
      </p:sp>
      <p:sp>
        <p:nvSpPr>
          <p:cNvPr id="178181" name="Text Box 5">
            <a:extLst>
              <a:ext uri="{FF2B5EF4-FFF2-40B4-BE49-F238E27FC236}">
                <a16:creationId xmlns:a16="http://schemas.microsoft.com/office/drawing/2014/main" id="{35D9EBAD-D367-0836-D25C-EC7AB762F749}"/>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463</a:t>
            </a:r>
            <a:endParaRPr lang="en-US" sz="3200">
              <a:solidFill>
                <a:srgbClr val="000000"/>
              </a:solidFill>
              <a:latin typeface="Times" charset="0"/>
              <a:ea typeface="ＭＳ Ｐゴシック" charset="0"/>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9202" name="Rectangle 2">
            <a:extLst>
              <a:ext uri="{FF2B5EF4-FFF2-40B4-BE49-F238E27FC236}">
                <a16:creationId xmlns:a16="http://schemas.microsoft.com/office/drawing/2014/main" id="{4270DB8C-0103-3660-651D-7B729060213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3-2 I Know Who Holds Tomorrow</a:t>
            </a:r>
            <a:endParaRPr lang="en-US">
              <a:ea typeface="+mj-ea"/>
              <a:cs typeface="+mj-cs"/>
            </a:endParaRPr>
          </a:p>
        </p:txBody>
      </p:sp>
      <p:pic>
        <p:nvPicPr>
          <p:cNvPr id="13314" name="Picture 3" descr="I know who holds tomorrow-pp">
            <a:extLst>
              <a:ext uri="{FF2B5EF4-FFF2-40B4-BE49-F238E27FC236}">
                <a16:creationId xmlns:a16="http://schemas.microsoft.com/office/drawing/2014/main" id="{EB48A067-F361-9366-0DEA-D5EEB971DC8E}"/>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79204" name="Text Box 4">
            <a:extLst>
              <a:ext uri="{FF2B5EF4-FFF2-40B4-BE49-F238E27FC236}">
                <a16:creationId xmlns:a16="http://schemas.microsoft.com/office/drawing/2014/main" id="{790877F3-909F-F010-50D3-9901F7B714AB}"/>
              </a:ext>
            </a:extLst>
          </p:cNvPr>
          <p:cNvSpPr txBox="1">
            <a:spLocks noChangeArrowheads="1"/>
          </p:cNvSpPr>
          <p:nvPr/>
        </p:nvSpPr>
        <p:spPr bwMode="auto">
          <a:xfrm>
            <a:off x="114301" y="76201"/>
            <a:ext cx="5505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 Holds Tomorrow</a:t>
            </a:r>
            <a:endParaRPr lang="en-US" sz="3200">
              <a:solidFill>
                <a:srgbClr val="000000"/>
              </a:solidFill>
              <a:latin typeface="Times" charset="0"/>
              <a:ea typeface="ＭＳ Ｐゴシック" charset="0"/>
            </a:endParaRPr>
          </a:p>
        </p:txBody>
      </p:sp>
      <p:sp>
        <p:nvSpPr>
          <p:cNvPr id="179205" name="Text Box 5">
            <a:extLst>
              <a:ext uri="{FF2B5EF4-FFF2-40B4-BE49-F238E27FC236}">
                <a16:creationId xmlns:a16="http://schemas.microsoft.com/office/drawing/2014/main" id="{9A3ACBA0-12EF-01BB-6444-BC056B414BD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463</a:t>
            </a:r>
            <a:endParaRPr lang="en-US" sz="3200">
              <a:solidFill>
                <a:srgbClr val="000000"/>
              </a:solidFill>
              <a:latin typeface="Times" charset="0"/>
              <a:ea typeface="ＭＳ Ｐゴシック" charset="0"/>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4322" name="Rectangle 2">
            <a:extLst>
              <a:ext uri="{FF2B5EF4-FFF2-40B4-BE49-F238E27FC236}">
                <a16:creationId xmlns:a16="http://schemas.microsoft.com/office/drawing/2014/main" id="{092D64F0-2E9E-0927-BF75-F4C7A7FCA4D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3-3 I Know Who Holds Tomorrow</a:t>
            </a:r>
            <a:endParaRPr lang="en-US">
              <a:ea typeface="+mj-ea"/>
              <a:cs typeface="+mj-cs"/>
            </a:endParaRPr>
          </a:p>
        </p:txBody>
      </p:sp>
      <p:pic>
        <p:nvPicPr>
          <p:cNvPr id="14338" name="Picture 3" descr="I know who holds tomorrow-pp">
            <a:extLst>
              <a:ext uri="{FF2B5EF4-FFF2-40B4-BE49-F238E27FC236}">
                <a16:creationId xmlns:a16="http://schemas.microsoft.com/office/drawing/2014/main" id="{3DF18FC1-6CF8-346C-146C-1B1783004835}"/>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4324" name="Text Box 4">
            <a:extLst>
              <a:ext uri="{FF2B5EF4-FFF2-40B4-BE49-F238E27FC236}">
                <a16:creationId xmlns:a16="http://schemas.microsoft.com/office/drawing/2014/main" id="{AC2CFC60-923F-264F-52AB-788B1344B10A}"/>
              </a:ext>
            </a:extLst>
          </p:cNvPr>
          <p:cNvSpPr txBox="1">
            <a:spLocks noChangeArrowheads="1"/>
          </p:cNvSpPr>
          <p:nvPr/>
        </p:nvSpPr>
        <p:spPr bwMode="auto">
          <a:xfrm>
            <a:off x="114301" y="76201"/>
            <a:ext cx="5505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 Holds Tomorrow</a:t>
            </a:r>
            <a:endParaRPr lang="en-US" sz="3200">
              <a:solidFill>
                <a:srgbClr val="000000"/>
              </a:solidFill>
              <a:latin typeface="Times" charset="0"/>
              <a:ea typeface="ＭＳ Ｐゴシック" charset="0"/>
            </a:endParaRPr>
          </a:p>
        </p:txBody>
      </p:sp>
      <p:sp>
        <p:nvSpPr>
          <p:cNvPr id="184325" name="Text Box 5">
            <a:extLst>
              <a:ext uri="{FF2B5EF4-FFF2-40B4-BE49-F238E27FC236}">
                <a16:creationId xmlns:a16="http://schemas.microsoft.com/office/drawing/2014/main" id="{4D1FECA7-EFB7-4D4F-8F02-9E2B9AC18B9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463</a:t>
            </a:r>
            <a:endParaRPr lang="en-US" sz="3200">
              <a:solidFill>
                <a:srgbClr val="000000"/>
              </a:solidFill>
              <a:latin typeface="Times" charset="0"/>
              <a:ea typeface="ＭＳ Ｐゴシック" charset="0"/>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0226" name="Rectangle 2">
            <a:extLst>
              <a:ext uri="{FF2B5EF4-FFF2-40B4-BE49-F238E27FC236}">
                <a16:creationId xmlns:a16="http://schemas.microsoft.com/office/drawing/2014/main" id="{9D6F458C-E994-7E44-BB16-C500E3E0B3E9}"/>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C-1 I Know Who Holds Tomorrow</a:t>
            </a:r>
            <a:endParaRPr lang="en-US">
              <a:ea typeface="+mj-ea"/>
              <a:cs typeface="+mj-cs"/>
            </a:endParaRPr>
          </a:p>
        </p:txBody>
      </p:sp>
      <p:pic>
        <p:nvPicPr>
          <p:cNvPr id="15362" name="Picture 3" descr="I know who holds tomorrow-pp">
            <a:extLst>
              <a:ext uri="{FF2B5EF4-FFF2-40B4-BE49-F238E27FC236}">
                <a16:creationId xmlns:a16="http://schemas.microsoft.com/office/drawing/2014/main" id="{1D56EC4E-913B-EA47-6226-84858A396A6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0228" name="Text Box 4">
            <a:extLst>
              <a:ext uri="{FF2B5EF4-FFF2-40B4-BE49-F238E27FC236}">
                <a16:creationId xmlns:a16="http://schemas.microsoft.com/office/drawing/2014/main" id="{8B1BB9D8-AAD9-DB8D-F180-9315E6CE9649}"/>
              </a:ext>
            </a:extLst>
          </p:cNvPr>
          <p:cNvSpPr txBox="1">
            <a:spLocks noChangeArrowheads="1"/>
          </p:cNvSpPr>
          <p:nvPr/>
        </p:nvSpPr>
        <p:spPr bwMode="auto">
          <a:xfrm>
            <a:off x="114301" y="76201"/>
            <a:ext cx="5505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 Holds Tomorrow</a:t>
            </a:r>
            <a:endParaRPr lang="en-US" sz="3200">
              <a:solidFill>
                <a:srgbClr val="000000"/>
              </a:solidFill>
              <a:latin typeface="Times" charset="0"/>
              <a:ea typeface="ＭＳ Ｐゴシック" charset="0"/>
            </a:endParaRPr>
          </a:p>
        </p:txBody>
      </p:sp>
      <p:sp>
        <p:nvSpPr>
          <p:cNvPr id="180229" name="Text Box 5">
            <a:extLst>
              <a:ext uri="{FF2B5EF4-FFF2-40B4-BE49-F238E27FC236}">
                <a16:creationId xmlns:a16="http://schemas.microsoft.com/office/drawing/2014/main" id="{AE715F2A-A452-3CBF-F04B-615E77727632}"/>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463</a:t>
            </a:r>
            <a:endParaRPr lang="en-US" sz="3200">
              <a:solidFill>
                <a:srgbClr val="000000"/>
              </a:solidFill>
              <a:latin typeface="Times" charset="0"/>
              <a:ea typeface="ＭＳ Ｐゴシック" charset="0"/>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Rectangle 2">
            <a:extLst>
              <a:ext uri="{FF2B5EF4-FFF2-40B4-BE49-F238E27FC236}">
                <a16:creationId xmlns:a16="http://schemas.microsoft.com/office/drawing/2014/main" id="{A6191B13-A269-DF83-CDC9-6968FA37DD42}"/>
              </a:ext>
            </a:extLst>
          </p:cNvPr>
          <p:cNvSpPr>
            <a:spLocks noGrp="1" noChangeArrowheads="1"/>
          </p:cNvSpPr>
          <p:nvPr>
            <p:ph type="ctrTitle"/>
          </p:nvPr>
        </p:nvSpPr>
        <p:spPr>
          <a:xfrm>
            <a:off x="101600" y="152400"/>
            <a:ext cx="4368800" cy="228600"/>
          </a:xfrm>
        </p:spPr>
        <p:txBody>
          <a:bodyPr/>
          <a:lstStyle/>
          <a:p>
            <a:pPr eaLnBrk="1" hangingPunct="1">
              <a:defRPr/>
            </a:pPr>
            <a:r>
              <a:rPr lang="en-US" sz="2400">
                <a:ea typeface="+mj-ea"/>
                <a:cs typeface="+mj-cs"/>
              </a:rPr>
              <a:t>3 There is a Redeemer</a:t>
            </a:r>
            <a:endParaRPr lang="en-US">
              <a:ea typeface="+mj-ea"/>
              <a:cs typeface="+mj-cs"/>
            </a:endParaRPr>
          </a:p>
        </p:txBody>
      </p:sp>
      <p:pic>
        <p:nvPicPr>
          <p:cNvPr id="6146" name="Picture 6" descr="There is a Redeemer-pp-SFP">
            <a:extLst>
              <a:ext uri="{FF2B5EF4-FFF2-40B4-BE49-F238E27FC236}">
                <a16:creationId xmlns:a16="http://schemas.microsoft.com/office/drawing/2014/main" id="{B30ECC42-29FA-FFC5-24B8-9D340CE4871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0359" name="Text Box 7">
            <a:extLst>
              <a:ext uri="{FF2B5EF4-FFF2-40B4-BE49-F238E27FC236}">
                <a16:creationId xmlns:a16="http://schemas.microsoft.com/office/drawing/2014/main" id="{B35D106D-13AA-ED53-9F69-C7D07F77EA67}"/>
              </a:ext>
            </a:extLst>
          </p:cNvPr>
          <p:cNvSpPr txBox="1">
            <a:spLocks noChangeArrowheads="1"/>
          </p:cNvSpPr>
          <p:nvPr/>
        </p:nvSpPr>
        <p:spPr bwMode="auto">
          <a:xfrm>
            <a:off x="101600" y="76201"/>
            <a:ext cx="3886192"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There Is A Redeemer</a:t>
            </a:r>
            <a:endParaRPr lang="en-US" sz="3200">
              <a:solidFill>
                <a:srgbClr val="000000"/>
              </a:solidFill>
              <a:latin typeface="Times" charset="0"/>
              <a:ea typeface="ＭＳ Ｐゴシック" charset="0"/>
            </a:endParaRPr>
          </a:p>
        </p:txBody>
      </p:sp>
      <p:sp>
        <p:nvSpPr>
          <p:cNvPr id="100360" name="Text Box 8">
            <a:extLst>
              <a:ext uri="{FF2B5EF4-FFF2-40B4-BE49-F238E27FC236}">
                <a16:creationId xmlns:a16="http://schemas.microsoft.com/office/drawing/2014/main" id="{76F1CEA2-A3A8-9190-2319-8E2CB11F5F38}"/>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287</a:t>
            </a:r>
            <a:endParaRPr lang="en-US" sz="3200">
              <a:solidFill>
                <a:srgbClr val="000000"/>
              </a:solidFill>
              <a:latin typeface="Times" charset="0"/>
              <a:ea typeface="ＭＳ Ｐゴシック" charset="0"/>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1250" name="Rectangle 2">
            <a:extLst>
              <a:ext uri="{FF2B5EF4-FFF2-40B4-BE49-F238E27FC236}">
                <a16:creationId xmlns:a16="http://schemas.microsoft.com/office/drawing/2014/main" id="{87DA5C1E-0BB2-57F8-F962-AD47867660F8}"/>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C-2 I Know Who Holds Tomorrow</a:t>
            </a:r>
            <a:endParaRPr lang="en-US">
              <a:ea typeface="+mj-ea"/>
              <a:cs typeface="+mj-cs"/>
            </a:endParaRPr>
          </a:p>
        </p:txBody>
      </p:sp>
      <p:pic>
        <p:nvPicPr>
          <p:cNvPr id="16386" name="Picture 6" descr="I know who holds tomorrow-pp">
            <a:extLst>
              <a:ext uri="{FF2B5EF4-FFF2-40B4-BE49-F238E27FC236}">
                <a16:creationId xmlns:a16="http://schemas.microsoft.com/office/drawing/2014/main" id="{DC6C3500-8935-74F9-2889-F2980F61701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1255" name="Text Box 7">
            <a:extLst>
              <a:ext uri="{FF2B5EF4-FFF2-40B4-BE49-F238E27FC236}">
                <a16:creationId xmlns:a16="http://schemas.microsoft.com/office/drawing/2014/main" id="{22842560-1789-B5DE-B543-C6C31798D7EC}"/>
              </a:ext>
            </a:extLst>
          </p:cNvPr>
          <p:cNvSpPr txBox="1">
            <a:spLocks noChangeArrowheads="1"/>
          </p:cNvSpPr>
          <p:nvPr/>
        </p:nvSpPr>
        <p:spPr bwMode="auto">
          <a:xfrm>
            <a:off x="114301" y="76201"/>
            <a:ext cx="5505931"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I Know Who Holds Tomorrow</a:t>
            </a:r>
            <a:endParaRPr lang="en-US" sz="3200">
              <a:solidFill>
                <a:srgbClr val="000000"/>
              </a:solidFill>
              <a:latin typeface="Times" charset="0"/>
              <a:ea typeface="ＭＳ Ｐゴシック" charset="0"/>
            </a:endParaRPr>
          </a:p>
        </p:txBody>
      </p:sp>
      <p:sp>
        <p:nvSpPr>
          <p:cNvPr id="181256" name="Text Box 8">
            <a:extLst>
              <a:ext uri="{FF2B5EF4-FFF2-40B4-BE49-F238E27FC236}">
                <a16:creationId xmlns:a16="http://schemas.microsoft.com/office/drawing/2014/main" id="{845682D5-6BA9-5302-C9F5-E95C3967A920}"/>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463</a:t>
            </a:r>
            <a:endParaRPr lang="en-US" sz="3200">
              <a:solidFill>
                <a:srgbClr val="000000"/>
              </a:solidFill>
              <a:latin typeface="Times" charset="0"/>
              <a:ea typeface="ＭＳ Ｐゴシック" charset="0"/>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48D48113-5BE6-F8D3-4F75-8FF056FB28AF}"/>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131216"/>
            <a:ext cx="11001082" cy="3457407"/>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2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1 Peter 4:10</a:t>
            </a:r>
          </a:p>
          <a:p>
            <a:pPr marL="0" marR="0" lvl="0" indent="0" algn="just" defTabSz="1219170" rtl="0" eaLnBrk="1" fontAlgn="auto" latinLnBrk="0" hangingPunct="1">
              <a:lnSpc>
                <a:spcPct val="2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“As each one has received a gift, minister it to one another, as good stewards of the manifold grace of God.”</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1" y="75414"/>
            <a:ext cx="5019040"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OUR CONTRIBUTION</a:t>
            </a:r>
          </a:p>
        </p:txBody>
      </p:sp>
    </p:spTree>
    <p:extLst>
      <p:ext uri="{BB962C8B-B14F-4D97-AF65-F5344CB8AC3E}">
        <p14:creationId xmlns:p14="http://schemas.microsoft.com/office/powerpoint/2010/main" val="1706072280"/>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529927D-4DD5-60F4-69DC-7536483902BD}"/>
              </a:ext>
            </a:extLst>
          </p:cNvPr>
          <p:cNvSpPr txBox="1">
            <a:spLocks/>
          </p:cNvSpPr>
          <p:nvPr/>
        </p:nvSpPr>
        <p:spPr>
          <a:xfrm>
            <a:off x="0" y="679848"/>
            <a:ext cx="12192000" cy="2749153"/>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Beneath the cross of </a:t>
            </a:r>
            <a:r>
              <a:rPr kumimoji="0" lang="en-US" sz="6600" b="0" i="1" u="none" strike="noStrike" kern="1200" cap="none" spc="0" normalizeH="0" baseline="0" noProof="0" dirty="0" err="1">
                <a:ln>
                  <a:noFill/>
                </a:ln>
                <a:solidFill>
                  <a:prstClr val="black"/>
                </a:solidFill>
                <a:effectLst/>
                <a:uLnTx/>
                <a:uFillTx/>
                <a:latin typeface="BigNoodleTitling" panose="02000708030402040100" pitchFamily="2" charset="0"/>
                <a:ea typeface="+mj-ea"/>
              </a:rPr>
              <a:t>jesus</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rPr>
              <a:t>#</a:t>
            </a:r>
            <a:r>
              <a:rPr lang="en-US" sz="6600" i="1" dirty="0">
                <a:solidFill>
                  <a:prstClr val="black"/>
                </a:solidFill>
                <a:latin typeface="BigNoodleTitling" panose="02000708030402040100" pitchFamily="2" charset="0"/>
              </a:rPr>
              <a:t>314</a:t>
            </a:r>
            <a:endParaRPr kumimoji="0" lang="en-US" sz="66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0" y="0"/>
            <a:ext cx="2602924" cy="1509448"/>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7200" b="0" i="1" u="none" strike="noStrike" kern="1200" cap="none" spc="0" normalizeH="0" baseline="0" noProof="0" dirty="0">
                <a:ln>
                  <a:noFill/>
                </a:ln>
                <a:solidFill>
                  <a:prstClr val="white"/>
                </a:solidFill>
                <a:effectLst/>
                <a:uLnTx/>
                <a:uFillTx/>
                <a:latin typeface="BigNoodleTitling" panose="02000708030402040100" pitchFamily="2" charset="0"/>
                <a:ea typeface="+mj-ea"/>
              </a:rPr>
              <a:t>SONG:</a:t>
            </a:r>
          </a:p>
        </p:txBody>
      </p:sp>
    </p:spTree>
    <p:extLst>
      <p:ext uri="{BB962C8B-B14F-4D97-AF65-F5344CB8AC3E}">
        <p14:creationId xmlns:p14="http://schemas.microsoft.com/office/powerpoint/2010/main" val="3927013124"/>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050" name="Rectangle 2">
            <a:extLst>
              <a:ext uri="{FF2B5EF4-FFF2-40B4-BE49-F238E27FC236}">
                <a16:creationId xmlns:a16="http://schemas.microsoft.com/office/drawing/2014/main" id="{95DEEBF6-93E6-6EC5-45A4-048394CDC5EA}"/>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1-1 Beneath the Cross of Jesus</a:t>
            </a:r>
            <a:endParaRPr lang="en-US">
              <a:ea typeface="+mj-ea"/>
              <a:cs typeface="+mj-cs"/>
            </a:endParaRPr>
          </a:p>
        </p:txBody>
      </p:sp>
      <p:pic>
        <p:nvPicPr>
          <p:cNvPr id="2" name="Picture 34" descr="Beneath the cross of Jesus-pp">
            <a:extLst>
              <a:ext uri="{FF2B5EF4-FFF2-40B4-BE49-F238E27FC236}">
                <a16:creationId xmlns:a16="http://schemas.microsoft.com/office/drawing/2014/main" id="{EC8FE72E-27AC-E716-092B-2E3B6B36801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2083" name="Text Box 35">
            <a:extLst>
              <a:ext uri="{FF2B5EF4-FFF2-40B4-BE49-F238E27FC236}">
                <a16:creationId xmlns:a16="http://schemas.microsoft.com/office/drawing/2014/main" id="{687F9EBD-619A-ED1D-CD32-E3BB5EA12A84}"/>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314</a:t>
            </a:r>
            <a:endParaRPr lang="en-US" sz="3200">
              <a:solidFill>
                <a:srgbClr val="000000"/>
              </a:solidFill>
              <a:latin typeface="Times" charset="0"/>
              <a:ea typeface="ＭＳ Ｐゴシック" charset="0"/>
              <a:cs typeface="ＭＳ Ｐゴシック" charset="0"/>
            </a:endParaRPr>
          </a:p>
        </p:txBody>
      </p:sp>
      <p:sp>
        <p:nvSpPr>
          <p:cNvPr id="2084" name="Text Box 36">
            <a:extLst>
              <a:ext uri="{FF2B5EF4-FFF2-40B4-BE49-F238E27FC236}">
                <a16:creationId xmlns:a16="http://schemas.microsoft.com/office/drawing/2014/main" id="{72B2796C-7236-301E-7AC4-99A9A9C02E56}"/>
              </a:ext>
            </a:extLst>
          </p:cNvPr>
          <p:cNvSpPr txBox="1">
            <a:spLocks noChangeArrowheads="1"/>
          </p:cNvSpPr>
          <p:nvPr/>
        </p:nvSpPr>
        <p:spPr bwMode="auto">
          <a:xfrm>
            <a:off x="101600" y="76201"/>
            <a:ext cx="485318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Beneath the Cross of Jesus</a:t>
            </a:r>
            <a:endParaRPr lang="en-US" sz="3200">
              <a:solidFill>
                <a:srgbClr val="000000"/>
              </a:solidFill>
              <a:latin typeface="Times" charset="0"/>
              <a:ea typeface="ＭＳ Ｐゴシック" charset="0"/>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22" name="Rectangle 2">
            <a:extLst>
              <a:ext uri="{FF2B5EF4-FFF2-40B4-BE49-F238E27FC236}">
                <a16:creationId xmlns:a16="http://schemas.microsoft.com/office/drawing/2014/main" id="{92895C91-0D58-83EC-20B9-AD1C4D815D27}"/>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1-2 Beneath the Cross of Jesus</a:t>
            </a:r>
            <a:endParaRPr lang="en-US">
              <a:ea typeface="+mj-ea"/>
              <a:cs typeface="+mj-cs"/>
            </a:endParaRPr>
          </a:p>
        </p:txBody>
      </p:sp>
      <p:pic>
        <p:nvPicPr>
          <p:cNvPr id="3074" name="Picture 3" descr="Beneath the cross of Jesus-pp">
            <a:extLst>
              <a:ext uri="{FF2B5EF4-FFF2-40B4-BE49-F238E27FC236}">
                <a16:creationId xmlns:a16="http://schemas.microsoft.com/office/drawing/2014/main" id="{16DC2741-25F8-86FF-A029-A4910FA709C1}"/>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3124" name="Text Box 4">
            <a:extLst>
              <a:ext uri="{FF2B5EF4-FFF2-40B4-BE49-F238E27FC236}">
                <a16:creationId xmlns:a16="http://schemas.microsoft.com/office/drawing/2014/main" id="{68DA0C92-0A55-917B-44EE-902ABFE5231D}"/>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314</a:t>
            </a:r>
            <a:endParaRPr lang="en-US" sz="3200">
              <a:solidFill>
                <a:srgbClr val="000000"/>
              </a:solidFill>
              <a:latin typeface="Times" charset="0"/>
              <a:ea typeface="ＭＳ Ｐゴシック" charset="0"/>
              <a:cs typeface="ＭＳ Ｐゴシック" charset="0"/>
            </a:endParaRPr>
          </a:p>
        </p:txBody>
      </p:sp>
      <p:sp>
        <p:nvSpPr>
          <p:cNvPr id="133125" name="Text Box 5">
            <a:extLst>
              <a:ext uri="{FF2B5EF4-FFF2-40B4-BE49-F238E27FC236}">
                <a16:creationId xmlns:a16="http://schemas.microsoft.com/office/drawing/2014/main" id="{32D50FA4-1DC9-B8E1-4C19-8796051A3E79}"/>
              </a:ext>
            </a:extLst>
          </p:cNvPr>
          <p:cNvSpPr txBox="1">
            <a:spLocks noChangeArrowheads="1"/>
          </p:cNvSpPr>
          <p:nvPr/>
        </p:nvSpPr>
        <p:spPr bwMode="auto">
          <a:xfrm>
            <a:off x="101600" y="76201"/>
            <a:ext cx="485318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Beneath the Cross of Jesus</a:t>
            </a:r>
            <a:endParaRPr lang="en-US" sz="3200">
              <a:solidFill>
                <a:srgbClr val="000000"/>
              </a:solidFill>
              <a:latin typeface="Times" charset="0"/>
              <a:ea typeface="ＭＳ Ｐゴシック" charset="0"/>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Rectangle 2">
            <a:extLst>
              <a:ext uri="{FF2B5EF4-FFF2-40B4-BE49-F238E27FC236}">
                <a16:creationId xmlns:a16="http://schemas.microsoft.com/office/drawing/2014/main" id="{62820534-2D15-04D2-C3C4-44C68BC50EBB}"/>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1-3 Beneath the Cross of Jesus</a:t>
            </a:r>
            <a:endParaRPr lang="en-US">
              <a:ea typeface="+mj-ea"/>
              <a:cs typeface="+mj-cs"/>
            </a:endParaRPr>
          </a:p>
        </p:txBody>
      </p:sp>
      <p:pic>
        <p:nvPicPr>
          <p:cNvPr id="4098" name="Picture 3" descr="Beneath the cross of Jesus-pp">
            <a:extLst>
              <a:ext uri="{FF2B5EF4-FFF2-40B4-BE49-F238E27FC236}">
                <a16:creationId xmlns:a16="http://schemas.microsoft.com/office/drawing/2014/main" id="{0B25DB8D-D8AD-522F-0715-4375F854CC7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34148" name="Text Box 4">
            <a:extLst>
              <a:ext uri="{FF2B5EF4-FFF2-40B4-BE49-F238E27FC236}">
                <a16:creationId xmlns:a16="http://schemas.microsoft.com/office/drawing/2014/main" id="{D43FC65F-D84E-E7BE-38C5-AF9E00D80713}"/>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314</a:t>
            </a:r>
            <a:endParaRPr lang="en-US" sz="3200">
              <a:solidFill>
                <a:srgbClr val="000000"/>
              </a:solidFill>
              <a:latin typeface="Times" charset="0"/>
              <a:ea typeface="ＭＳ Ｐゴシック" charset="0"/>
              <a:cs typeface="ＭＳ Ｐゴシック" charset="0"/>
            </a:endParaRPr>
          </a:p>
        </p:txBody>
      </p:sp>
      <p:sp>
        <p:nvSpPr>
          <p:cNvPr id="134149" name="Text Box 5">
            <a:extLst>
              <a:ext uri="{FF2B5EF4-FFF2-40B4-BE49-F238E27FC236}">
                <a16:creationId xmlns:a16="http://schemas.microsoft.com/office/drawing/2014/main" id="{EA04C006-312A-65C3-EAF4-8FF72AC388B1}"/>
              </a:ext>
            </a:extLst>
          </p:cNvPr>
          <p:cNvSpPr txBox="1">
            <a:spLocks noChangeArrowheads="1"/>
          </p:cNvSpPr>
          <p:nvPr/>
        </p:nvSpPr>
        <p:spPr bwMode="auto">
          <a:xfrm>
            <a:off x="101600" y="76201"/>
            <a:ext cx="485318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Beneath the Cross of Jesus</a:t>
            </a:r>
            <a:endParaRPr lang="en-US" sz="3200">
              <a:solidFill>
                <a:srgbClr val="000000"/>
              </a:solidFill>
              <a:latin typeface="Times" charset="0"/>
              <a:ea typeface="ＭＳ Ｐゴシック"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1314" name="Rectangle 2">
            <a:extLst>
              <a:ext uri="{FF2B5EF4-FFF2-40B4-BE49-F238E27FC236}">
                <a16:creationId xmlns:a16="http://schemas.microsoft.com/office/drawing/2014/main" id="{CE03B8DD-E921-C7FA-B3AA-CA0F49C080CC}"/>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4-1 Beneath the Cross of Jesus</a:t>
            </a:r>
            <a:endParaRPr lang="en-US">
              <a:ea typeface="+mj-ea"/>
              <a:cs typeface="+mj-cs"/>
            </a:endParaRPr>
          </a:p>
        </p:txBody>
      </p:sp>
      <p:pic>
        <p:nvPicPr>
          <p:cNvPr id="11266" name="Picture 3" descr="Beneath the cross of Jesus-pp">
            <a:extLst>
              <a:ext uri="{FF2B5EF4-FFF2-40B4-BE49-F238E27FC236}">
                <a16:creationId xmlns:a16="http://schemas.microsoft.com/office/drawing/2014/main" id="{D501CC79-785F-204D-1D16-C77FDA77ABC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1316" name="Text Box 4">
            <a:extLst>
              <a:ext uri="{FF2B5EF4-FFF2-40B4-BE49-F238E27FC236}">
                <a16:creationId xmlns:a16="http://schemas.microsoft.com/office/drawing/2014/main" id="{CAEE3230-4300-02D1-A42C-D0BD4884C36C}"/>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314</a:t>
            </a:r>
            <a:endParaRPr lang="en-US" sz="3200">
              <a:solidFill>
                <a:srgbClr val="000000"/>
              </a:solidFill>
              <a:latin typeface="Times" charset="0"/>
              <a:ea typeface="ＭＳ Ｐゴシック" charset="0"/>
              <a:cs typeface="ＭＳ Ｐゴシック" charset="0"/>
            </a:endParaRPr>
          </a:p>
        </p:txBody>
      </p:sp>
      <p:sp>
        <p:nvSpPr>
          <p:cNvPr id="141317" name="Text Box 5">
            <a:extLst>
              <a:ext uri="{FF2B5EF4-FFF2-40B4-BE49-F238E27FC236}">
                <a16:creationId xmlns:a16="http://schemas.microsoft.com/office/drawing/2014/main" id="{2C837AF0-5ABC-8169-E703-575FCF1ACC8F}"/>
              </a:ext>
            </a:extLst>
          </p:cNvPr>
          <p:cNvSpPr txBox="1">
            <a:spLocks noChangeArrowheads="1"/>
          </p:cNvSpPr>
          <p:nvPr/>
        </p:nvSpPr>
        <p:spPr bwMode="auto">
          <a:xfrm>
            <a:off x="101600" y="76201"/>
            <a:ext cx="485318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Beneath the Cross of Jesus</a:t>
            </a:r>
            <a:endParaRPr lang="en-US" sz="3200">
              <a:solidFill>
                <a:srgbClr val="000000"/>
              </a:solidFill>
              <a:latin typeface="Times" charset="0"/>
              <a:ea typeface="ＭＳ Ｐゴシック" charset="0"/>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Rectangle 2">
            <a:extLst>
              <a:ext uri="{FF2B5EF4-FFF2-40B4-BE49-F238E27FC236}">
                <a16:creationId xmlns:a16="http://schemas.microsoft.com/office/drawing/2014/main" id="{2CEDE154-E297-A259-4795-AA5E0CE2F65E}"/>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4-2 Beneath the Cross of Jesus</a:t>
            </a:r>
            <a:endParaRPr lang="en-US">
              <a:ea typeface="+mj-ea"/>
              <a:cs typeface="+mj-cs"/>
            </a:endParaRPr>
          </a:p>
        </p:txBody>
      </p:sp>
      <p:pic>
        <p:nvPicPr>
          <p:cNvPr id="12290" name="Picture 6" descr="Beneath the cross of Jesus-pp">
            <a:extLst>
              <a:ext uri="{FF2B5EF4-FFF2-40B4-BE49-F238E27FC236}">
                <a16:creationId xmlns:a16="http://schemas.microsoft.com/office/drawing/2014/main" id="{A42F1207-BE7F-8387-843A-C5E7EE49BC8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2343" name="Text Box 7">
            <a:extLst>
              <a:ext uri="{FF2B5EF4-FFF2-40B4-BE49-F238E27FC236}">
                <a16:creationId xmlns:a16="http://schemas.microsoft.com/office/drawing/2014/main" id="{63EDC482-F856-283F-436D-3B589738F91A}"/>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314</a:t>
            </a:r>
            <a:endParaRPr lang="en-US" sz="3200">
              <a:solidFill>
                <a:srgbClr val="000000"/>
              </a:solidFill>
              <a:latin typeface="Times" charset="0"/>
              <a:ea typeface="ＭＳ Ｐゴシック" charset="0"/>
              <a:cs typeface="ＭＳ Ｐゴシック" charset="0"/>
            </a:endParaRPr>
          </a:p>
        </p:txBody>
      </p:sp>
      <p:sp>
        <p:nvSpPr>
          <p:cNvPr id="142344" name="Text Box 8">
            <a:extLst>
              <a:ext uri="{FF2B5EF4-FFF2-40B4-BE49-F238E27FC236}">
                <a16:creationId xmlns:a16="http://schemas.microsoft.com/office/drawing/2014/main" id="{D3DDB0F4-6CA0-3512-86AB-5E6947C4AD34}"/>
              </a:ext>
            </a:extLst>
          </p:cNvPr>
          <p:cNvSpPr txBox="1">
            <a:spLocks noChangeArrowheads="1"/>
          </p:cNvSpPr>
          <p:nvPr/>
        </p:nvSpPr>
        <p:spPr bwMode="auto">
          <a:xfrm>
            <a:off x="101600" y="76201"/>
            <a:ext cx="485318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Beneath the Cross of Jesus</a:t>
            </a:r>
            <a:endParaRPr lang="en-US" sz="3200">
              <a:solidFill>
                <a:srgbClr val="000000"/>
              </a:solidFill>
              <a:latin typeface="Times" charset="0"/>
              <a:ea typeface="ＭＳ Ｐゴシック" charset="0"/>
            </a:endParaRPr>
          </a:p>
        </p:txBody>
      </p:sp>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3362" name="Rectangle 2">
            <a:extLst>
              <a:ext uri="{FF2B5EF4-FFF2-40B4-BE49-F238E27FC236}">
                <a16:creationId xmlns:a16="http://schemas.microsoft.com/office/drawing/2014/main" id="{EC947F3B-3DF0-99B3-46F6-4612CF47C825}"/>
              </a:ext>
            </a:extLst>
          </p:cNvPr>
          <p:cNvSpPr>
            <a:spLocks noGrp="1" noChangeArrowheads="1"/>
          </p:cNvSpPr>
          <p:nvPr>
            <p:ph type="ctrTitle"/>
          </p:nvPr>
        </p:nvSpPr>
        <p:spPr>
          <a:xfrm>
            <a:off x="101600" y="152400"/>
            <a:ext cx="5384800" cy="228600"/>
          </a:xfrm>
        </p:spPr>
        <p:txBody>
          <a:bodyPr/>
          <a:lstStyle/>
          <a:p>
            <a:pPr eaLnBrk="1" hangingPunct="1">
              <a:defRPr/>
            </a:pPr>
            <a:r>
              <a:rPr lang="en-US" sz="2400">
                <a:ea typeface="+mj-ea"/>
                <a:cs typeface="+mj-cs"/>
              </a:rPr>
              <a:t>4-3 Beneath the Cross of Jesus</a:t>
            </a:r>
            <a:endParaRPr lang="en-US">
              <a:ea typeface="+mj-ea"/>
              <a:cs typeface="+mj-cs"/>
            </a:endParaRPr>
          </a:p>
        </p:txBody>
      </p:sp>
      <p:pic>
        <p:nvPicPr>
          <p:cNvPr id="13314" name="Picture 3" descr="Beneath the cross of Jesus-pp">
            <a:extLst>
              <a:ext uri="{FF2B5EF4-FFF2-40B4-BE49-F238E27FC236}">
                <a16:creationId xmlns:a16="http://schemas.microsoft.com/office/drawing/2014/main" id="{D66D2F6D-84B5-1527-9A61-CD75E8BE22B3}"/>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4117" cy="686011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43364" name="Text Box 4">
            <a:extLst>
              <a:ext uri="{FF2B5EF4-FFF2-40B4-BE49-F238E27FC236}">
                <a16:creationId xmlns:a16="http://schemas.microsoft.com/office/drawing/2014/main" id="{BFDA176D-803D-43DE-EB1E-C7D00E36B641}"/>
              </a:ext>
            </a:extLst>
          </p:cNvPr>
          <p:cNvSpPr txBox="1">
            <a:spLocks noChangeArrowheads="1"/>
          </p:cNvSpPr>
          <p:nvPr/>
        </p:nvSpPr>
        <p:spPr bwMode="auto">
          <a:xfrm>
            <a:off x="11235267" y="76201"/>
            <a:ext cx="800219"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cs typeface="ＭＳ Ｐゴシック" charset="0"/>
              </a:rPr>
              <a:t>314</a:t>
            </a:r>
            <a:endParaRPr lang="en-US" sz="3200">
              <a:solidFill>
                <a:srgbClr val="000000"/>
              </a:solidFill>
              <a:latin typeface="Times" charset="0"/>
              <a:ea typeface="ＭＳ Ｐゴシック" charset="0"/>
              <a:cs typeface="ＭＳ Ｐゴシック" charset="0"/>
            </a:endParaRPr>
          </a:p>
        </p:txBody>
      </p:sp>
      <p:sp>
        <p:nvSpPr>
          <p:cNvPr id="143365" name="Text Box 5">
            <a:extLst>
              <a:ext uri="{FF2B5EF4-FFF2-40B4-BE49-F238E27FC236}">
                <a16:creationId xmlns:a16="http://schemas.microsoft.com/office/drawing/2014/main" id="{7AF5CD01-E667-A476-4104-D903BEF645DA}"/>
              </a:ext>
            </a:extLst>
          </p:cNvPr>
          <p:cNvSpPr txBox="1">
            <a:spLocks noChangeArrowheads="1"/>
          </p:cNvSpPr>
          <p:nvPr/>
        </p:nvSpPr>
        <p:spPr bwMode="auto">
          <a:xfrm>
            <a:off x="101600" y="76201"/>
            <a:ext cx="4853188" cy="584775"/>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solidFill>
                  <a:schemeClr val="tx1"/>
                </a:solidFill>
                <a:miter lim="800000"/>
                <a:headEnd/>
                <a:tailEnd/>
              </a14:hiddenLine>
            </a:ex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p:spPr>
        <p:txBody>
          <a:bodyPr wrap="none">
            <a:spAutoFit/>
          </a:bodyPr>
          <a:lstStyle/>
          <a:p>
            <a:pPr defTabSz="1219170" eaLnBrk="0" fontAlgn="base" hangingPunct="0">
              <a:spcBef>
                <a:spcPct val="0"/>
              </a:spcBef>
              <a:spcAft>
                <a:spcPct val="0"/>
              </a:spcAft>
              <a:defRPr/>
            </a:pPr>
            <a:r>
              <a:rPr lang="en-US" sz="3200" b="1">
                <a:solidFill>
                  <a:srgbClr val="000000"/>
                </a:solidFill>
                <a:latin typeface="Times" charset="0"/>
                <a:ea typeface="ＭＳ Ｐゴシック" charset="0"/>
              </a:rPr>
              <a:t>Beneath the Cross of Jesus</a:t>
            </a:r>
            <a:endParaRPr lang="en-US" sz="3200">
              <a:solidFill>
                <a:srgbClr val="000000"/>
              </a:solidFill>
              <a:latin typeface="Times" charset="0"/>
              <a:ea typeface="ＭＳ Ｐゴシック" charset="0"/>
            </a:endParaRPr>
          </a:p>
        </p:txBody>
      </p:sp>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Rounded Corners 3">
            <a:extLst>
              <a:ext uri="{FF2B5EF4-FFF2-40B4-BE49-F238E27FC236}">
                <a16:creationId xmlns:a16="http://schemas.microsoft.com/office/drawing/2014/main" id="{049ACF91-E94E-BF5D-D6EA-328536B1254F}"/>
              </a:ext>
            </a:extLst>
          </p:cNvPr>
          <p:cNvSpPr/>
          <p:nvPr/>
        </p:nvSpPr>
        <p:spPr>
          <a:xfrm>
            <a:off x="0" y="603315"/>
            <a:ext cx="12192000" cy="5806912"/>
          </a:xfrm>
          <a:prstGeom prst="roundRect">
            <a:avLst/>
          </a:prstGeom>
          <a:gradFill flip="none" rotWithShape="1">
            <a:gsLst>
              <a:gs pos="100000">
                <a:srgbClr val="F3F2EF">
                  <a:alpha val="70000"/>
                </a:srgbClr>
              </a:gs>
              <a:gs pos="50000">
                <a:srgbClr val="F3F2EF">
                  <a:alpha val="75000"/>
                </a:srgbClr>
              </a:gs>
              <a:gs pos="0">
                <a:srgbClr val="F3F2EF">
                  <a:alpha val="80000"/>
                </a:srgbClr>
              </a:gs>
            </a:gsLst>
            <a:path path="circle">
              <a:fillToRect l="50000" t="50000" r="50000" b="50000"/>
            </a:path>
            <a:tileRect/>
          </a:gradFill>
          <a:ln>
            <a:noFill/>
          </a:ln>
          <a:effectLst>
            <a:softEdge rad="63500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panose="020F0502020204030204"/>
              <a:ea typeface="+mn-ea"/>
              <a:cs typeface="+mn-cs"/>
            </a:endParaRPr>
          </a:p>
        </p:txBody>
      </p:sp>
      <p:sp>
        <p:nvSpPr>
          <p:cNvPr id="2" name="Title 1">
            <a:extLst>
              <a:ext uri="{FF2B5EF4-FFF2-40B4-BE49-F238E27FC236}">
                <a16:creationId xmlns:a16="http://schemas.microsoft.com/office/drawing/2014/main" id="{9529927D-4DD5-60F4-69DC-7536483902BD}"/>
              </a:ext>
            </a:extLst>
          </p:cNvPr>
          <p:cNvSpPr txBox="1">
            <a:spLocks/>
          </p:cNvSpPr>
          <p:nvPr/>
        </p:nvSpPr>
        <p:spPr>
          <a:xfrm>
            <a:off x="595459" y="1055802"/>
            <a:ext cx="11001082" cy="4844070"/>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4800" b="0" i="1" u="none" strike="noStrike" kern="1200" cap="none" spc="0" normalizeH="0" baseline="0" noProof="0" dirty="0">
                <a:ln>
                  <a:noFill/>
                </a:ln>
                <a:solidFill>
                  <a:prstClr val="black"/>
                </a:solidFill>
                <a:effectLst/>
                <a:uLnTx/>
                <a:uFillTx/>
                <a:latin typeface="BigNoodleTitling" panose="02000708030402040100" pitchFamily="2" charset="0"/>
                <a:ea typeface="+mj-ea"/>
              </a:rPr>
              <a:t>Ephesians 5:11-13</a:t>
            </a:r>
            <a:endPar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endParaRPr>
          </a:p>
          <a:p>
            <a:pPr marL="0" marR="0" lvl="0" indent="0" algn="just" defTabSz="1219170" rtl="0" eaLnBrk="1" fontAlgn="auto" latinLnBrk="0" hangingPunct="1">
              <a:lnSpc>
                <a:spcPct val="100000"/>
              </a:lnSpc>
              <a:spcBef>
                <a:spcPct val="0"/>
              </a:spcBef>
              <a:spcAft>
                <a:spcPts val="0"/>
              </a:spcAft>
              <a:buClrTx/>
              <a:buSzTx/>
              <a:buFontTx/>
              <a:buNone/>
              <a:tabLst/>
              <a:defRPr/>
            </a:pPr>
            <a:r>
              <a:rPr kumimoji="0" lang="en-US" sz="4000" b="0" i="1" u="none" strike="noStrike" kern="1200" cap="none" spc="0" normalizeH="0" baseline="0" noProof="0" dirty="0">
                <a:ln>
                  <a:noFill/>
                </a:ln>
                <a:solidFill>
                  <a:prstClr val="black"/>
                </a:solidFill>
                <a:effectLst/>
                <a:uLnTx/>
                <a:uFillTx/>
                <a:latin typeface="BigNoodleTitling" panose="02000708030402040100" pitchFamily="2" charset="0"/>
                <a:ea typeface="+mj-ea"/>
              </a:rPr>
              <a:t>“Therefore remember that you, once Gentiles in the flesh—who are called Uncircumcision by what is called the Circumcision made in the flesh by hands— that at that time you were without Christ, being aliens from the commonwealth of Israel and strangers from the covenants of promise, having no hope and without God in the world. But now in Christ Jesus you who once were far off have been brought near by the blood of Christ.”</a:t>
            </a:r>
          </a:p>
        </p:txBody>
      </p:sp>
      <p:sp>
        <p:nvSpPr>
          <p:cNvPr id="3" name="Title 1">
            <a:extLst>
              <a:ext uri="{FF2B5EF4-FFF2-40B4-BE49-F238E27FC236}">
                <a16:creationId xmlns:a16="http://schemas.microsoft.com/office/drawing/2014/main" id="{D37C3E19-64E5-5F4D-2F64-3CE9B5DCF24B}"/>
              </a:ext>
            </a:extLst>
          </p:cNvPr>
          <p:cNvSpPr txBox="1">
            <a:spLocks/>
          </p:cNvSpPr>
          <p:nvPr/>
        </p:nvSpPr>
        <p:spPr>
          <a:xfrm>
            <a:off x="-2" y="0"/>
            <a:ext cx="5684365" cy="1055802"/>
          </a:xfrm>
          <a:prstGeom prst="rect">
            <a:avLst/>
          </a:prstGeom>
        </p:spPr>
        <p:txBody>
          <a:bodyPr anchor="ctr">
            <a:noAutofit/>
          </a:bodyPr>
          <a:lstStyle>
            <a:lvl1pPr algn="ctr" defTabSz="914400" rtl="0" eaLnBrk="1" latinLnBrk="0" hangingPunct="1">
              <a:spcBef>
                <a:spcPct val="0"/>
              </a:spcBef>
              <a:buNone/>
              <a:defRPr sz="4400" kern="1200">
                <a:solidFill>
                  <a:srgbClr val="333642"/>
                </a:solidFill>
                <a:latin typeface="+mj-lt"/>
                <a:ea typeface="+mj-ea"/>
                <a:cs typeface="Adelle-Regular"/>
              </a:defRPr>
            </a:lvl1pPr>
          </a:lstStyle>
          <a:p>
            <a:pPr marL="0" marR="0" lvl="0" indent="0" algn="ctr" defTabSz="1219170" rtl="0" eaLnBrk="1" fontAlgn="auto" latinLnBrk="0" hangingPunct="1">
              <a:lnSpc>
                <a:spcPct val="100000"/>
              </a:lnSpc>
              <a:spcBef>
                <a:spcPct val="0"/>
              </a:spcBef>
              <a:spcAft>
                <a:spcPts val="0"/>
              </a:spcAft>
              <a:buClrTx/>
              <a:buSzTx/>
              <a:buFontTx/>
              <a:buNone/>
              <a:tabLst/>
              <a:defRPr/>
            </a:pPr>
            <a:r>
              <a:rPr kumimoji="0" lang="en-US" sz="6000" b="0" i="1" u="none" strike="noStrike" kern="1200" cap="none" spc="0" normalizeH="0" baseline="0" noProof="0" dirty="0">
                <a:ln>
                  <a:noFill/>
                </a:ln>
                <a:solidFill>
                  <a:srgbClr val="A14931"/>
                </a:solidFill>
                <a:effectLst/>
                <a:uLnTx/>
                <a:uFillTx/>
                <a:latin typeface="BigNoodleTitling" panose="02000708030402040100" pitchFamily="2" charset="0"/>
                <a:ea typeface="+mj-ea"/>
              </a:rPr>
              <a:t>THE UNLEAVENED BREAD</a:t>
            </a:r>
          </a:p>
        </p:txBody>
      </p:sp>
    </p:spTree>
    <p:extLst>
      <p:ext uri="{BB962C8B-B14F-4D97-AF65-F5344CB8AC3E}">
        <p14:creationId xmlns:p14="http://schemas.microsoft.com/office/powerpoint/2010/main" val="2460086395"/>
      </p:ext>
    </p:extLst>
  </p:cSld>
  <p:clrMapOvr>
    <a:masterClrMapping/>
  </p:clrMapOvr>
  <mc:AlternateContent xmlns:mc="http://schemas.openxmlformats.org/markup-compatibility/2006" xmlns:p14="http://schemas.microsoft.com/office/powerpoint/2010/main">
    <mc:Choice Requires="p14">
      <p:transition spd="slow" p14:dur="2000" advClick="0" advTm="120000"/>
    </mc:Choice>
    <mc:Fallback xmlns="">
      <p:transition spd="slow" advClick="0" advTm="120000"/>
    </mc:Fallback>
  </mc:AlternateContent>
</p:sld>
</file>

<file path=ppt/theme/theme1.xml><?xml version="1.0" encoding="utf-8"?>
<a:theme xmlns:a="http://schemas.openxmlformats.org/drawingml/2006/main" name="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Revolution">
      <a:majorFont>
        <a:latin typeface="Trebuchet MS"/>
        <a:ea typeface=""/>
        <a:cs typeface=""/>
        <a:font script="Jpan" typeface="ＭＳ ゴシック"/>
        <a:font script="Hans" typeface="宋体"/>
        <a:font script="Hant" typeface="新細明體"/>
      </a:majorFont>
      <a:minorFont>
        <a:latin typeface="Trebuchet MS"/>
        <a:ea typeface=""/>
        <a:cs typeface=""/>
        <a:font script="Jpan" typeface="ＭＳ ゴシック"/>
        <a:font script="Hans" typeface="宋体"/>
        <a:font script="Hant" typeface="新細明體"/>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Blank">
  <a:themeElements>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Blank">
      <a:majorFont>
        <a:latin typeface="Times"/>
        <a:ea typeface="ＭＳ Ｐゴシック"/>
        <a:cs typeface=""/>
      </a:majorFont>
      <a:minorFont>
        <a:latin typeface="Times"/>
        <a:ea typeface="ＭＳ Ｐゴシック"/>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xmlns="">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sz="2400" b="0" i="0" u="none" strike="noStrike" cap="none" normalizeH="0" baseline="0">
            <a:ln>
              <a:noFill/>
            </a:ln>
            <a:solidFill>
              <a:srgbClr val="000000"/>
            </a:solidFill>
            <a:effectLst/>
            <a:latin typeface="Times" charset="0"/>
            <a:ea typeface="ＭＳ Ｐゴシック" charset="0"/>
          </a:defRPr>
        </a:defPPr>
      </a:lstStyle>
    </a:lnDef>
  </a:objectDefaults>
  <a:extraClrSchemeLst>
    <a:extraClrScheme>
      <a:clrScheme name="Blank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Blank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Blank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Blank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Blank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Blank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Blank 7">
        <a:dk1>
          <a:srgbClr val="5C1F00"/>
        </a:dk1>
        <a:lt1>
          <a:srgbClr val="FFFFFF"/>
        </a:lt1>
        <a:dk2>
          <a:srgbClr val="800000"/>
        </a:dk2>
        <a:lt2>
          <a:srgbClr val="DFD293"/>
        </a:lt2>
        <a:accent1>
          <a:srgbClr val="713E39"/>
        </a:accent1>
        <a:accent2>
          <a:srgbClr val="BE7960"/>
        </a:accent2>
        <a:accent3>
          <a:srgbClr val="C0AAAA"/>
        </a:accent3>
        <a:accent4>
          <a:srgbClr val="DADADA"/>
        </a:accent4>
        <a:accent5>
          <a:srgbClr val="BBAFAE"/>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Blank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Blank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Blank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Blank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Blank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1_Default">
  <a:themeElements>
    <a:clrScheme name="Grayscale">
      <a:dk1>
        <a:sysClr val="windowText" lastClr="000000"/>
      </a:dk1>
      <a:lt1>
        <a:sysClr val="window" lastClr="FFFFFF"/>
      </a:lt1>
      <a:dk2>
        <a:srgbClr val="000000"/>
      </a:dk2>
      <a:lt2>
        <a:srgbClr val="F8F8F8"/>
      </a:lt2>
      <a:accent1>
        <a:srgbClr val="DDDDDD"/>
      </a:accent1>
      <a:accent2>
        <a:srgbClr val="B2B2B2"/>
      </a:accent2>
      <a:accent3>
        <a:srgbClr val="969696"/>
      </a:accent3>
      <a:accent4>
        <a:srgbClr val="808080"/>
      </a:accent4>
      <a:accent5>
        <a:srgbClr val="5F5F5F"/>
      </a:accent5>
      <a:accent6>
        <a:srgbClr val="4D4D4D"/>
      </a:accent6>
      <a:hlink>
        <a:srgbClr val="5F5F5F"/>
      </a:hlink>
      <a:folHlink>
        <a:srgbClr val="919191"/>
      </a:folHlink>
    </a:clrScheme>
    <a:fontScheme name="Civic">
      <a:majorFont>
        <a:latin typeface="Georgia"/>
        <a:ea typeface=""/>
        <a:cs typeface=""/>
        <a:font script="Jpan" typeface="ＭＳ Ｐゴシック"/>
        <a:font script="Hang" typeface="돋움"/>
        <a:font script="Hans" typeface="华文新魏"/>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Georgia"/>
        <a:ea typeface=""/>
        <a:cs typeface=""/>
        <a:font script="Jpan" typeface="ＭＳ Ｐ明朝"/>
        <a:font script="Hang" typeface="바탕"/>
        <a:font script="Hans" typeface="华文新魏"/>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184</TotalTime>
  <Words>1791</Words>
  <Application>Microsoft Office PowerPoint</Application>
  <PresentationFormat>Widescreen</PresentationFormat>
  <Paragraphs>469</Paragraphs>
  <Slides>118</Slides>
  <Notes>15</Notes>
  <HiddenSlides>0</HiddenSlides>
  <MMClips>0</MMClips>
  <ScaleCrop>false</ScaleCrop>
  <HeadingPairs>
    <vt:vector size="6" baseType="variant">
      <vt:variant>
        <vt:lpstr>Fonts Used</vt:lpstr>
      </vt:variant>
      <vt:variant>
        <vt:i4>8</vt:i4>
      </vt:variant>
      <vt:variant>
        <vt:lpstr>Theme</vt:lpstr>
      </vt:variant>
      <vt:variant>
        <vt:i4>3</vt:i4>
      </vt:variant>
      <vt:variant>
        <vt:lpstr>Slide Titles</vt:lpstr>
      </vt:variant>
      <vt:variant>
        <vt:i4>118</vt:i4>
      </vt:variant>
    </vt:vector>
  </HeadingPairs>
  <TitlesOfParts>
    <vt:vector size="129" baseType="lpstr">
      <vt:lpstr>Times</vt:lpstr>
      <vt:lpstr>Trebuchet MS</vt:lpstr>
      <vt:lpstr>BigNoodleTitling</vt:lpstr>
      <vt:lpstr>Georgia</vt:lpstr>
      <vt:lpstr>Calibri</vt:lpstr>
      <vt:lpstr>ChunkFive</vt:lpstr>
      <vt:lpstr>Kid Marker</vt:lpstr>
      <vt:lpstr>Arial</vt:lpstr>
      <vt:lpstr>Default</vt:lpstr>
      <vt:lpstr>Blank</vt:lpstr>
      <vt:lpstr>1_Default</vt:lpstr>
      <vt:lpstr>1 Servant Song</vt:lpstr>
      <vt:lpstr>2 Servant Song</vt:lpstr>
      <vt:lpstr>1 Servant Song</vt:lpstr>
      <vt:lpstr>2 Servant Song</vt:lpstr>
      <vt:lpstr>PowerPoint Presentation</vt:lpstr>
      <vt:lpstr>PowerPoint Presentation</vt:lpstr>
      <vt:lpstr>1 There is a Redeemer</vt:lpstr>
      <vt:lpstr>2 There is a Redeemer</vt:lpstr>
      <vt:lpstr>3 There is a Redeemer</vt:lpstr>
      <vt:lpstr>c There is a Redeemer</vt:lpstr>
      <vt:lpstr>PowerPoint Presentation</vt:lpstr>
      <vt:lpstr>1-1 Let the Beauty of Jesus be Seen in Me</vt:lpstr>
      <vt:lpstr>1-2 Let the Beauty of Jesus be Seen in Me</vt:lpstr>
      <vt:lpstr>2-1 Let the Beauty of Jesus be Seen in Me</vt:lpstr>
      <vt:lpstr>2-2 Let the Beauty of Jesus be Seen in Me</vt:lpstr>
      <vt:lpstr>3-1 Let the Beauty of Jesus be Seen in Me</vt:lpstr>
      <vt:lpstr>3-2 Let the Beauty of Jesus be Seen in Me</vt:lpstr>
      <vt:lpstr>PowerPoint Presentation</vt:lpstr>
      <vt:lpstr>PowerPoint Presentation</vt:lpstr>
      <vt:lpstr>1-1 There Stands A Rock</vt:lpstr>
      <vt:lpstr>1-2 There’s Stands A Rock</vt:lpstr>
      <vt:lpstr>C-1 There’s Stands A Rock</vt:lpstr>
      <vt:lpstr>C-2 There’s Stands A Rock</vt:lpstr>
      <vt:lpstr>2-1 There’s Stands A Rock</vt:lpstr>
      <vt:lpstr>2-2 There’s Stands A Rock</vt:lpstr>
      <vt:lpstr>C-1 There’s Stands A Rock</vt:lpstr>
      <vt:lpstr>C-2 There’s Stands A Rock</vt:lpstr>
      <vt:lpstr>3-1 There’s Stands A Rock</vt:lpstr>
      <vt:lpstr>3-2 There’s Stands A Rock</vt:lpstr>
      <vt:lpstr>C-1 There’s Stands A Rock</vt:lpstr>
      <vt:lpstr>C-2 There’s Stands A Rock</vt:lpstr>
      <vt:lpstr>PowerPoint Presentation</vt:lpstr>
      <vt:lpstr>1-1 Living by Faith</vt:lpstr>
      <vt:lpstr>1-2 Living by Faith</vt:lpstr>
      <vt:lpstr>C-1 Living by Faith</vt:lpstr>
      <vt:lpstr>C-2 Living by Faith</vt:lpstr>
      <vt:lpstr>C-3 Living by Faith</vt:lpstr>
      <vt:lpstr>2-1 Living by Faith</vt:lpstr>
      <vt:lpstr>2-2 Living by Faith</vt:lpstr>
      <vt:lpstr>C-1 Living by Faith</vt:lpstr>
      <vt:lpstr>C-2 Living by Faith</vt:lpstr>
      <vt:lpstr>C-3 Living by Faith</vt:lpstr>
      <vt:lpstr>3-1 Living by Faith</vt:lpstr>
      <vt:lpstr>3-2 Living by Faith</vt:lpstr>
      <vt:lpstr>C-1 Living by Faith</vt:lpstr>
      <vt:lpstr>C-2 Living by Faith</vt:lpstr>
      <vt:lpstr>C-3 Living by Faith</vt:lpstr>
      <vt:lpstr>PowerPoint Presentation</vt:lpstr>
      <vt:lpstr>PowerPoint Presentation</vt:lpstr>
      <vt:lpstr>PowerPoint Presentation</vt:lpstr>
      <vt:lpstr>PowerPoint Presentation</vt:lpstr>
      <vt:lpstr>PowerPoint Presentation</vt:lpstr>
      <vt:lpstr>FAITH</vt:lpstr>
      <vt:lpstr>FAITH</vt:lpstr>
      <vt:lpstr>FAITH</vt:lpstr>
      <vt:lpstr>FAITH</vt:lpstr>
      <vt:lpstr>FAITH</vt:lpstr>
      <vt:lpstr>FAITH</vt:lpstr>
      <vt:lpstr>FAITH</vt:lpstr>
      <vt:lpstr>FAITH</vt:lpstr>
      <vt:lpstr>FAITH</vt:lpstr>
      <vt:lpstr>FAITH</vt:lpstr>
      <vt:lpstr>FAITH</vt:lpstr>
      <vt:lpstr>FAITH</vt:lpstr>
      <vt:lpstr>FAITH</vt:lpstr>
      <vt:lpstr>FAITH</vt:lpstr>
      <vt:lpstr>FAITH</vt:lpstr>
      <vt:lpstr>FAITH</vt:lpstr>
      <vt:lpstr>FAITH</vt:lpstr>
      <vt:lpstr>FAITH</vt:lpstr>
      <vt:lpstr>FAITH</vt:lpstr>
      <vt:lpstr>FAITH</vt:lpstr>
      <vt:lpstr>FAITH</vt:lpstr>
      <vt:lpstr>FAITH</vt:lpstr>
      <vt:lpstr>FAITH</vt:lpstr>
      <vt:lpstr>FAITH</vt:lpstr>
      <vt:lpstr>FAITH</vt:lpstr>
      <vt:lpstr>FAITH</vt:lpstr>
      <vt:lpstr>FAITH?</vt:lpstr>
      <vt:lpstr>PowerPoint Presentation</vt:lpstr>
      <vt:lpstr>1-1 I Know Who Holds Tomorrow</vt:lpstr>
      <vt:lpstr>1-2 I Know Who Holds Tomorrow</vt:lpstr>
      <vt:lpstr>1-3 I Know Who Holds Tomorrow</vt:lpstr>
      <vt:lpstr>C-1 I Know Who Holds Tomorrow</vt:lpstr>
      <vt:lpstr>C-2 I Know Who Holds Tomorrow</vt:lpstr>
      <vt:lpstr>3-1 I Know Who Holds Tomorrow</vt:lpstr>
      <vt:lpstr>3-2 I Know Who Holds Tomorrow</vt:lpstr>
      <vt:lpstr>3-3 I Know Who Holds Tomorrow</vt:lpstr>
      <vt:lpstr>C-1 I Know Who Holds Tomorrow</vt:lpstr>
      <vt:lpstr>C-2 I Know Who Holds Tomorrow</vt:lpstr>
      <vt:lpstr>PowerPoint Presentation</vt:lpstr>
      <vt:lpstr>PowerPoint Presentation</vt:lpstr>
      <vt:lpstr>1-1 Beneath the Cross of Jesus</vt:lpstr>
      <vt:lpstr>1-2 Beneath the Cross of Jesus</vt:lpstr>
      <vt:lpstr>1-3 Beneath the Cross of Jesus</vt:lpstr>
      <vt:lpstr>4-1 Beneath the Cross of Jesus</vt:lpstr>
      <vt:lpstr>4-2 Beneath the Cross of Jesus</vt:lpstr>
      <vt:lpstr>4-3 Beneath the Cross of Jesus</vt:lpstr>
      <vt:lpstr>PowerPoint Presentation</vt:lpstr>
      <vt:lpstr>PowerPoint Presentation</vt:lpstr>
      <vt:lpstr>PowerPoint Presentation</vt:lpstr>
      <vt:lpstr>PowerPoint Presentation</vt:lpstr>
      <vt:lpstr>1-1 When The Roll Is Called Up Yonder</vt:lpstr>
      <vt:lpstr>1-2 When The Roll Is Called Up Yonder</vt:lpstr>
      <vt:lpstr>1-3 When The Roll Is Called Up Yonder</vt:lpstr>
      <vt:lpstr>C-1 When The Roll Is Called Up Yonder</vt:lpstr>
      <vt:lpstr>C-2 When The Roll Is Called Up Yonder</vt:lpstr>
      <vt:lpstr>2-1 When The Roll Is Called Up Yonder</vt:lpstr>
      <vt:lpstr>2-2 When The Roll Is Called Up Yonder</vt:lpstr>
      <vt:lpstr>2-3 When The Roll Is Called Up Yonder</vt:lpstr>
      <vt:lpstr>C-1 When The Roll Is Called Up Yonder</vt:lpstr>
      <vt:lpstr>C-2 When The Roll Is Called Up Yonder</vt:lpstr>
      <vt:lpstr>3-1 When The Roll Is Called Up Yonder</vt:lpstr>
      <vt:lpstr>3-2 When The Roll Is Called Up Yonder</vt:lpstr>
      <vt:lpstr>3-3 When The Roll Is Called Up Yonder</vt:lpstr>
      <vt:lpstr>C-1 When The Roll Is Called Up Yonder</vt:lpstr>
      <vt:lpstr>C-2 When The Roll Is Called Up Yonder</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1 Servant Song</dc:title>
  <dc:creator>Wheeler church of Christ</dc:creator>
  <cp:lastModifiedBy>Wheeler church of Christ</cp:lastModifiedBy>
  <cp:revision>34</cp:revision>
  <dcterms:created xsi:type="dcterms:W3CDTF">2023-03-26T01:00:05Z</dcterms:created>
  <dcterms:modified xsi:type="dcterms:W3CDTF">2023-03-26T04:04:24Z</dcterms:modified>
</cp:coreProperties>
</file>